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0" r:id="rId5"/>
  </p:sldMasterIdLst>
  <p:notesMasterIdLst>
    <p:notesMasterId r:id="rId31"/>
  </p:notesMasterIdLst>
  <p:sldIdLst>
    <p:sldId id="331" r:id="rId6"/>
    <p:sldId id="355" r:id="rId7"/>
    <p:sldId id="312" r:id="rId8"/>
    <p:sldId id="316" r:id="rId9"/>
    <p:sldId id="320" r:id="rId10"/>
    <p:sldId id="299" r:id="rId11"/>
    <p:sldId id="333" r:id="rId12"/>
    <p:sldId id="336" r:id="rId13"/>
    <p:sldId id="339" r:id="rId14"/>
    <p:sldId id="338" r:id="rId15"/>
    <p:sldId id="350" r:id="rId16"/>
    <p:sldId id="352" r:id="rId17"/>
    <p:sldId id="353" r:id="rId18"/>
    <p:sldId id="356" r:id="rId19"/>
    <p:sldId id="314" r:id="rId20"/>
    <p:sldId id="304" r:id="rId21"/>
    <p:sldId id="357" r:id="rId22"/>
    <p:sldId id="364" r:id="rId23"/>
    <p:sldId id="363" r:id="rId24"/>
    <p:sldId id="359" r:id="rId25"/>
    <p:sldId id="365" r:id="rId26"/>
    <p:sldId id="366" r:id="rId27"/>
    <p:sldId id="368" r:id="rId28"/>
    <p:sldId id="367" r:id="rId29"/>
    <p:sldId id="369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B8"/>
    <a:srgbClr val="978ECB"/>
    <a:srgbClr val="FF546A"/>
    <a:srgbClr val="91D834"/>
    <a:srgbClr val="FFD25B"/>
    <a:srgbClr val="4D4D56"/>
    <a:srgbClr val="02A9F4"/>
    <a:srgbClr val="329ABB"/>
    <a:srgbClr val="F44336"/>
    <a:srgbClr val="EB5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EF879-D142-4C78-992A-A1CA2DF41D49}" v="213" dt="2024-04-11T15:47:08.269"/>
    <p1510:client id="{CCA75DEA-2A8D-458D-AE44-E1C84916217E}" v="2600" dt="2024-04-11T17:57:27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eneghetti" userId="72066168-999a-4a7c-9875-ae2509302863" providerId="ADAL" clId="{683EF879-D142-4C78-992A-A1CA2DF41D49}"/>
    <pc:docChg chg="undo custSel addSld delSld modSld">
      <pc:chgData name="Sara Meneghetti" userId="72066168-999a-4a7c-9875-ae2509302863" providerId="ADAL" clId="{683EF879-D142-4C78-992A-A1CA2DF41D49}" dt="2024-04-11T15:47:08.269" v="208" actId="20577"/>
      <pc:docMkLst>
        <pc:docMk/>
      </pc:docMkLst>
      <pc:sldChg chg="modSp mod">
        <pc:chgData name="Sara Meneghetti" userId="72066168-999a-4a7c-9875-ae2509302863" providerId="ADAL" clId="{683EF879-D142-4C78-992A-A1CA2DF41D49}" dt="2024-04-11T15:35:56.075" v="196" actId="14826"/>
        <pc:sldMkLst>
          <pc:docMk/>
          <pc:sldMk cId="3381213431" sldId="299"/>
        </pc:sldMkLst>
        <pc:picChg chg="mod">
          <ac:chgData name="Sara Meneghetti" userId="72066168-999a-4a7c-9875-ae2509302863" providerId="ADAL" clId="{683EF879-D142-4C78-992A-A1CA2DF41D49}" dt="2024-04-11T15:35:56.075" v="196" actId="14826"/>
          <ac:picMkLst>
            <pc:docMk/>
            <pc:sldMk cId="3381213431" sldId="299"/>
            <ac:picMk id="8" creationId="{8694ED25-A4CA-4623-8836-DF2922F6C734}"/>
          </ac:picMkLst>
        </pc:picChg>
        <pc:picChg chg="mod">
          <ac:chgData name="Sara Meneghetti" userId="72066168-999a-4a7c-9875-ae2509302863" providerId="ADAL" clId="{683EF879-D142-4C78-992A-A1CA2DF41D49}" dt="2024-04-11T15:35:52.733" v="195" actId="14826"/>
          <ac:picMkLst>
            <pc:docMk/>
            <pc:sldMk cId="3381213431" sldId="299"/>
            <ac:picMk id="11" creationId="{695100E1-854E-8BB8-B941-184552362036}"/>
          </ac:picMkLst>
        </pc:picChg>
        <pc:picChg chg="mod">
          <ac:chgData name="Sara Meneghetti" userId="72066168-999a-4a7c-9875-ae2509302863" providerId="ADAL" clId="{683EF879-D142-4C78-992A-A1CA2DF41D49}" dt="2024-04-11T15:34:29.675" v="194" actId="14826"/>
          <ac:picMkLst>
            <pc:docMk/>
            <pc:sldMk cId="3381213431" sldId="299"/>
            <ac:picMk id="16" creationId="{E6AC20F8-0915-BE23-8C12-D2F107A60AF5}"/>
          </ac:picMkLst>
        </pc:picChg>
      </pc:sldChg>
      <pc:sldChg chg="addSp delSp modSp mod">
        <pc:chgData name="Sara Meneghetti" userId="72066168-999a-4a7c-9875-ae2509302863" providerId="ADAL" clId="{683EF879-D142-4C78-992A-A1CA2DF41D49}" dt="2024-04-11T15:46:18.308" v="207"/>
        <pc:sldMkLst>
          <pc:docMk/>
          <pc:sldMk cId="378898356" sldId="314"/>
        </pc:sldMkLst>
        <pc:spChg chg="del">
          <ac:chgData name="Sara Meneghetti" userId="72066168-999a-4a7c-9875-ae2509302863" providerId="ADAL" clId="{683EF879-D142-4C78-992A-A1CA2DF41D49}" dt="2024-04-11T15:46:15.594" v="205" actId="478"/>
          <ac:spMkLst>
            <pc:docMk/>
            <pc:sldMk cId="378898356" sldId="314"/>
            <ac:spMk id="2" creationId="{AB298D75-7240-F472-FBFD-6F8D630F6E65}"/>
          </ac:spMkLst>
        </pc:spChg>
        <pc:spChg chg="add del mod">
          <ac:chgData name="Sara Meneghetti" userId="72066168-999a-4a7c-9875-ae2509302863" providerId="ADAL" clId="{683EF879-D142-4C78-992A-A1CA2DF41D49}" dt="2024-04-11T15:46:17.290" v="206" actId="478"/>
          <ac:spMkLst>
            <pc:docMk/>
            <pc:sldMk cId="378898356" sldId="314"/>
            <ac:spMk id="11" creationId="{C5394A62-C5B5-ADFD-ED4C-1AEC567D59FA}"/>
          </ac:spMkLst>
        </pc:spChg>
        <pc:spChg chg="add mod">
          <ac:chgData name="Sara Meneghetti" userId="72066168-999a-4a7c-9875-ae2509302863" providerId="ADAL" clId="{683EF879-D142-4C78-992A-A1CA2DF41D49}" dt="2024-04-11T15:46:18.308" v="207"/>
          <ac:spMkLst>
            <pc:docMk/>
            <pc:sldMk cId="378898356" sldId="314"/>
            <ac:spMk id="12" creationId="{7863E354-F278-8E1D-9542-06D3098628F1}"/>
          </ac:spMkLst>
        </pc:spChg>
        <pc:picChg chg="add mod">
          <ac:chgData name="Sara Meneghetti" userId="72066168-999a-4a7c-9875-ae2509302863" providerId="ADAL" clId="{683EF879-D142-4C78-992A-A1CA2DF41D49}" dt="2024-04-11T15:46:18.308" v="207"/>
          <ac:picMkLst>
            <pc:docMk/>
            <pc:sldMk cId="378898356" sldId="314"/>
            <ac:picMk id="13" creationId="{B9DFD5B8-A7E4-DA6D-F5B4-3EC0A2F481D5}"/>
          </ac:picMkLst>
        </pc:picChg>
        <pc:picChg chg="mod">
          <ac:chgData name="Sara Meneghetti" userId="72066168-999a-4a7c-9875-ae2509302863" providerId="ADAL" clId="{683EF879-D142-4C78-992A-A1CA2DF41D49}" dt="2024-04-11T15:46:01.745" v="204" actId="1036"/>
          <ac:picMkLst>
            <pc:docMk/>
            <pc:sldMk cId="378898356" sldId="314"/>
            <ac:picMk id="31" creationId="{E5676862-57AF-0E7C-495B-E7CE310DEDA8}"/>
          </ac:picMkLst>
        </pc:picChg>
      </pc:sldChg>
      <pc:sldChg chg="addSp delSp modSp mod">
        <pc:chgData name="Sara Meneghetti" userId="72066168-999a-4a7c-9875-ae2509302863" providerId="ADAL" clId="{683EF879-D142-4C78-992A-A1CA2DF41D49}" dt="2024-04-11T15:43:58.249" v="202"/>
        <pc:sldMkLst>
          <pc:docMk/>
          <pc:sldMk cId="2032316021" sldId="316"/>
        </pc:sldMkLst>
        <pc:spChg chg="del mod">
          <ac:chgData name="Sara Meneghetti" userId="72066168-999a-4a7c-9875-ae2509302863" providerId="ADAL" clId="{683EF879-D142-4C78-992A-A1CA2DF41D49}" dt="2024-04-11T15:43:47.583" v="198" actId="478"/>
          <ac:spMkLst>
            <pc:docMk/>
            <pc:sldMk cId="2032316021" sldId="316"/>
            <ac:spMk id="2" creationId="{AB298D75-7240-F472-FBFD-6F8D630F6E65}"/>
          </ac:spMkLst>
        </pc:spChg>
        <pc:spChg chg="add del mod">
          <ac:chgData name="Sara Meneghetti" userId="72066168-999a-4a7c-9875-ae2509302863" providerId="ADAL" clId="{683EF879-D142-4C78-992A-A1CA2DF41D49}" dt="2024-04-11T15:43:57.375" v="201" actId="478"/>
          <ac:spMkLst>
            <pc:docMk/>
            <pc:sldMk cId="2032316021" sldId="316"/>
            <ac:spMk id="8" creationId="{17D405A4-926C-F48D-E5DD-65397178832E}"/>
          </ac:spMkLst>
        </pc:spChg>
        <pc:spChg chg="add mod">
          <ac:chgData name="Sara Meneghetti" userId="72066168-999a-4a7c-9875-ae2509302863" providerId="ADAL" clId="{683EF879-D142-4C78-992A-A1CA2DF41D49}" dt="2024-04-11T15:43:54.702" v="200"/>
          <ac:spMkLst>
            <pc:docMk/>
            <pc:sldMk cId="2032316021" sldId="316"/>
            <ac:spMk id="9" creationId="{53BFD06A-B826-B1E6-88FC-38D753BBD9D8}"/>
          </ac:spMkLst>
        </pc:spChg>
        <pc:spChg chg="add mod">
          <ac:chgData name="Sara Meneghetti" userId="72066168-999a-4a7c-9875-ae2509302863" providerId="ADAL" clId="{683EF879-D142-4C78-992A-A1CA2DF41D49}" dt="2024-04-11T15:43:58.249" v="202"/>
          <ac:spMkLst>
            <pc:docMk/>
            <pc:sldMk cId="2032316021" sldId="316"/>
            <ac:spMk id="11" creationId="{3C636AA9-3BE6-9E87-14A6-2ADEE595EC74}"/>
          </ac:spMkLst>
        </pc:spChg>
        <pc:picChg chg="add mod">
          <ac:chgData name="Sara Meneghetti" userId="72066168-999a-4a7c-9875-ae2509302863" providerId="ADAL" clId="{683EF879-D142-4C78-992A-A1CA2DF41D49}" dt="2024-04-11T15:43:48.161" v="199"/>
          <ac:picMkLst>
            <pc:docMk/>
            <pc:sldMk cId="2032316021" sldId="316"/>
            <ac:picMk id="10" creationId="{C15445A0-505A-F3B0-1B6D-7B763BD98E79}"/>
          </ac:picMkLst>
        </pc:picChg>
        <pc:picChg chg="add mod">
          <ac:chgData name="Sara Meneghetti" userId="72066168-999a-4a7c-9875-ae2509302863" providerId="ADAL" clId="{683EF879-D142-4C78-992A-A1CA2DF41D49}" dt="2024-04-11T15:43:58.249" v="202"/>
          <ac:picMkLst>
            <pc:docMk/>
            <pc:sldMk cId="2032316021" sldId="316"/>
            <ac:picMk id="12" creationId="{6629A40F-10BA-B642-682C-30882CFA61E5}"/>
          </ac:picMkLst>
        </pc:picChg>
      </pc:sldChg>
      <pc:sldChg chg="modSp">
        <pc:chgData name="Sara Meneghetti" userId="72066168-999a-4a7c-9875-ae2509302863" providerId="ADAL" clId="{683EF879-D142-4C78-992A-A1CA2DF41D49}" dt="2024-04-11T15:29:21.684" v="189" actId="207"/>
        <pc:sldMkLst>
          <pc:docMk/>
          <pc:sldMk cId="2332877622" sldId="320"/>
        </pc:sldMkLst>
        <pc:spChg chg="mod">
          <ac:chgData name="Sara Meneghetti" userId="72066168-999a-4a7c-9875-ae2509302863" providerId="ADAL" clId="{683EF879-D142-4C78-992A-A1CA2DF41D49}" dt="2024-04-11T15:29:21.684" v="189" actId="207"/>
          <ac:spMkLst>
            <pc:docMk/>
            <pc:sldMk cId="2332877622" sldId="320"/>
            <ac:spMk id="9" creationId="{D5C40119-86E8-4925-3DBA-916DD241F495}"/>
          </ac:spMkLst>
        </pc:spChg>
      </pc:sldChg>
      <pc:sldChg chg="modSp">
        <pc:chgData name="Sara Meneghetti" userId="72066168-999a-4a7c-9875-ae2509302863" providerId="ADAL" clId="{683EF879-D142-4C78-992A-A1CA2DF41D49}" dt="2024-04-11T15:23:41.464" v="181" actId="207"/>
        <pc:sldMkLst>
          <pc:docMk/>
          <pc:sldMk cId="3607077037" sldId="333"/>
        </pc:sldMkLst>
        <pc:spChg chg="mod">
          <ac:chgData name="Sara Meneghetti" userId="72066168-999a-4a7c-9875-ae2509302863" providerId="ADAL" clId="{683EF879-D142-4C78-992A-A1CA2DF41D49}" dt="2024-04-11T15:23:41.464" v="181" actId="207"/>
          <ac:spMkLst>
            <pc:docMk/>
            <pc:sldMk cId="3607077037" sldId="333"/>
            <ac:spMk id="2" creationId="{934A83F2-885C-6298-3EB9-F5F5FDB47DBE}"/>
          </ac:spMkLst>
        </pc:spChg>
      </pc:sldChg>
      <pc:sldChg chg="addSp delSp modSp mod modAnim">
        <pc:chgData name="Sara Meneghetti" userId="72066168-999a-4a7c-9875-ae2509302863" providerId="ADAL" clId="{683EF879-D142-4C78-992A-A1CA2DF41D49}" dt="2024-04-11T14:31:28.212" v="163"/>
        <pc:sldMkLst>
          <pc:docMk/>
          <pc:sldMk cId="1617670954" sldId="357"/>
        </pc:sldMkLst>
        <pc:spChg chg="mod">
          <ac:chgData name="Sara Meneghetti" userId="72066168-999a-4a7c-9875-ae2509302863" providerId="ADAL" clId="{683EF879-D142-4C78-992A-A1CA2DF41D49}" dt="2024-04-11T14:22:28.944" v="99" actId="34136"/>
          <ac:spMkLst>
            <pc:docMk/>
            <pc:sldMk cId="1617670954" sldId="357"/>
            <ac:spMk id="17" creationId="{722A9F07-B8AF-E61E-E63F-0ADCE3325BEC}"/>
          </ac:spMkLst>
        </pc:spChg>
        <pc:spChg chg="mod">
          <ac:chgData name="Sara Meneghetti" userId="72066168-999a-4a7c-9875-ae2509302863" providerId="ADAL" clId="{683EF879-D142-4C78-992A-A1CA2DF41D49}" dt="2024-04-11T14:22:28.944" v="99" actId="34136"/>
          <ac:spMkLst>
            <pc:docMk/>
            <pc:sldMk cId="1617670954" sldId="357"/>
            <ac:spMk id="18" creationId="{9DCB01F1-90E3-96F1-EA25-029FA47B6A72}"/>
          </ac:spMkLst>
        </pc:spChg>
        <pc:spChg chg="mod">
          <ac:chgData name="Sara Meneghetti" userId="72066168-999a-4a7c-9875-ae2509302863" providerId="ADAL" clId="{683EF879-D142-4C78-992A-A1CA2DF41D49}" dt="2024-04-11T14:22:28.944" v="99" actId="34136"/>
          <ac:spMkLst>
            <pc:docMk/>
            <pc:sldMk cId="1617670954" sldId="357"/>
            <ac:spMk id="23" creationId="{14902E82-E0F2-16A0-F92B-B0720A77F770}"/>
          </ac:spMkLst>
        </pc:spChg>
        <pc:spChg chg="mod">
          <ac:chgData name="Sara Meneghetti" userId="72066168-999a-4a7c-9875-ae2509302863" providerId="ADAL" clId="{683EF879-D142-4C78-992A-A1CA2DF41D49}" dt="2024-04-11T14:22:28.944" v="99" actId="34136"/>
          <ac:spMkLst>
            <pc:docMk/>
            <pc:sldMk cId="1617670954" sldId="357"/>
            <ac:spMk id="27" creationId="{95B074DA-3074-412E-0210-9C68BC20A3E6}"/>
          </ac:spMkLst>
        </pc:spChg>
        <pc:spChg chg="mod">
          <ac:chgData name="Sara Meneghetti" userId="72066168-999a-4a7c-9875-ae2509302863" providerId="ADAL" clId="{683EF879-D142-4C78-992A-A1CA2DF41D49}" dt="2024-04-11T14:22:28.944" v="99" actId="34136"/>
          <ac:spMkLst>
            <pc:docMk/>
            <pc:sldMk cId="1617670954" sldId="357"/>
            <ac:spMk id="29" creationId="{0F1AE1C9-DE80-75C3-0C9D-B3B0CC5B9C88}"/>
          </ac:spMkLst>
        </pc:spChg>
        <pc:spChg chg="mod">
          <ac:chgData name="Sara Meneghetti" userId="72066168-999a-4a7c-9875-ae2509302863" providerId="ADAL" clId="{683EF879-D142-4C78-992A-A1CA2DF41D49}" dt="2024-04-11T14:22:28.944" v="99" actId="34136"/>
          <ac:spMkLst>
            <pc:docMk/>
            <pc:sldMk cId="1617670954" sldId="357"/>
            <ac:spMk id="33" creationId="{F4C036C6-2E0E-7515-6DEA-9C6D0E2591C9}"/>
          </ac:spMkLst>
        </pc:spChg>
        <pc:spChg chg="mod">
          <ac:chgData name="Sara Meneghetti" userId="72066168-999a-4a7c-9875-ae2509302863" providerId="ADAL" clId="{683EF879-D142-4C78-992A-A1CA2DF41D49}" dt="2024-04-11T14:22:28.944" v="99" actId="34136"/>
          <ac:spMkLst>
            <pc:docMk/>
            <pc:sldMk cId="1617670954" sldId="357"/>
            <ac:spMk id="34" creationId="{DAC919BD-46FA-8E0C-D70C-A155BD931E85}"/>
          </ac:spMkLst>
        </pc:spChg>
        <pc:spChg chg="mod">
          <ac:chgData name="Sara Meneghetti" userId="72066168-999a-4a7c-9875-ae2509302863" providerId="ADAL" clId="{683EF879-D142-4C78-992A-A1CA2DF41D49}" dt="2024-04-11T14:22:39.614" v="104" actId="14100"/>
          <ac:spMkLst>
            <pc:docMk/>
            <pc:sldMk cId="1617670954" sldId="357"/>
            <ac:spMk id="36" creationId="{CFE18FD2-891D-C568-769A-396FDBFA197A}"/>
          </ac:spMkLst>
        </pc:spChg>
        <pc:spChg chg="mod">
          <ac:chgData name="Sara Meneghetti" userId="72066168-999a-4a7c-9875-ae2509302863" providerId="ADAL" clId="{683EF879-D142-4C78-992A-A1CA2DF41D49}" dt="2024-04-11T14:22:28.944" v="99" actId="34136"/>
          <ac:spMkLst>
            <pc:docMk/>
            <pc:sldMk cId="1617670954" sldId="357"/>
            <ac:spMk id="41" creationId="{7498B933-1E59-B6C1-5219-741C3A72EACE}"/>
          </ac:spMkLst>
        </pc:spChg>
        <pc:spChg chg="mod">
          <ac:chgData name="Sara Meneghetti" userId="72066168-999a-4a7c-9875-ae2509302863" providerId="ADAL" clId="{683EF879-D142-4C78-992A-A1CA2DF41D49}" dt="2024-04-11T14:22:28.944" v="99" actId="34136"/>
          <ac:spMkLst>
            <pc:docMk/>
            <pc:sldMk cId="1617670954" sldId="357"/>
            <ac:spMk id="42" creationId="{5C3856DF-D891-779F-39CC-5C2345EE5F3A}"/>
          </ac:spMkLst>
        </pc:spChg>
        <pc:spChg chg="add del mod">
          <ac:chgData name="Sara Meneghetti" userId="72066168-999a-4a7c-9875-ae2509302863" providerId="ADAL" clId="{683EF879-D142-4C78-992A-A1CA2DF41D49}" dt="2024-04-11T14:31:28.212" v="163"/>
          <ac:spMkLst>
            <pc:docMk/>
            <pc:sldMk cId="1617670954" sldId="357"/>
            <ac:spMk id="44" creationId="{140623D3-F82D-6835-F1B3-1BBB9A058ACE}"/>
          </ac:spMkLst>
        </pc:spChg>
        <pc:spChg chg="add del mod">
          <ac:chgData name="Sara Meneghetti" userId="72066168-999a-4a7c-9875-ae2509302863" providerId="ADAL" clId="{683EF879-D142-4C78-992A-A1CA2DF41D49}" dt="2024-04-11T14:31:28.210" v="161" actId="478"/>
          <ac:spMkLst>
            <pc:docMk/>
            <pc:sldMk cId="1617670954" sldId="357"/>
            <ac:spMk id="48" creationId="{EE136F46-89AF-8A39-169E-EA914D6BF45C}"/>
          </ac:spMkLst>
        </pc:spChg>
        <pc:spChg chg="mod">
          <ac:chgData name="Sara Meneghetti" userId="72066168-999a-4a7c-9875-ae2509302863" providerId="ADAL" clId="{683EF879-D142-4C78-992A-A1CA2DF41D49}" dt="2024-04-11T14:30:58.261" v="159" actId="339"/>
          <ac:spMkLst>
            <pc:docMk/>
            <pc:sldMk cId="1617670954" sldId="357"/>
            <ac:spMk id="57" creationId="{170CB354-5443-48D9-2A9F-487E44102394}"/>
          </ac:spMkLst>
        </pc:spChg>
        <pc:grpChg chg="add mod">
          <ac:chgData name="Sara Meneghetti" userId="72066168-999a-4a7c-9875-ae2509302863" providerId="ADAL" clId="{683EF879-D142-4C78-992A-A1CA2DF41D49}" dt="2024-04-11T14:23:20.873" v="132" actId="1037"/>
          <ac:grpSpMkLst>
            <pc:docMk/>
            <pc:sldMk cId="1617670954" sldId="357"/>
            <ac:grpSpMk id="5" creationId="{5E9ACF0C-AE96-A123-258E-77679272C7AC}"/>
          </ac:grpSpMkLst>
        </pc:grpChg>
        <pc:grpChg chg="mod">
          <ac:chgData name="Sara Meneghetti" userId="72066168-999a-4a7c-9875-ae2509302863" providerId="ADAL" clId="{683EF879-D142-4C78-992A-A1CA2DF41D49}" dt="2024-04-11T14:22:28.944" v="99" actId="34136"/>
          <ac:grpSpMkLst>
            <pc:docMk/>
            <pc:sldMk cId="1617670954" sldId="357"/>
            <ac:grpSpMk id="6" creationId="{3AD554FF-A4A0-ACF4-4403-F88B002EAD65}"/>
          </ac:grpSpMkLst>
        </pc:grpChg>
        <pc:grpChg chg="mod">
          <ac:chgData name="Sara Meneghetti" userId="72066168-999a-4a7c-9875-ae2509302863" providerId="ADAL" clId="{683EF879-D142-4C78-992A-A1CA2DF41D49}" dt="2024-04-11T14:22:28.944" v="99" actId="34136"/>
          <ac:grpSpMkLst>
            <pc:docMk/>
            <pc:sldMk cId="1617670954" sldId="357"/>
            <ac:grpSpMk id="8" creationId="{AAA95A66-3700-D26E-6D1C-0608AD91E3A1}"/>
          </ac:grpSpMkLst>
        </pc:grpChg>
        <pc:grpChg chg="mod">
          <ac:chgData name="Sara Meneghetti" userId="72066168-999a-4a7c-9875-ae2509302863" providerId="ADAL" clId="{683EF879-D142-4C78-992A-A1CA2DF41D49}" dt="2024-04-11T14:22:28.944" v="99" actId="34136"/>
          <ac:grpSpMkLst>
            <pc:docMk/>
            <pc:sldMk cId="1617670954" sldId="357"/>
            <ac:grpSpMk id="10" creationId="{EF337893-8F2B-A06A-A0E1-BAC8857ECF4E}"/>
          </ac:grpSpMkLst>
        </pc:grpChg>
        <pc:grpChg chg="mod">
          <ac:chgData name="Sara Meneghetti" userId="72066168-999a-4a7c-9875-ae2509302863" providerId="ADAL" clId="{683EF879-D142-4C78-992A-A1CA2DF41D49}" dt="2024-04-11T14:22:28.944" v="99" actId="34136"/>
          <ac:grpSpMkLst>
            <pc:docMk/>
            <pc:sldMk cId="1617670954" sldId="357"/>
            <ac:grpSpMk id="15" creationId="{E57AE588-9108-2656-0D67-32E523BD9AED}"/>
          </ac:grpSpMkLst>
        </pc:grpChg>
        <pc:grpChg chg="mod">
          <ac:chgData name="Sara Meneghetti" userId="72066168-999a-4a7c-9875-ae2509302863" providerId="ADAL" clId="{683EF879-D142-4C78-992A-A1CA2DF41D49}" dt="2024-04-11T14:22:28.944" v="99" actId="34136"/>
          <ac:grpSpMkLst>
            <pc:docMk/>
            <pc:sldMk cId="1617670954" sldId="357"/>
            <ac:grpSpMk id="16" creationId="{68F0B044-620E-EDF3-E9E5-B4636B732730}"/>
          </ac:grpSpMkLst>
        </pc:grpChg>
        <pc:grpChg chg="mod">
          <ac:chgData name="Sara Meneghetti" userId="72066168-999a-4a7c-9875-ae2509302863" providerId="ADAL" clId="{683EF879-D142-4C78-992A-A1CA2DF41D49}" dt="2024-04-11T14:22:28.944" v="99" actId="34136"/>
          <ac:grpSpMkLst>
            <pc:docMk/>
            <pc:sldMk cId="1617670954" sldId="357"/>
            <ac:grpSpMk id="22" creationId="{5AE99AE7-3855-0F7B-1FA0-A7CC577708B2}"/>
          </ac:grpSpMkLst>
        </pc:grpChg>
        <pc:grpChg chg="mod">
          <ac:chgData name="Sara Meneghetti" userId="72066168-999a-4a7c-9875-ae2509302863" providerId="ADAL" clId="{683EF879-D142-4C78-992A-A1CA2DF41D49}" dt="2024-04-11T14:22:28.944" v="99" actId="34136"/>
          <ac:grpSpMkLst>
            <pc:docMk/>
            <pc:sldMk cId="1617670954" sldId="357"/>
            <ac:grpSpMk id="24" creationId="{4AF3B6DC-2654-35EA-3AA6-DC36034F4714}"/>
          </ac:grpSpMkLst>
        </pc:grpChg>
        <pc:grpChg chg="mod">
          <ac:chgData name="Sara Meneghetti" userId="72066168-999a-4a7c-9875-ae2509302863" providerId="ADAL" clId="{683EF879-D142-4C78-992A-A1CA2DF41D49}" dt="2024-04-11T14:22:28.944" v="99" actId="34136"/>
          <ac:grpSpMkLst>
            <pc:docMk/>
            <pc:sldMk cId="1617670954" sldId="357"/>
            <ac:grpSpMk id="26" creationId="{B7974113-3E18-8BB3-CDDB-A03784788C05}"/>
          </ac:grpSpMkLst>
        </pc:grpChg>
        <pc:grpChg chg="mod">
          <ac:chgData name="Sara Meneghetti" userId="72066168-999a-4a7c-9875-ae2509302863" providerId="ADAL" clId="{683EF879-D142-4C78-992A-A1CA2DF41D49}" dt="2024-04-11T14:22:28.944" v="99" actId="34136"/>
          <ac:grpSpMkLst>
            <pc:docMk/>
            <pc:sldMk cId="1617670954" sldId="357"/>
            <ac:grpSpMk id="28" creationId="{3CD4E17B-4AF5-1089-F66C-FD862599057F}"/>
          </ac:grpSpMkLst>
        </pc:grpChg>
        <pc:grpChg chg="mod">
          <ac:chgData name="Sara Meneghetti" userId="72066168-999a-4a7c-9875-ae2509302863" providerId="ADAL" clId="{683EF879-D142-4C78-992A-A1CA2DF41D49}" dt="2024-04-11T14:22:28.944" v="99" actId="34136"/>
          <ac:grpSpMkLst>
            <pc:docMk/>
            <pc:sldMk cId="1617670954" sldId="357"/>
            <ac:grpSpMk id="35" creationId="{391FEC97-5ED4-7F46-C2BD-09A3C350ACDC}"/>
          </ac:grpSpMkLst>
        </pc:grpChg>
        <pc:grpChg chg="mod">
          <ac:chgData name="Sara Meneghetti" userId="72066168-999a-4a7c-9875-ae2509302863" providerId="ADAL" clId="{683EF879-D142-4C78-992A-A1CA2DF41D49}" dt="2024-04-11T14:22:28.944" v="99" actId="34136"/>
          <ac:grpSpMkLst>
            <pc:docMk/>
            <pc:sldMk cId="1617670954" sldId="357"/>
            <ac:grpSpMk id="39" creationId="{0E03B2B6-0757-BC1E-36F7-4E21DC0B59BC}"/>
          </ac:grpSpMkLst>
        </pc:grpChg>
        <pc:grpChg chg="mod">
          <ac:chgData name="Sara Meneghetti" userId="72066168-999a-4a7c-9875-ae2509302863" providerId="ADAL" clId="{683EF879-D142-4C78-992A-A1CA2DF41D49}" dt="2024-04-11T14:22:28.944" v="99" actId="34136"/>
          <ac:grpSpMkLst>
            <pc:docMk/>
            <pc:sldMk cId="1617670954" sldId="357"/>
            <ac:grpSpMk id="40" creationId="{D63242AD-4958-5D2E-9D0E-6D7BFF270729}"/>
          </ac:grpSpMkLst>
        </pc:grpChg>
        <pc:picChg chg="mod">
          <ac:chgData name="Sara Meneghetti" userId="72066168-999a-4a7c-9875-ae2509302863" providerId="ADAL" clId="{683EF879-D142-4C78-992A-A1CA2DF41D49}" dt="2024-04-11T14:22:28.944" v="99" actId="34136"/>
          <ac:picMkLst>
            <pc:docMk/>
            <pc:sldMk cId="1617670954" sldId="357"/>
            <ac:picMk id="19" creationId="{357B9357-D6E5-FDA8-A868-5B2FA6145C48}"/>
          </ac:picMkLst>
        </pc:picChg>
        <pc:picChg chg="mod">
          <ac:chgData name="Sara Meneghetti" userId="72066168-999a-4a7c-9875-ae2509302863" providerId="ADAL" clId="{683EF879-D142-4C78-992A-A1CA2DF41D49}" dt="2024-04-11T14:22:28.944" v="99" actId="34136"/>
          <ac:picMkLst>
            <pc:docMk/>
            <pc:sldMk cId="1617670954" sldId="357"/>
            <ac:picMk id="21" creationId="{724E6EB6-9803-901D-93F7-3E4968965709}"/>
          </ac:picMkLst>
        </pc:picChg>
        <pc:picChg chg="mod">
          <ac:chgData name="Sara Meneghetti" userId="72066168-999a-4a7c-9875-ae2509302863" providerId="ADAL" clId="{683EF879-D142-4C78-992A-A1CA2DF41D49}" dt="2024-04-11T14:22:28.944" v="99" actId="34136"/>
          <ac:picMkLst>
            <pc:docMk/>
            <pc:sldMk cId="1617670954" sldId="357"/>
            <ac:picMk id="25" creationId="{796D10F3-E0FC-9B72-FDE9-15BC5572AD07}"/>
          </ac:picMkLst>
        </pc:picChg>
        <pc:picChg chg="mod">
          <ac:chgData name="Sara Meneghetti" userId="72066168-999a-4a7c-9875-ae2509302863" providerId="ADAL" clId="{683EF879-D142-4C78-992A-A1CA2DF41D49}" dt="2024-04-11T14:22:28.944" v="99" actId="34136"/>
          <ac:picMkLst>
            <pc:docMk/>
            <pc:sldMk cId="1617670954" sldId="357"/>
            <ac:picMk id="37" creationId="{F39FCB98-92AA-B143-009E-6FF4D99D1716}"/>
          </ac:picMkLst>
        </pc:picChg>
        <pc:picChg chg="mod">
          <ac:chgData name="Sara Meneghetti" userId="72066168-999a-4a7c-9875-ae2509302863" providerId="ADAL" clId="{683EF879-D142-4C78-992A-A1CA2DF41D49}" dt="2024-04-11T14:22:28.944" v="99" actId="34136"/>
          <ac:picMkLst>
            <pc:docMk/>
            <pc:sldMk cId="1617670954" sldId="357"/>
            <ac:picMk id="38" creationId="{09FA0B8F-DA2A-71A2-3337-FA8B0684370B}"/>
          </ac:picMkLst>
        </pc:picChg>
        <pc:picChg chg="mod">
          <ac:chgData name="Sara Meneghetti" userId="72066168-999a-4a7c-9875-ae2509302863" providerId="ADAL" clId="{683EF879-D142-4C78-992A-A1CA2DF41D49}" dt="2024-04-11T14:22:28.944" v="99" actId="34136"/>
          <ac:picMkLst>
            <pc:docMk/>
            <pc:sldMk cId="1617670954" sldId="357"/>
            <ac:picMk id="43" creationId="{0F4D6C59-1123-B559-747B-F81AD9F39AFB}"/>
          </ac:picMkLst>
        </pc:picChg>
      </pc:sldChg>
      <pc:sldChg chg="new del">
        <pc:chgData name="Sara Meneghetti" userId="72066168-999a-4a7c-9875-ae2509302863" providerId="ADAL" clId="{683EF879-D142-4C78-992A-A1CA2DF41D49}" dt="2024-04-11T14:17:28.902" v="1" actId="47"/>
        <pc:sldMkLst>
          <pc:docMk/>
          <pc:sldMk cId="2318968567" sldId="360"/>
        </pc:sldMkLst>
      </pc:sldChg>
      <pc:sldChg chg="new del">
        <pc:chgData name="Sara Meneghetti" userId="72066168-999a-4a7c-9875-ae2509302863" providerId="ADAL" clId="{683EF879-D142-4C78-992A-A1CA2DF41D49}" dt="2024-04-11T14:17:39.614" v="4" actId="47"/>
        <pc:sldMkLst>
          <pc:docMk/>
          <pc:sldMk cId="4138387194" sldId="361"/>
        </pc:sldMkLst>
      </pc:sldChg>
      <pc:sldChg chg="addSp delSp modSp add mod">
        <pc:chgData name="Sara Meneghetti" userId="72066168-999a-4a7c-9875-ae2509302863" providerId="ADAL" clId="{683EF879-D142-4C78-992A-A1CA2DF41D49}" dt="2024-04-11T14:21:18.447" v="79" actId="164"/>
        <pc:sldMkLst>
          <pc:docMk/>
          <pc:sldMk cId="2524301816" sldId="362"/>
        </pc:sldMkLst>
        <pc:spChg chg="mod">
          <ac:chgData name="Sara Meneghetti" userId="72066168-999a-4a7c-9875-ae2509302863" providerId="ADAL" clId="{683EF879-D142-4C78-992A-A1CA2DF41D49}" dt="2024-04-11T14:20:58.803" v="76" actId="165"/>
          <ac:spMkLst>
            <pc:docMk/>
            <pc:sldMk cId="2524301816" sldId="362"/>
            <ac:spMk id="6" creationId="{43536ACA-12B1-4FF7-F64C-98E229F1A491}"/>
          </ac:spMkLst>
        </pc:spChg>
        <pc:spChg chg="mod">
          <ac:chgData name="Sara Meneghetti" userId="72066168-999a-4a7c-9875-ae2509302863" providerId="ADAL" clId="{683EF879-D142-4C78-992A-A1CA2DF41D49}" dt="2024-04-11T14:20:58.803" v="76" actId="165"/>
          <ac:spMkLst>
            <pc:docMk/>
            <pc:sldMk cId="2524301816" sldId="362"/>
            <ac:spMk id="8" creationId="{126C57AB-2CA3-FA2A-63EB-10310CEB6268}"/>
          </ac:spMkLst>
        </pc:spChg>
        <pc:spChg chg="mod">
          <ac:chgData name="Sara Meneghetti" userId="72066168-999a-4a7c-9875-ae2509302863" providerId="ADAL" clId="{683EF879-D142-4C78-992A-A1CA2DF41D49}" dt="2024-04-11T14:20:58.803" v="76" actId="165"/>
          <ac:spMkLst>
            <pc:docMk/>
            <pc:sldMk cId="2524301816" sldId="362"/>
            <ac:spMk id="9" creationId="{1EB595B5-921C-7BAD-3D28-014D21B44E41}"/>
          </ac:spMkLst>
        </pc:spChg>
        <pc:spChg chg="mod">
          <ac:chgData name="Sara Meneghetti" userId="72066168-999a-4a7c-9875-ae2509302863" providerId="ADAL" clId="{683EF879-D142-4C78-992A-A1CA2DF41D49}" dt="2024-04-11T14:20:58.803" v="76" actId="165"/>
          <ac:spMkLst>
            <pc:docMk/>
            <pc:sldMk cId="2524301816" sldId="362"/>
            <ac:spMk id="21" creationId="{ED1B43DF-09CF-98AC-3BB2-2523EC000E95}"/>
          </ac:spMkLst>
        </pc:spChg>
        <pc:spChg chg="mod">
          <ac:chgData name="Sara Meneghetti" userId="72066168-999a-4a7c-9875-ae2509302863" providerId="ADAL" clId="{683EF879-D142-4C78-992A-A1CA2DF41D49}" dt="2024-04-11T14:20:58.803" v="76" actId="165"/>
          <ac:spMkLst>
            <pc:docMk/>
            <pc:sldMk cId="2524301816" sldId="362"/>
            <ac:spMk id="22" creationId="{46038681-D47F-3FF4-430A-2E3648C9412F}"/>
          </ac:spMkLst>
        </pc:spChg>
        <pc:spChg chg="mod">
          <ac:chgData name="Sara Meneghetti" userId="72066168-999a-4a7c-9875-ae2509302863" providerId="ADAL" clId="{683EF879-D142-4C78-992A-A1CA2DF41D49}" dt="2024-04-11T14:20:58.803" v="76" actId="165"/>
          <ac:spMkLst>
            <pc:docMk/>
            <pc:sldMk cId="2524301816" sldId="362"/>
            <ac:spMk id="40" creationId="{FCA05358-4A43-5DB9-5607-9D08B102EF19}"/>
          </ac:spMkLst>
        </pc:spChg>
        <pc:spChg chg="mod">
          <ac:chgData name="Sara Meneghetti" userId="72066168-999a-4a7c-9875-ae2509302863" providerId="ADAL" clId="{683EF879-D142-4C78-992A-A1CA2DF41D49}" dt="2024-04-11T14:20:58.803" v="76" actId="165"/>
          <ac:spMkLst>
            <pc:docMk/>
            <pc:sldMk cId="2524301816" sldId="362"/>
            <ac:spMk id="43" creationId="{472835B0-5B89-71E7-231A-4799A44CF359}"/>
          </ac:spMkLst>
        </pc:spChg>
        <pc:spChg chg="mod">
          <ac:chgData name="Sara Meneghetti" userId="72066168-999a-4a7c-9875-ae2509302863" providerId="ADAL" clId="{683EF879-D142-4C78-992A-A1CA2DF41D49}" dt="2024-04-11T14:20:58.803" v="76" actId="165"/>
          <ac:spMkLst>
            <pc:docMk/>
            <pc:sldMk cId="2524301816" sldId="362"/>
            <ac:spMk id="44" creationId="{C41AEE80-388B-1337-4B3D-1C26E5C78C12}"/>
          </ac:spMkLst>
        </pc:spChg>
        <pc:spChg chg="mod">
          <ac:chgData name="Sara Meneghetti" userId="72066168-999a-4a7c-9875-ae2509302863" providerId="ADAL" clId="{683EF879-D142-4C78-992A-A1CA2DF41D49}" dt="2024-04-11T14:20:58.803" v="76" actId="165"/>
          <ac:spMkLst>
            <pc:docMk/>
            <pc:sldMk cId="2524301816" sldId="362"/>
            <ac:spMk id="45" creationId="{883FC95D-126F-19EF-A038-BE3F3722DE82}"/>
          </ac:spMkLst>
        </pc:spChg>
        <pc:spChg chg="mod">
          <ac:chgData name="Sara Meneghetti" userId="72066168-999a-4a7c-9875-ae2509302863" providerId="ADAL" clId="{683EF879-D142-4C78-992A-A1CA2DF41D49}" dt="2024-04-11T14:20:58.803" v="76" actId="165"/>
          <ac:spMkLst>
            <pc:docMk/>
            <pc:sldMk cId="2524301816" sldId="362"/>
            <ac:spMk id="46" creationId="{EB7295B8-C031-7799-BFB6-C36B378EF53D}"/>
          </ac:spMkLst>
        </pc:spChg>
        <pc:grpChg chg="mod">
          <ac:chgData name="Sara Meneghetti" userId="72066168-999a-4a7c-9875-ae2509302863" providerId="ADAL" clId="{683EF879-D142-4C78-992A-A1CA2DF41D49}" dt="2024-04-11T14:20:58.803" v="76" actId="165"/>
          <ac:grpSpMkLst>
            <pc:docMk/>
            <pc:sldMk cId="2524301816" sldId="362"/>
            <ac:grpSpMk id="7" creationId="{05934D97-768F-C15E-0DD9-974E6187C1E9}"/>
          </ac:grpSpMkLst>
        </pc:grpChg>
        <pc:grpChg chg="mod">
          <ac:chgData name="Sara Meneghetti" userId="72066168-999a-4a7c-9875-ae2509302863" providerId="ADAL" clId="{683EF879-D142-4C78-992A-A1CA2DF41D49}" dt="2024-04-11T14:20:58.803" v="76" actId="165"/>
          <ac:grpSpMkLst>
            <pc:docMk/>
            <pc:sldMk cId="2524301816" sldId="362"/>
            <ac:grpSpMk id="10" creationId="{2AC58A30-E3F4-DA0D-0BB2-0C2812D2DFC9}"/>
          </ac:grpSpMkLst>
        </pc:grpChg>
        <pc:grpChg chg="mod">
          <ac:chgData name="Sara Meneghetti" userId="72066168-999a-4a7c-9875-ae2509302863" providerId="ADAL" clId="{683EF879-D142-4C78-992A-A1CA2DF41D49}" dt="2024-04-11T14:20:58.803" v="76" actId="165"/>
          <ac:grpSpMkLst>
            <pc:docMk/>
            <pc:sldMk cId="2524301816" sldId="362"/>
            <ac:grpSpMk id="11" creationId="{AEDDA125-6EFE-F508-4EF7-1556C03F965D}"/>
          </ac:grpSpMkLst>
        </pc:grpChg>
        <pc:grpChg chg="mod topLvl">
          <ac:chgData name="Sara Meneghetti" userId="72066168-999a-4a7c-9875-ae2509302863" providerId="ADAL" clId="{683EF879-D142-4C78-992A-A1CA2DF41D49}" dt="2024-04-11T14:21:10.114" v="78" actId="164"/>
          <ac:grpSpMkLst>
            <pc:docMk/>
            <pc:sldMk cId="2524301816" sldId="362"/>
            <ac:grpSpMk id="12" creationId="{634F6C7D-55A9-F4B0-873A-3FD90563C7F8}"/>
          </ac:grpSpMkLst>
        </pc:grpChg>
        <pc:grpChg chg="mod">
          <ac:chgData name="Sara Meneghetti" userId="72066168-999a-4a7c-9875-ae2509302863" providerId="ADAL" clId="{683EF879-D142-4C78-992A-A1CA2DF41D49}" dt="2024-04-11T14:20:58.803" v="76" actId="165"/>
          <ac:grpSpMkLst>
            <pc:docMk/>
            <pc:sldMk cId="2524301816" sldId="362"/>
            <ac:grpSpMk id="13" creationId="{3BA08B30-373E-5D72-B17E-4D7B8DF9F85F}"/>
          </ac:grpSpMkLst>
        </pc:grpChg>
        <pc:grpChg chg="mod topLvl">
          <ac:chgData name="Sara Meneghetti" userId="72066168-999a-4a7c-9875-ae2509302863" providerId="ADAL" clId="{683EF879-D142-4C78-992A-A1CA2DF41D49}" dt="2024-04-11T14:21:18.447" v="79" actId="164"/>
          <ac:grpSpMkLst>
            <pc:docMk/>
            <pc:sldMk cId="2524301816" sldId="362"/>
            <ac:grpSpMk id="14" creationId="{670F3823-AED3-0E21-A8D2-0DC789138B61}"/>
          </ac:grpSpMkLst>
        </pc:grpChg>
        <pc:grpChg chg="mod">
          <ac:chgData name="Sara Meneghetti" userId="72066168-999a-4a7c-9875-ae2509302863" providerId="ADAL" clId="{683EF879-D142-4C78-992A-A1CA2DF41D49}" dt="2024-04-11T14:20:58.803" v="76" actId="165"/>
          <ac:grpSpMkLst>
            <pc:docMk/>
            <pc:sldMk cId="2524301816" sldId="362"/>
            <ac:grpSpMk id="16" creationId="{17729666-9DD5-4894-2684-6908DF92B559}"/>
          </ac:grpSpMkLst>
        </pc:grpChg>
        <pc:grpChg chg="mod topLvl">
          <ac:chgData name="Sara Meneghetti" userId="72066168-999a-4a7c-9875-ae2509302863" providerId="ADAL" clId="{683EF879-D142-4C78-992A-A1CA2DF41D49}" dt="2024-04-11T14:21:05.179" v="77" actId="164"/>
          <ac:grpSpMkLst>
            <pc:docMk/>
            <pc:sldMk cId="2524301816" sldId="362"/>
            <ac:grpSpMk id="17" creationId="{9F3CBD34-B554-8C42-E2BF-3FDC49CD3668}"/>
          </ac:grpSpMkLst>
        </pc:grpChg>
        <pc:grpChg chg="add del mod ord">
          <ac:chgData name="Sara Meneghetti" userId="72066168-999a-4a7c-9875-ae2509302863" providerId="ADAL" clId="{683EF879-D142-4C78-992A-A1CA2DF41D49}" dt="2024-04-11T14:20:48.931" v="75" actId="165"/>
          <ac:grpSpMkLst>
            <pc:docMk/>
            <pc:sldMk cId="2524301816" sldId="362"/>
            <ac:grpSpMk id="18" creationId="{1614BB1C-625F-144F-4A58-ADBB0794A6A7}"/>
          </ac:grpSpMkLst>
        </pc:grpChg>
        <pc:grpChg chg="mod topLvl">
          <ac:chgData name="Sara Meneghetti" userId="72066168-999a-4a7c-9875-ae2509302863" providerId="ADAL" clId="{683EF879-D142-4C78-992A-A1CA2DF41D49}" dt="2024-04-11T14:21:18.447" v="79" actId="164"/>
          <ac:grpSpMkLst>
            <pc:docMk/>
            <pc:sldMk cId="2524301816" sldId="362"/>
            <ac:grpSpMk id="19" creationId="{638D878D-0D06-30CF-064A-113EE3CC6E03}"/>
          </ac:grpSpMkLst>
        </pc:grpChg>
        <pc:grpChg chg="mod">
          <ac:chgData name="Sara Meneghetti" userId="72066168-999a-4a7c-9875-ae2509302863" providerId="ADAL" clId="{683EF879-D142-4C78-992A-A1CA2DF41D49}" dt="2024-04-11T14:20:58.803" v="76" actId="165"/>
          <ac:grpSpMkLst>
            <pc:docMk/>
            <pc:sldMk cId="2524301816" sldId="362"/>
            <ac:grpSpMk id="20" creationId="{EC9506D6-541F-3D03-9F21-BD3E6D974FBA}"/>
          </ac:grpSpMkLst>
        </pc:grpChg>
        <pc:grpChg chg="add mod">
          <ac:chgData name="Sara Meneghetti" userId="72066168-999a-4a7c-9875-ae2509302863" providerId="ADAL" clId="{683EF879-D142-4C78-992A-A1CA2DF41D49}" dt="2024-04-11T14:21:18.447" v="79" actId="164"/>
          <ac:grpSpMkLst>
            <pc:docMk/>
            <pc:sldMk cId="2524301816" sldId="362"/>
            <ac:grpSpMk id="24" creationId="{3B3670DB-15C4-2F59-0B7F-17E72A3477EA}"/>
          </ac:grpSpMkLst>
        </pc:grpChg>
        <pc:grpChg chg="add mod">
          <ac:chgData name="Sara Meneghetti" userId="72066168-999a-4a7c-9875-ae2509302863" providerId="ADAL" clId="{683EF879-D142-4C78-992A-A1CA2DF41D49}" dt="2024-04-11T14:21:18.447" v="79" actId="164"/>
          <ac:grpSpMkLst>
            <pc:docMk/>
            <pc:sldMk cId="2524301816" sldId="362"/>
            <ac:grpSpMk id="25" creationId="{3B38E989-8D31-6500-970C-4D1387FD2899}"/>
          </ac:grpSpMkLst>
        </pc:grpChg>
        <pc:grpChg chg="del">
          <ac:chgData name="Sara Meneghetti" userId="72066168-999a-4a7c-9875-ae2509302863" providerId="ADAL" clId="{683EF879-D142-4C78-992A-A1CA2DF41D49}" dt="2024-04-11T14:20:58.803" v="76" actId="165"/>
          <ac:grpSpMkLst>
            <pc:docMk/>
            <pc:sldMk cId="2524301816" sldId="362"/>
            <ac:grpSpMk id="26" creationId="{EB6FAA84-10CB-3D67-61E9-2D158B3858F6}"/>
          </ac:grpSpMkLst>
        </pc:grpChg>
        <pc:grpChg chg="add mod">
          <ac:chgData name="Sara Meneghetti" userId="72066168-999a-4a7c-9875-ae2509302863" providerId="ADAL" clId="{683EF879-D142-4C78-992A-A1CA2DF41D49}" dt="2024-04-11T14:21:18.447" v="79" actId="164"/>
          <ac:grpSpMkLst>
            <pc:docMk/>
            <pc:sldMk cId="2524301816" sldId="362"/>
            <ac:grpSpMk id="27" creationId="{8E2986C6-24E7-283D-0834-0269DCEEF4E9}"/>
          </ac:grpSpMkLst>
        </pc:grpChg>
        <pc:picChg chg="add mod topLvl">
          <ac:chgData name="Sara Meneghetti" userId="72066168-999a-4a7c-9875-ae2509302863" providerId="ADAL" clId="{683EF879-D142-4C78-992A-A1CA2DF41D49}" dt="2024-04-11T14:21:05.179" v="77" actId="164"/>
          <ac:picMkLst>
            <pc:docMk/>
            <pc:sldMk cId="2524301816" sldId="362"/>
            <ac:picMk id="3" creationId="{6D8CF0E2-5381-5986-6BAB-4E4C0B3BD608}"/>
          </ac:picMkLst>
        </pc:picChg>
        <pc:picChg chg="add mod topLvl">
          <ac:chgData name="Sara Meneghetti" userId="72066168-999a-4a7c-9875-ae2509302863" providerId="ADAL" clId="{683EF879-D142-4C78-992A-A1CA2DF41D49}" dt="2024-04-11T14:21:10.114" v="78" actId="164"/>
          <ac:picMkLst>
            <pc:docMk/>
            <pc:sldMk cId="2524301816" sldId="362"/>
            <ac:picMk id="15" creationId="{1EC1F306-77AF-7C0D-9BCF-CFF77FF2639E}"/>
          </ac:picMkLst>
        </pc:picChg>
        <pc:picChg chg="mod">
          <ac:chgData name="Sara Meneghetti" userId="72066168-999a-4a7c-9875-ae2509302863" providerId="ADAL" clId="{683EF879-D142-4C78-992A-A1CA2DF41D49}" dt="2024-04-11T14:20:58.803" v="76" actId="165"/>
          <ac:picMkLst>
            <pc:docMk/>
            <pc:sldMk cId="2524301816" sldId="362"/>
            <ac:picMk id="23" creationId="{74E6C23F-037A-D21F-717E-0F4A058713A7}"/>
          </ac:picMkLst>
        </pc:picChg>
        <pc:picChg chg="mod">
          <ac:chgData name="Sara Meneghetti" userId="72066168-999a-4a7c-9875-ae2509302863" providerId="ADAL" clId="{683EF879-D142-4C78-992A-A1CA2DF41D49}" dt="2024-04-11T14:20:58.803" v="76" actId="165"/>
          <ac:picMkLst>
            <pc:docMk/>
            <pc:sldMk cId="2524301816" sldId="362"/>
            <ac:picMk id="31" creationId="{E5676862-57AF-0E7C-495B-E7CE310DEDA8}"/>
          </ac:picMkLst>
        </pc:picChg>
        <pc:picChg chg="mod">
          <ac:chgData name="Sara Meneghetti" userId="72066168-999a-4a7c-9875-ae2509302863" providerId="ADAL" clId="{683EF879-D142-4C78-992A-A1CA2DF41D49}" dt="2024-04-11T14:20:58.803" v="76" actId="165"/>
          <ac:picMkLst>
            <pc:docMk/>
            <pc:sldMk cId="2524301816" sldId="362"/>
            <ac:picMk id="41" creationId="{FC176A3B-8F59-CF6D-AEB0-F47CF8A3DD32}"/>
          </ac:picMkLst>
        </pc:picChg>
        <pc:picChg chg="mod">
          <ac:chgData name="Sara Meneghetti" userId="72066168-999a-4a7c-9875-ae2509302863" providerId="ADAL" clId="{683EF879-D142-4C78-992A-A1CA2DF41D49}" dt="2024-04-11T14:20:58.803" v="76" actId="165"/>
          <ac:picMkLst>
            <pc:docMk/>
            <pc:sldMk cId="2524301816" sldId="362"/>
            <ac:picMk id="47" creationId="{20CF7F96-CD34-3E36-D677-936D029EE536}"/>
          </ac:picMkLst>
        </pc:picChg>
      </pc:sldChg>
      <pc:sldChg chg="modSp">
        <pc:chgData name="Sara Meneghetti" userId="72066168-999a-4a7c-9875-ae2509302863" providerId="ADAL" clId="{683EF879-D142-4C78-992A-A1CA2DF41D49}" dt="2024-04-11T15:47:08.269" v="208" actId="20577"/>
        <pc:sldMkLst>
          <pc:docMk/>
          <pc:sldMk cId="179955920" sldId="366"/>
        </pc:sldMkLst>
        <pc:spChg chg="mod">
          <ac:chgData name="Sara Meneghetti" userId="72066168-999a-4a7c-9875-ae2509302863" providerId="ADAL" clId="{683EF879-D142-4C78-992A-A1CA2DF41D49}" dt="2024-04-11T15:47:08.269" v="208" actId="20577"/>
          <ac:spMkLst>
            <pc:docMk/>
            <pc:sldMk cId="179955920" sldId="366"/>
            <ac:spMk id="19" creationId="{056058ED-E82E-6932-AFED-62766AF1698D}"/>
          </ac:spMkLst>
        </pc:spChg>
      </pc:sldChg>
      <pc:sldChg chg="addSp modSp mod">
        <pc:chgData name="Sara Meneghetti" userId="72066168-999a-4a7c-9875-ae2509302863" providerId="ADAL" clId="{683EF879-D142-4C78-992A-A1CA2DF41D49}" dt="2024-04-11T15:08:38.788" v="171" actId="2711"/>
        <pc:sldMkLst>
          <pc:docMk/>
          <pc:sldMk cId="1585880589" sldId="369"/>
        </pc:sldMkLst>
        <pc:spChg chg="add mod">
          <ac:chgData name="Sara Meneghetti" userId="72066168-999a-4a7c-9875-ae2509302863" providerId="ADAL" clId="{683EF879-D142-4C78-992A-A1CA2DF41D49}" dt="2024-04-11T15:08:38.788" v="171" actId="2711"/>
          <ac:spMkLst>
            <pc:docMk/>
            <pc:sldMk cId="1585880589" sldId="369"/>
            <ac:spMk id="3" creationId="{24499272-5D31-80FC-0FF5-7B0C941AB63B}"/>
          </ac:spMkLst>
        </pc:spChg>
      </pc:sldChg>
    </pc:docChg>
  </pc:docChgLst>
  <pc:docChgLst>
    <pc:chgData name="Enrico Fabris" userId="d9ea6b64-481b-4f1a-9add-e8896e431423" providerId="ADAL" clId="{CCA75DEA-2A8D-458D-AE44-E1C84916217E}"/>
    <pc:docChg chg="undo redo custSel addSld delSld modSld sldOrd modMainMaster">
      <pc:chgData name="Enrico Fabris" userId="d9ea6b64-481b-4f1a-9add-e8896e431423" providerId="ADAL" clId="{CCA75DEA-2A8D-458D-AE44-E1C84916217E}" dt="2024-04-12T12:52:53.984" v="7655" actId="1035"/>
      <pc:docMkLst>
        <pc:docMk/>
      </pc:docMkLst>
      <pc:sldChg chg="add del">
        <pc:chgData name="Enrico Fabris" userId="d9ea6b64-481b-4f1a-9add-e8896e431423" providerId="ADAL" clId="{CCA75DEA-2A8D-458D-AE44-E1C84916217E}" dt="2024-04-11T15:05:56.940" v="7364" actId="47"/>
        <pc:sldMkLst>
          <pc:docMk/>
          <pc:sldMk cId="885393136" sldId="287"/>
        </pc:sldMkLst>
      </pc:sldChg>
      <pc:sldChg chg="del mod modTransition modShow">
        <pc:chgData name="Enrico Fabris" userId="d9ea6b64-481b-4f1a-9add-e8896e431423" providerId="ADAL" clId="{CCA75DEA-2A8D-458D-AE44-E1C84916217E}" dt="2024-04-11T13:42:32.637" v="6353" actId="2696"/>
        <pc:sldMkLst>
          <pc:docMk/>
          <pc:sldMk cId="2202639837" sldId="287"/>
        </pc:sldMkLst>
      </pc:sldChg>
      <pc:sldChg chg="modSp del mod">
        <pc:chgData name="Enrico Fabris" userId="d9ea6b64-481b-4f1a-9add-e8896e431423" providerId="ADAL" clId="{CCA75DEA-2A8D-458D-AE44-E1C84916217E}" dt="2024-04-10T16:00:33.329" v="2419" actId="47"/>
        <pc:sldMkLst>
          <pc:docMk/>
          <pc:sldMk cId="1253535953" sldId="289"/>
        </pc:sldMkLst>
        <pc:spChg chg="mod">
          <ac:chgData name="Enrico Fabris" userId="d9ea6b64-481b-4f1a-9add-e8896e431423" providerId="ADAL" clId="{CCA75DEA-2A8D-458D-AE44-E1C84916217E}" dt="2024-04-10T14:12:42.140" v="276" actId="20577"/>
          <ac:spMkLst>
            <pc:docMk/>
            <pc:sldMk cId="1253535953" sldId="289"/>
            <ac:spMk id="3" creationId="{4652B453-7CC7-DC1D-9B83-C96AE32B2BF3}"/>
          </ac:spMkLst>
        </pc:spChg>
      </pc:sldChg>
      <pc:sldChg chg="del">
        <pc:chgData name="Enrico Fabris" userId="d9ea6b64-481b-4f1a-9add-e8896e431423" providerId="ADAL" clId="{CCA75DEA-2A8D-458D-AE44-E1C84916217E}" dt="2024-04-10T16:02:33.515" v="2505" actId="47"/>
        <pc:sldMkLst>
          <pc:docMk/>
          <pc:sldMk cId="2315033496" sldId="290"/>
        </pc:sldMkLst>
      </pc:sldChg>
      <pc:sldChg chg="del">
        <pc:chgData name="Enrico Fabris" userId="d9ea6b64-481b-4f1a-9add-e8896e431423" providerId="ADAL" clId="{CCA75DEA-2A8D-458D-AE44-E1C84916217E}" dt="2024-04-10T16:02:33.515" v="2505" actId="47"/>
        <pc:sldMkLst>
          <pc:docMk/>
          <pc:sldMk cId="1586258098" sldId="291"/>
        </pc:sldMkLst>
      </pc:sldChg>
      <pc:sldChg chg="del">
        <pc:chgData name="Enrico Fabris" userId="d9ea6b64-481b-4f1a-9add-e8896e431423" providerId="ADAL" clId="{CCA75DEA-2A8D-458D-AE44-E1C84916217E}" dt="2024-04-10T16:02:33.515" v="2505" actId="47"/>
        <pc:sldMkLst>
          <pc:docMk/>
          <pc:sldMk cId="2581568080" sldId="292"/>
        </pc:sldMkLst>
      </pc:sldChg>
      <pc:sldChg chg="modSp del mod">
        <pc:chgData name="Enrico Fabris" userId="d9ea6b64-481b-4f1a-9add-e8896e431423" providerId="ADAL" clId="{CCA75DEA-2A8D-458D-AE44-E1C84916217E}" dt="2024-04-11T13:53:33.342" v="6644" actId="47"/>
        <pc:sldMkLst>
          <pc:docMk/>
          <pc:sldMk cId="1629657349" sldId="293"/>
        </pc:sldMkLst>
        <pc:spChg chg="mod">
          <ac:chgData name="Enrico Fabris" userId="d9ea6b64-481b-4f1a-9add-e8896e431423" providerId="ADAL" clId="{CCA75DEA-2A8D-458D-AE44-E1C84916217E}" dt="2024-04-10T14:41:57.111" v="777" actId="207"/>
          <ac:spMkLst>
            <pc:docMk/>
            <pc:sldMk cId="1629657349" sldId="293"/>
            <ac:spMk id="2" creationId="{06AAA719-18AF-93B7-081C-91B91EC68A81}"/>
          </ac:spMkLst>
        </pc:spChg>
      </pc:sldChg>
      <pc:sldChg chg="del">
        <pc:chgData name="Enrico Fabris" userId="d9ea6b64-481b-4f1a-9add-e8896e431423" providerId="ADAL" clId="{CCA75DEA-2A8D-458D-AE44-E1C84916217E}" dt="2024-04-11T13:42:43.958" v="6357" actId="47"/>
        <pc:sldMkLst>
          <pc:docMk/>
          <pc:sldMk cId="2758565701" sldId="294"/>
        </pc:sldMkLst>
      </pc:sldChg>
      <pc:sldChg chg="del mod modTransition modShow">
        <pc:chgData name="Enrico Fabris" userId="d9ea6b64-481b-4f1a-9add-e8896e431423" providerId="ADAL" clId="{CCA75DEA-2A8D-458D-AE44-E1C84916217E}" dt="2024-04-11T13:42:32.637" v="6353" actId="2696"/>
        <pc:sldMkLst>
          <pc:docMk/>
          <pc:sldMk cId="203382486" sldId="295"/>
        </pc:sldMkLst>
      </pc:sldChg>
      <pc:sldChg chg="add del">
        <pc:chgData name="Enrico Fabris" userId="d9ea6b64-481b-4f1a-9add-e8896e431423" providerId="ADAL" clId="{CCA75DEA-2A8D-458D-AE44-E1C84916217E}" dt="2024-04-11T15:06:54.584" v="7554" actId="47"/>
        <pc:sldMkLst>
          <pc:docMk/>
          <pc:sldMk cId="3170918666" sldId="295"/>
        </pc:sldMkLst>
      </pc:sldChg>
      <pc:sldChg chg="del mod modTransition modShow">
        <pc:chgData name="Enrico Fabris" userId="d9ea6b64-481b-4f1a-9add-e8896e431423" providerId="ADAL" clId="{CCA75DEA-2A8D-458D-AE44-E1C84916217E}" dt="2024-04-11T13:42:32.637" v="6353" actId="2696"/>
        <pc:sldMkLst>
          <pc:docMk/>
          <pc:sldMk cId="1048191671" sldId="296"/>
        </pc:sldMkLst>
      </pc:sldChg>
      <pc:sldChg chg="add del">
        <pc:chgData name="Enrico Fabris" userId="d9ea6b64-481b-4f1a-9add-e8896e431423" providerId="ADAL" clId="{CCA75DEA-2A8D-458D-AE44-E1C84916217E}" dt="2024-04-11T15:06:56.454" v="7555" actId="47"/>
        <pc:sldMkLst>
          <pc:docMk/>
          <pc:sldMk cId="2873669542" sldId="296"/>
        </pc:sldMkLst>
      </pc:sldChg>
      <pc:sldChg chg="add del">
        <pc:chgData name="Enrico Fabris" userId="d9ea6b64-481b-4f1a-9add-e8896e431423" providerId="ADAL" clId="{CCA75DEA-2A8D-458D-AE44-E1C84916217E}" dt="2024-04-11T15:06:58.254" v="7556" actId="47"/>
        <pc:sldMkLst>
          <pc:docMk/>
          <pc:sldMk cId="3125475251" sldId="297"/>
        </pc:sldMkLst>
      </pc:sldChg>
      <pc:sldChg chg="delSp modSp del mod modTransition modShow">
        <pc:chgData name="Enrico Fabris" userId="d9ea6b64-481b-4f1a-9add-e8896e431423" providerId="ADAL" clId="{CCA75DEA-2A8D-458D-AE44-E1C84916217E}" dt="2024-04-11T13:42:32.637" v="6353" actId="2696"/>
        <pc:sldMkLst>
          <pc:docMk/>
          <pc:sldMk cId="4273042949" sldId="297"/>
        </pc:sldMkLst>
        <pc:spChg chg="mod">
          <ac:chgData name="Enrico Fabris" userId="d9ea6b64-481b-4f1a-9add-e8896e431423" providerId="ADAL" clId="{CCA75DEA-2A8D-458D-AE44-E1C84916217E}" dt="2024-04-11T13:27:00.090" v="6125" actId="207"/>
          <ac:spMkLst>
            <pc:docMk/>
            <pc:sldMk cId="4273042949" sldId="297"/>
            <ac:spMk id="2" creationId="{02D667EB-474B-8A2C-662B-4B197BD61A81}"/>
          </ac:spMkLst>
        </pc:spChg>
        <pc:spChg chg="mod">
          <ac:chgData name="Enrico Fabris" userId="d9ea6b64-481b-4f1a-9add-e8896e431423" providerId="ADAL" clId="{CCA75DEA-2A8D-458D-AE44-E1C84916217E}" dt="2024-04-11T13:27:20.511" v="6130" actId="1076"/>
          <ac:spMkLst>
            <pc:docMk/>
            <pc:sldMk cId="4273042949" sldId="297"/>
            <ac:spMk id="3" creationId="{5C96EE86-B00B-27E4-D408-5BB007838FAD}"/>
          </ac:spMkLst>
        </pc:spChg>
        <pc:spChg chg="del">
          <ac:chgData name="Enrico Fabris" userId="d9ea6b64-481b-4f1a-9add-e8896e431423" providerId="ADAL" clId="{CCA75DEA-2A8D-458D-AE44-E1C84916217E}" dt="2024-04-11T13:27:02.971" v="6126" actId="478"/>
          <ac:spMkLst>
            <pc:docMk/>
            <pc:sldMk cId="4273042949" sldId="297"/>
            <ac:spMk id="4" creationId="{165ACB29-CEF1-D67C-D2D8-91EF79629528}"/>
          </ac:spMkLst>
        </pc:spChg>
      </pc:sldChg>
      <pc:sldChg chg="addSp delSp modSp del mod modAnim">
        <pc:chgData name="Enrico Fabris" userId="d9ea6b64-481b-4f1a-9add-e8896e431423" providerId="ADAL" clId="{CCA75DEA-2A8D-458D-AE44-E1C84916217E}" dt="2024-04-10T15:34:25.344" v="1840" actId="47"/>
        <pc:sldMkLst>
          <pc:docMk/>
          <pc:sldMk cId="1582672840" sldId="298"/>
        </pc:sldMkLst>
        <pc:spChg chg="mod">
          <ac:chgData name="Enrico Fabris" userId="d9ea6b64-481b-4f1a-9add-e8896e431423" providerId="ADAL" clId="{CCA75DEA-2A8D-458D-AE44-E1C84916217E}" dt="2024-04-10T15:12:00.736" v="1385" actId="20577"/>
          <ac:spMkLst>
            <pc:docMk/>
            <pc:sldMk cId="1582672840" sldId="298"/>
            <ac:spMk id="2" creationId="{ED5F02D3-8913-C7AC-D2A8-EAB9E2267C6E}"/>
          </ac:spMkLst>
        </pc:spChg>
        <pc:spChg chg="del">
          <ac:chgData name="Enrico Fabris" userId="d9ea6b64-481b-4f1a-9add-e8896e431423" providerId="ADAL" clId="{CCA75DEA-2A8D-458D-AE44-E1C84916217E}" dt="2024-04-10T15:13:56.693" v="1424" actId="478"/>
          <ac:spMkLst>
            <pc:docMk/>
            <pc:sldMk cId="1582672840" sldId="298"/>
            <ac:spMk id="3" creationId="{E53B1803-B309-92D1-3D73-A003D7C9FD9D}"/>
          </ac:spMkLst>
        </pc:spChg>
        <pc:spChg chg="del">
          <ac:chgData name="Enrico Fabris" userId="d9ea6b64-481b-4f1a-9add-e8896e431423" providerId="ADAL" clId="{CCA75DEA-2A8D-458D-AE44-E1C84916217E}" dt="2024-04-10T15:14:22.390" v="1453" actId="478"/>
          <ac:spMkLst>
            <pc:docMk/>
            <pc:sldMk cId="1582672840" sldId="298"/>
            <ac:spMk id="4" creationId="{F1339E01-9CCD-D908-01C9-166A57A21A48}"/>
          </ac:spMkLst>
        </pc:spChg>
        <pc:spChg chg="add del mod">
          <ac:chgData name="Enrico Fabris" userId="d9ea6b64-481b-4f1a-9add-e8896e431423" providerId="ADAL" clId="{CCA75DEA-2A8D-458D-AE44-E1C84916217E}" dt="2024-04-10T15:20:11.086" v="1790" actId="478"/>
          <ac:spMkLst>
            <pc:docMk/>
            <pc:sldMk cId="1582672840" sldId="298"/>
            <ac:spMk id="5" creationId="{289BB909-8241-943E-36FF-A7C154C92501}"/>
          </ac:spMkLst>
        </pc:spChg>
        <pc:spChg chg="add del mod">
          <ac:chgData name="Enrico Fabris" userId="d9ea6b64-481b-4f1a-9add-e8896e431423" providerId="ADAL" clId="{CCA75DEA-2A8D-458D-AE44-E1C84916217E}" dt="2024-04-10T15:14:02.426" v="1425" actId="478"/>
          <ac:spMkLst>
            <pc:docMk/>
            <pc:sldMk cId="1582672840" sldId="298"/>
            <ac:spMk id="7" creationId="{B7175218-00BD-8E0C-F0B0-92BDB1ACA345}"/>
          </ac:spMkLst>
        </pc:spChg>
        <pc:spChg chg="add mod ord">
          <ac:chgData name="Enrico Fabris" userId="d9ea6b64-481b-4f1a-9add-e8896e431423" providerId="ADAL" clId="{CCA75DEA-2A8D-458D-AE44-E1C84916217E}" dt="2024-04-10T15:25:35.583" v="1817" actId="20577"/>
          <ac:spMkLst>
            <pc:docMk/>
            <pc:sldMk cId="1582672840" sldId="298"/>
            <ac:spMk id="9" creationId="{D5C40119-86E8-4925-3DBA-916DD241F495}"/>
          </ac:spMkLst>
        </pc:spChg>
        <pc:spChg chg="add mod">
          <ac:chgData name="Enrico Fabris" userId="d9ea6b64-481b-4f1a-9add-e8896e431423" providerId="ADAL" clId="{CCA75DEA-2A8D-458D-AE44-E1C84916217E}" dt="2024-04-10T15:19:41.969" v="1772" actId="571"/>
          <ac:spMkLst>
            <pc:docMk/>
            <pc:sldMk cId="1582672840" sldId="298"/>
            <ac:spMk id="10" creationId="{44746824-6915-E5B8-FB2F-4BF707D14894}"/>
          </ac:spMkLst>
        </pc:spChg>
        <pc:picChg chg="del">
          <ac:chgData name="Enrico Fabris" userId="d9ea6b64-481b-4f1a-9add-e8896e431423" providerId="ADAL" clId="{CCA75DEA-2A8D-458D-AE44-E1C84916217E}" dt="2024-04-10T15:13:56.693" v="1424" actId="478"/>
          <ac:picMkLst>
            <pc:docMk/>
            <pc:sldMk cId="1582672840" sldId="298"/>
            <ac:picMk id="8" creationId="{8694ED25-A4CA-4623-8836-DF2922F6C734}"/>
          </ac:picMkLst>
        </pc:picChg>
        <pc:picChg chg="add mod">
          <ac:chgData name="Enrico Fabris" userId="d9ea6b64-481b-4f1a-9add-e8896e431423" providerId="ADAL" clId="{CCA75DEA-2A8D-458D-AE44-E1C84916217E}" dt="2024-04-10T15:26:52.706" v="1826" actId="1076"/>
          <ac:picMkLst>
            <pc:docMk/>
            <pc:sldMk cId="1582672840" sldId="298"/>
            <ac:picMk id="12" creationId="{5A2FA0F0-0917-F995-6D59-8F2F5C37CFD9}"/>
          </ac:picMkLst>
        </pc:picChg>
      </pc:sldChg>
      <pc:sldChg chg="addSp delSp modSp mod modTransition delAnim modAnim modNotesTx">
        <pc:chgData name="Enrico Fabris" userId="d9ea6b64-481b-4f1a-9add-e8896e431423" providerId="ADAL" clId="{CCA75DEA-2A8D-458D-AE44-E1C84916217E}" dt="2024-04-12T12:52:53.984" v="7655" actId="1035"/>
        <pc:sldMkLst>
          <pc:docMk/>
          <pc:sldMk cId="3381213431" sldId="299"/>
        </pc:sldMkLst>
        <pc:spChg chg="del mod">
          <ac:chgData name="Enrico Fabris" userId="d9ea6b64-481b-4f1a-9add-e8896e431423" providerId="ADAL" clId="{CCA75DEA-2A8D-458D-AE44-E1C84916217E}" dt="2024-04-10T15:53:56.449" v="1994" actId="478"/>
          <ac:spMkLst>
            <pc:docMk/>
            <pc:sldMk cId="3381213431" sldId="299"/>
            <ac:spMk id="2" creationId="{ED5F02D3-8913-C7AC-D2A8-EAB9E2267C6E}"/>
          </ac:spMkLst>
        </pc:spChg>
        <pc:spChg chg="mod">
          <ac:chgData name="Enrico Fabris" userId="d9ea6b64-481b-4f1a-9add-e8896e431423" providerId="ADAL" clId="{CCA75DEA-2A8D-458D-AE44-E1C84916217E}" dt="2024-04-10T15:54:50.464" v="2012" actId="20577"/>
          <ac:spMkLst>
            <pc:docMk/>
            <pc:sldMk cId="3381213431" sldId="299"/>
            <ac:spMk id="3" creationId="{56916AA3-C05B-CA11-BC78-7EC2D6F34B6A}"/>
          </ac:spMkLst>
        </pc:spChg>
        <pc:spChg chg="del">
          <ac:chgData name="Enrico Fabris" userId="d9ea6b64-481b-4f1a-9add-e8896e431423" providerId="ADAL" clId="{CCA75DEA-2A8D-458D-AE44-E1C84916217E}" dt="2024-04-10T15:53:54.129" v="1993" actId="478"/>
          <ac:spMkLst>
            <pc:docMk/>
            <pc:sldMk cId="3381213431" sldId="299"/>
            <ac:spMk id="4" creationId="{F1339E01-9CCD-D908-01C9-166A57A21A48}"/>
          </ac:spMkLst>
        </pc:spChg>
        <pc:spChg chg="add del mod">
          <ac:chgData name="Enrico Fabris" userId="d9ea6b64-481b-4f1a-9add-e8896e431423" providerId="ADAL" clId="{CCA75DEA-2A8D-458D-AE44-E1C84916217E}" dt="2024-04-10T15:54:04.682" v="1997" actId="478"/>
          <ac:spMkLst>
            <pc:docMk/>
            <pc:sldMk cId="3381213431" sldId="299"/>
            <ac:spMk id="6" creationId="{C182AA81-58E0-0C90-D5F4-E1D852BFA973}"/>
          </ac:spMkLst>
        </pc:spChg>
        <pc:spChg chg="add del mod">
          <ac:chgData name="Enrico Fabris" userId="d9ea6b64-481b-4f1a-9add-e8896e431423" providerId="ADAL" clId="{CCA75DEA-2A8D-458D-AE44-E1C84916217E}" dt="2024-04-10T15:54:00.969" v="1996" actId="478"/>
          <ac:spMkLst>
            <pc:docMk/>
            <pc:sldMk cId="3381213431" sldId="299"/>
            <ac:spMk id="7" creationId="{A37B1C50-D94D-7E17-9D2B-EE6F894E58C9}"/>
          </ac:spMkLst>
        </pc:spChg>
        <pc:spChg chg="add del mod">
          <ac:chgData name="Enrico Fabris" userId="d9ea6b64-481b-4f1a-9add-e8896e431423" providerId="ADAL" clId="{CCA75DEA-2A8D-458D-AE44-E1C84916217E}" dt="2024-04-11T12:04:59.294" v="4690" actId="478"/>
          <ac:spMkLst>
            <pc:docMk/>
            <pc:sldMk cId="3381213431" sldId="299"/>
            <ac:spMk id="10" creationId="{13EBC2BC-6A0F-B5E0-4F74-540ED09264A2}"/>
          </ac:spMkLst>
        </pc:spChg>
        <pc:spChg chg="del mod">
          <ac:chgData name="Enrico Fabris" userId="d9ea6b64-481b-4f1a-9add-e8896e431423" providerId="ADAL" clId="{CCA75DEA-2A8D-458D-AE44-E1C84916217E}" dt="2024-04-10T15:55:58.632" v="2052" actId="478"/>
          <ac:spMkLst>
            <pc:docMk/>
            <pc:sldMk cId="3381213431" sldId="299"/>
            <ac:spMk id="12" creationId="{9DB41198-0D79-1F48-1F17-2B9FA13B4C98}"/>
          </ac:spMkLst>
        </pc:spChg>
        <pc:spChg chg="add del mod">
          <ac:chgData name="Enrico Fabris" userId="d9ea6b64-481b-4f1a-9add-e8896e431423" providerId="ADAL" clId="{CCA75DEA-2A8D-458D-AE44-E1C84916217E}" dt="2024-04-11T12:05:22.534" v="4698" actId="478"/>
          <ac:spMkLst>
            <pc:docMk/>
            <pc:sldMk cId="3381213431" sldId="299"/>
            <ac:spMk id="14" creationId="{16E876E0-B3C1-11A1-4BFF-53E2CC36582E}"/>
          </ac:spMkLst>
        </pc:spChg>
        <pc:spChg chg="add mod">
          <ac:chgData name="Enrico Fabris" userId="d9ea6b64-481b-4f1a-9add-e8896e431423" providerId="ADAL" clId="{CCA75DEA-2A8D-458D-AE44-E1C84916217E}" dt="2024-04-10T15:58:10.140" v="2355" actId="1076"/>
          <ac:spMkLst>
            <pc:docMk/>
            <pc:sldMk cId="3381213431" sldId="299"/>
            <ac:spMk id="15" creationId="{408E5FDE-4643-D974-FEB4-75DDAD4373A7}"/>
          </ac:spMkLst>
        </pc:spChg>
        <pc:spChg chg="add mod">
          <ac:chgData name="Enrico Fabris" userId="d9ea6b64-481b-4f1a-9add-e8896e431423" providerId="ADAL" clId="{CCA75DEA-2A8D-458D-AE44-E1C84916217E}" dt="2024-04-10T15:56:50.547" v="2105" actId="1036"/>
          <ac:spMkLst>
            <pc:docMk/>
            <pc:sldMk cId="3381213431" sldId="299"/>
            <ac:spMk id="17" creationId="{AC3FEFB2-3196-0782-D6B8-F76CB3F421E5}"/>
          </ac:spMkLst>
        </pc:spChg>
        <pc:spChg chg="add mod">
          <ac:chgData name="Enrico Fabris" userId="d9ea6b64-481b-4f1a-9add-e8896e431423" providerId="ADAL" clId="{CCA75DEA-2A8D-458D-AE44-E1C84916217E}" dt="2024-04-10T15:57:52.294" v="2242" actId="1037"/>
          <ac:spMkLst>
            <pc:docMk/>
            <pc:sldMk cId="3381213431" sldId="299"/>
            <ac:spMk id="18" creationId="{0213E501-923E-1B67-89B7-3856BA708BFC}"/>
          </ac:spMkLst>
        </pc:spChg>
        <pc:spChg chg="add mod">
          <ac:chgData name="Enrico Fabris" userId="d9ea6b64-481b-4f1a-9add-e8896e431423" providerId="ADAL" clId="{CCA75DEA-2A8D-458D-AE44-E1C84916217E}" dt="2024-04-12T12:52:53.984" v="7655" actId="1035"/>
          <ac:spMkLst>
            <pc:docMk/>
            <pc:sldMk cId="3381213431" sldId="299"/>
            <ac:spMk id="20" creationId="{10DC267B-51E4-EBF3-3242-ADBA73952DDB}"/>
          </ac:spMkLst>
        </pc:spChg>
        <pc:picChg chg="add del mod">
          <ac:chgData name="Enrico Fabris" userId="d9ea6b64-481b-4f1a-9add-e8896e431423" providerId="ADAL" clId="{CCA75DEA-2A8D-458D-AE44-E1C84916217E}" dt="2024-04-11T10:49:12.575" v="4468" actId="478"/>
          <ac:picMkLst>
            <pc:docMk/>
            <pc:sldMk cId="3381213431" sldId="299"/>
            <ac:picMk id="5" creationId="{C4C9DFE8-15E1-14E0-60A9-94462D201EB8}"/>
          </ac:picMkLst>
        </pc:picChg>
        <pc:picChg chg="add mod">
          <ac:chgData name="Enrico Fabris" userId="d9ea6b64-481b-4f1a-9add-e8896e431423" providerId="ADAL" clId="{CCA75DEA-2A8D-458D-AE44-E1C84916217E}" dt="2024-04-11T10:49:29.896" v="4473" actId="1076"/>
          <ac:picMkLst>
            <pc:docMk/>
            <pc:sldMk cId="3381213431" sldId="299"/>
            <ac:picMk id="6" creationId="{B7F2569C-5EDC-3C28-0981-C7D680B0B763}"/>
          </ac:picMkLst>
        </pc:picChg>
        <pc:picChg chg="mod">
          <ac:chgData name="Enrico Fabris" userId="d9ea6b64-481b-4f1a-9add-e8896e431423" providerId="ADAL" clId="{CCA75DEA-2A8D-458D-AE44-E1C84916217E}" dt="2024-04-11T11:53:08.643" v="4558" actId="1076"/>
          <ac:picMkLst>
            <pc:docMk/>
            <pc:sldMk cId="3381213431" sldId="299"/>
            <ac:picMk id="8" creationId="{8694ED25-A4CA-4623-8836-DF2922F6C734}"/>
          </ac:picMkLst>
        </pc:picChg>
        <pc:picChg chg="add del mod">
          <ac:chgData name="Enrico Fabris" userId="d9ea6b64-481b-4f1a-9add-e8896e431423" providerId="ADAL" clId="{CCA75DEA-2A8D-458D-AE44-E1C84916217E}" dt="2024-04-11T11:51:09.798" v="4555" actId="478"/>
          <ac:picMkLst>
            <pc:docMk/>
            <pc:sldMk cId="3381213431" sldId="299"/>
            <ac:picMk id="9" creationId="{13F6EA50-0ABA-4D27-E877-0444CE5AD528}"/>
          </ac:picMkLst>
        </pc:picChg>
        <pc:picChg chg="add del mod">
          <ac:chgData name="Enrico Fabris" userId="d9ea6b64-481b-4f1a-9add-e8896e431423" providerId="ADAL" clId="{CCA75DEA-2A8D-458D-AE44-E1C84916217E}" dt="2024-04-10T15:54:00.969" v="1996" actId="478"/>
          <ac:picMkLst>
            <pc:docMk/>
            <pc:sldMk cId="3381213431" sldId="299"/>
            <ac:picMk id="9" creationId="{70B5E661-3423-EAE5-C134-E7D9F47D5549}"/>
          </ac:picMkLst>
        </pc:picChg>
        <pc:picChg chg="add del mod ord">
          <ac:chgData name="Enrico Fabris" userId="d9ea6b64-481b-4f1a-9add-e8896e431423" providerId="ADAL" clId="{CCA75DEA-2A8D-458D-AE44-E1C84916217E}" dt="2024-04-11T11:53:11.477" v="4559" actId="1076"/>
          <ac:picMkLst>
            <pc:docMk/>
            <pc:sldMk cId="3381213431" sldId="299"/>
            <ac:picMk id="11" creationId="{695100E1-854E-8BB8-B941-184552362036}"/>
          </ac:picMkLst>
        </pc:picChg>
        <pc:picChg chg="add mod">
          <ac:chgData name="Enrico Fabris" userId="d9ea6b64-481b-4f1a-9add-e8896e431423" providerId="ADAL" clId="{CCA75DEA-2A8D-458D-AE44-E1C84916217E}" dt="2024-04-10T15:54:05.339" v="1998"/>
          <ac:picMkLst>
            <pc:docMk/>
            <pc:sldMk cId="3381213431" sldId="299"/>
            <ac:picMk id="13" creationId="{279D748D-6ABF-95B3-4C7F-AA50A62A36AB}"/>
          </ac:picMkLst>
        </pc:picChg>
        <pc:picChg chg="add del mod ord">
          <ac:chgData name="Enrico Fabris" userId="d9ea6b64-481b-4f1a-9add-e8896e431423" providerId="ADAL" clId="{CCA75DEA-2A8D-458D-AE44-E1C84916217E}" dt="2024-04-10T15:55:53.464" v="2050" actId="478"/>
          <ac:picMkLst>
            <pc:docMk/>
            <pc:sldMk cId="3381213431" sldId="299"/>
            <ac:picMk id="14" creationId="{4C0EBBF6-95C2-45FB-0884-471473954A12}"/>
          </ac:picMkLst>
        </pc:picChg>
        <pc:picChg chg="add mod">
          <ac:chgData name="Enrico Fabris" userId="d9ea6b64-481b-4f1a-9add-e8896e431423" providerId="ADAL" clId="{CCA75DEA-2A8D-458D-AE44-E1C84916217E}" dt="2024-04-11T11:53:13.540" v="4560" actId="1076"/>
          <ac:picMkLst>
            <pc:docMk/>
            <pc:sldMk cId="3381213431" sldId="299"/>
            <ac:picMk id="16" creationId="{E6AC20F8-0915-BE23-8C12-D2F107A60AF5}"/>
          </ac:picMkLst>
        </pc:picChg>
        <pc:picChg chg="add del mod">
          <ac:chgData name="Enrico Fabris" userId="d9ea6b64-481b-4f1a-9add-e8896e431423" providerId="ADAL" clId="{CCA75DEA-2A8D-458D-AE44-E1C84916217E}" dt="2024-04-11T10:49:26.077" v="4472" actId="478"/>
          <ac:picMkLst>
            <pc:docMk/>
            <pc:sldMk cId="3381213431" sldId="299"/>
            <ac:picMk id="19" creationId="{4F3C2752-C410-4504-1D3A-1FB815F9D9A5}"/>
          </ac:picMkLst>
        </pc:picChg>
      </pc:sldChg>
      <pc:sldChg chg="del">
        <pc:chgData name="Enrico Fabris" userId="d9ea6b64-481b-4f1a-9add-e8896e431423" providerId="ADAL" clId="{CCA75DEA-2A8D-458D-AE44-E1C84916217E}" dt="2024-04-10T15:58:22.043" v="2358" actId="47"/>
        <pc:sldMkLst>
          <pc:docMk/>
          <pc:sldMk cId="2990924620" sldId="301"/>
        </pc:sldMkLst>
      </pc:sldChg>
      <pc:sldChg chg="del">
        <pc:chgData name="Enrico Fabris" userId="d9ea6b64-481b-4f1a-9add-e8896e431423" providerId="ADAL" clId="{CCA75DEA-2A8D-458D-AE44-E1C84916217E}" dt="2024-04-10T15:58:22.043" v="2358" actId="47"/>
        <pc:sldMkLst>
          <pc:docMk/>
          <pc:sldMk cId="4131862573" sldId="302"/>
        </pc:sldMkLst>
      </pc:sldChg>
      <pc:sldChg chg="addSp delSp modSp add del mod ord modAnim modShow modNotesTx">
        <pc:chgData name="Enrico Fabris" userId="d9ea6b64-481b-4f1a-9add-e8896e431423" providerId="ADAL" clId="{CCA75DEA-2A8D-458D-AE44-E1C84916217E}" dt="2024-04-11T15:17:13.673" v="7647"/>
        <pc:sldMkLst>
          <pc:docMk/>
          <pc:sldMk cId="446443690" sldId="304"/>
        </pc:sldMkLst>
        <pc:spChg chg="del mod">
          <ac:chgData name="Enrico Fabris" userId="d9ea6b64-481b-4f1a-9add-e8896e431423" providerId="ADAL" clId="{CCA75DEA-2A8D-458D-AE44-E1C84916217E}" dt="2024-04-11T13:56:52.999" v="6674" actId="478"/>
          <ac:spMkLst>
            <pc:docMk/>
            <pc:sldMk cId="446443690" sldId="304"/>
            <ac:spMk id="2" creationId="{06AAA719-18AF-93B7-081C-91B91EC68A81}"/>
          </ac:spMkLst>
        </pc:spChg>
        <pc:spChg chg="add mod ord">
          <ac:chgData name="Enrico Fabris" userId="d9ea6b64-481b-4f1a-9add-e8896e431423" providerId="ADAL" clId="{CCA75DEA-2A8D-458D-AE44-E1C84916217E}" dt="2024-04-11T13:56:56.599" v="6685" actId="20577"/>
          <ac:spMkLst>
            <pc:docMk/>
            <pc:sldMk cId="446443690" sldId="304"/>
            <ac:spMk id="3" creationId="{4D0E427A-EA09-21BE-0104-59AC2F269705}"/>
          </ac:spMkLst>
        </pc:spChg>
        <pc:spChg chg="mod">
          <ac:chgData name="Enrico Fabris" userId="d9ea6b64-481b-4f1a-9add-e8896e431423" providerId="ADAL" clId="{CCA75DEA-2A8D-458D-AE44-E1C84916217E}" dt="2024-04-11T13:54:03.664" v="6652" actId="20577"/>
          <ac:spMkLst>
            <pc:docMk/>
            <pc:sldMk cId="446443690" sldId="304"/>
            <ac:spMk id="17" creationId="{EB0A299D-5522-226E-AE98-685E41F9A7A1}"/>
          </ac:spMkLst>
        </pc:spChg>
        <pc:spChg chg="mod">
          <ac:chgData name="Enrico Fabris" userId="d9ea6b64-481b-4f1a-9add-e8896e431423" providerId="ADAL" clId="{CCA75DEA-2A8D-458D-AE44-E1C84916217E}" dt="2024-04-11T13:54:12.248" v="6654" actId="207"/>
          <ac:spMkLst>
            <pc:docMk/>
            <pc:sldMk cId="446443690" sldId="304"/>
            <ac:spMk id="44" creationId="{2FEF25C6-C743-AB85-622F-ACB161F5BDA1}"/>
          </ac:spMkLst>
        </pc:spChg>
        <pc:spChg chg="mod">
          <ac:chgData name="Enrico Fabris" userId="d9ea6b64-481b-4f1a-9add-e8896e431423" providerId="ADAL" clId="{CCA75DEA-2A8D-458D-AE44-E1C84916217E}" dt="2024-04-11T13:56:08.408" v="6668"/>
          <ac:spMkLst>
            <pc:docMk/>
            <pc:sldMk cId="446443690" sldId="304"/>
            <ac:spMk id="45" creationId="{4C204F22-45B5-9816-A81C-6A7802417672}"/>
          </ac:spMkLst>
        </pc:spChg>
        <pc:spChg chg="mod">
          <ac:chgData name="Enrico Fabris" userId="d9ea6b64-481b-4f1a-9add-e8896e431423" providerId="ADAL" clId="{CCA75DEA-2A8D-458D-AE44-E1C84916217E}" dt="2024-04-11T13:54:16.738" v="6656" actId="255"/>
          <ac:spMkLst>
            <pc:docMk/>
            <pc:sldMk cId="446443690" sldId="304"/>
            <ac:spMk id="52" creationId="{123F52FB-AD9E-C9C2-59CC-8A32B6CCE531}"/>
          </ac:spMkLst>
        </pc:spChg>
        <pc:spChg chg="mod">
          <ac:chgData name="Enrico Fabris" userId="d9ea6b64-481b-4f1a-9add-e8896e431423" providerId="ADAL" clId="{CCA75DEA-2A8D-458D-AE44-E1C84916217E}" dt="2024-04-11T13:54:47.328" v="6662" actId="207"/>
          <ac:spMkLst>
            <pc:docMk/>
            <pc:sldMk cId="446443690" sldId="304"/>
            <ac:spMk id="55" creationId="{6DD87B5B-D617-A1FB-0D7D-04EC9F288704}"/>
          </ac:spMkLst>
        </pc:spChg>
        <pc:spChg chg="mod">
          <ac:chgData name="Enrico Fabris" userId="d9ea6b64-481b-4f1a-9add-e8896e431423" providerId="ADAL" clId="{CCA75DEA-2A8D-458D-AE44-E1C84916217E}" dt="2024-04-11T13:54:21.688" v="6658" actId="255"/>
          <ac:spMkLst>
            <pc:docMk/>
            <pc:sldMk cId="446443690" sldId="304"/>
            <ac:spMk id="61" creationId="{9C891EEA-B031-23E4-5E04-685693F5C117}"/>
          </ac:spMkLst>
        </pc:spChg>
        <pc:picChg chg="add mod ord">
          <ac:chgData name="Enrico Fabris" userId="d9ea6b64-481b-4f1a-9add-e8896e431423" providerId="ADAL" clId="{CCA75DEA-2A8D-458D-AE44-E1C84916217E}" dt="2024-04-11T13:56:46.524" v="6672" actId="167"/>
          <ac:picMkLst>
            <pc:docMk/>
            <pc:sldMk cId="446443690" sldId="304"/>
            <ac:picMk id="4" creationId="{5D5FA68F-D9B7-3702-52A0-FE611CDD1861}"/>
          </ac:picMkLst>
        </pc:picChg>
        <pc:cxnChg chg="mod">
          <ac:chgData name="Enrico Fabris" userId="d9ea6b64-481b-4f1a-9add-e8896e431423" providerId="ADAL" clId="{CCA75DEA-2A8D-458D-AE44-E1C84916217E}" dt="2024-04-11T14:00:16.442" v="6706" actId="692"/>
          <ac:cxnSpMkLst>
            <pc:docMk/>
            <pc:sldMk cId="446443690" sldId="304"/>
            <ac:cxnSpMk id="63" creationId="{766A7EED-8039-132D-E56B-6F228C5901A8}"/>
          </ac:cxnSpMkLst>
        </pc:cxnChg>
      </pc:sldChg>
      <pc:sldChg chg="del">
        <pc:chgData name="Enrico Fabris" userId="d9ea6b64-481b-4f1a-9add-e8896e431423" providerId="ADAL" clId="{CCA75DEA-2A8D-458D-AE44-E1C84916217E}" dt="2024-04-11T13:53:18.163" v="6642" actId="47"/>
        <pc:sldMkLst>
          <pc:docMk/>
          <pc:sldMk cId="1116527591" sldId="305"/>
        </pc:sldMkLst>
      </pc:sldChg>
      <pc:sldChg chg="add del">
        <pc:chgData name="Enrico Fabris" userId="d9ea6b64-481b-4f1a-9add-e8896e431423" providerId="ADAL" clId="{CCA75DEA-2A8D-458D-AE44-E1C84916217E}" dt="2024-04-11T13:57:13.437" v="6686" actId="47"/>
        <pc:sldMkLst>
          <pc:docMk/>
          <pc:sldMk cId="1289577439" sldId="306"/>
        </pc:sldMkLst>
      </pc:sldChg>
      <pc:sldChg chg="addSp modSp add del mod ord modShow">
        <pc:chgData name="Enrico Fabris" userId="d9ea6b64-481b-4f1a-9add-e8896e431423" providerId="ADAL" clId="{CCA75DEA-2A8D-458D-AE44-E1C84916217E}" dt="2024-04-11T15:05:53.791" v="7363" actId="47"/>
        <pc:sldMkLst>
          <pc:docMk/>
          <pc:sldMk cId="124633336" sldId="307"/>
        </pc:sldMkLst>
        <pc:grpChg chg="add mod">
          <ac:chgData name="Enrico Fabris" userId="d9ea6b64-481b-4f1a-9add-e8896e431423" providerId="ADAL" clId="{CCA75DEA-2A8D-458D-AE44-E1C84916217E}" dt="2024-04-11T14:26:49.265" v="6894" actId="164"/>
          <ac:grpSpMkLst>
            <pc:docMk/>
            <pc:sldMk cId="124633336" sldId="307"/>
            <ac:grpSpMk id="6" creationId="{80C9A133-F8FD-D1C7-1EB1-B206B0205EA8}"/>
          </ac:grpSpMkLst>
        </pc:grpChg>
        <pc:cxnChg chg="mod">
          <ac:chgData name="Enrico Fabris" userId="d9ea6b64-481b-4f1a-9add-e8896e431423" providerId="ADAL" clId="{CCA75DEA-2A8D-458D-AE44-E1C84916217E}" dt="2024-04-11T14:26:49.265" v="6894" actId="164"/>
          <ac:cxnSpMkLst>
            <pc:docMk/>
            <pc:sldMk cId="124633336" sldId="307"/>
            <ac:cxnSpMk id="20" creationId="{9FBE5558-C7BF-633A-2A5C-3DD4BC6096A5}"/>
          </ac:cxnSpMkLst>
        </pc:cxnChg>
        <pc:cxnChg chg="mod">
          <ac:chgData name="Enrico Fabris" userId="d9ea6b64-481b-4f1a-9add-e8896e431423" providerId="ADAL" clId="{CCA75DEA-2A8D-458D-AE44-E1C84916217E}" dt="2024-04-11T14:26:49.265" v="6894" actId="164"/>
          <ac:cxnSpMkLst>
            <pc:docMk/>
            <pc:sldMk cId="124633336" sldId="307"/>
            <ac:cxnSpMk id="21" creationId="{CA4759F9-C2B5-9910-3962-15A8D07AED12}"/>
          </ac:cxnSpMkLst>
        </pc:cxnChg>
        <pc:cxnChg chg="mod">
          <ac:chgData name="Enrico Fabris" userId="d9ea6b64-481b-4f1a-9add-e8896e431423" providerId="ADAL" clId="{CCA75DEA-2A8D-458D-AE44-E1C84916217E}" dt="2024-04-11T14:26:49.265" v="6894" actId="164"/>
          <ac:cxnSpMkLst>
            <pc:docMk/>
            <pc:sldMk cId="124633336" sldId="307"/>
            <ac:cxnSpMk id="22" creationId="{53A7CA6E-6D63-34AE-63A3-446CEA2B1A69}"/>
          </ac:cxnSpMkLst>
        </pc:cxnChg>
      </pc:sldChg>
      <pc:sldChg chg="modSp add del mod">
        <pc:chgData name="Enrico Fabris" userId="d9ea6b64-481b-4f1a-9add-e8896e431423" providerId="ADAL" clId="{CCA75DEA-2A8D-458D-AE44-E1C84916217E}" dt="2024-04-11T14:16:25.539" v="6826" actId="47"/>
        <pc:sldMkLst>
          <pc:docMk/>
          <pc:sldMk cId="3443631225" sldId="308"/>
        </pc:sldMkLst>
        <pc:picChg chg="ord">
          <ac:chgData name="Enrico Fabris" userId="d9ea6b64-481b-4f1a-9add-e8896e431423" providerId="ADAL" clId="{CCA75DEA-2A8D-458D-AE44-E1C84916217E}" dt="2024-04-11T14:13:29.876" v="6803" actId="167"/>
          <ac:picMkLst>
            <pc:docMk/>
            <pc:sldMk cId="3443631225" sldId="308"/>
            <ac:picMk id="7" creationId="{044AD359-7B2B-710C-B569-BAA81957D89D}"/>
          </ac:picMkLst>
        </pc:picChg>
      </pc:sldChg>
      <pc:sldChg chg="add del">
        <pc:chgData name="Enrico Fabris" userId="d9ea6b64-481b-4f1a-9add-e8896e431423" providerId="ADAL" clId="{CCA75DEA-2A8D-458D-AE44-E1C84916217E}" dt="2024-04-11T14:58:14.718" v="7250" actId="47"/>
        <pc:sldMkLst>
          <pc:docMk/>
          <pc:sldMk cId="3947041839" sldId="309"/>
        </pc:sldMkLst>
      </pc:sldChg>
      <pc:sldChg chg="add del">
        <pc:chgData name="Enrico Fabris" userId="d9ea6b64-481b-4f1a-9add-e8896e431423" providerId="ADAL" clId="{CCA75DEA-2A8D-458D-AE44-E1C84916217E}" dt="2024-04-11T15:05:31.044" v="7362" actId="47"/>
        <pc:sldMkLst>
          <pc:docMk/>
          <pc:sldMk cId="3701494531" sldId="310"/>
        </pc:sldMkLst>
      </pc:sldChg>
      <pc:sldChg chg="add del">
        <pc:chgData name="Enrico Fabris" userId="d9ea6b64-481b-4f1a-9add-e8896e431423" providerId="ADAL" clId="{CCA75DEA-2A8D-458D-AE44-E1C84916217E}" dt="2024-04-11T14:54:11.853" v="7206" actId="47"/>
        <pc:sldMkLst>
          <pc:docMk/>
          <pc:sldMk cId="380042151" sldId="311"/>
        </pc:sldMkLst>
      </pc:sldChg>
      <pc:sldChg chg="addSp delSp modSp new mod modTransition modAnim">
        <pc:chgData name="Enrico Fabris" userId="d9ea6b64-481b-4f1a-9add-e8896e431423" providerId="ADAL" clId="{CCA75DEA-2A8D-458D-AE44-E1C84916217E}" dt="2024-04-11T13:50:20.239" v="6623"/>
        <pc:sldMkLst>
          <pc:docMk/>
          <pc:sldMk cId="2813357529" sldId="312"/>
        </pc:sldMkLst>
        <pc:spChg chg="del mod">
          <ac:chgData name="Enrico Fabris" userId="d9ea6b64-481b-4f1a-9add-e8896e431423" providerId="ADAL" clId="{CCA75DEA-2A8D-458D-AE44-E1C84916217E}" dt="2024-04-11T13:50:18.010" v="6621" actId="478"/>
          <ac:spMkLst>
            <pc:docMk/>
            <pc:sldMk cId="2813357529" sldId="312"/>
            <ac:spMk id="2" creationId="{AB298D75-7240-F472-FBFD-6F8D630F6E65}"/>
          </ac:spMkLst>
        </pc:spChg>
        <pc:spChg chg="mod">
          <ac:chgData name="Enrico Fabris" userId="d9ea6b64-481b-4f1a-9add-e8896e431423" providerId="ADAL" clId="{CCA75DEA-2A8D-458D-AE44-E1C84916217E}" dt="2024-04-10T14:43:50.023" v="832" actId="1036"/>
          <ac:spMkLst>
            <pc:docMk/>
            <pc:sldMk cId="2813357529" sldId="312"/>
            <ac:spMk id="3" creationId="{902FAC62-9CD8-F80A-86D1-5283B64AFF51}"/>
          </ac:spMkLst>
        </pc:spChg>
        <pc:spChg chg="del">
          <ac:chgData name="Enrico Fabris" userId="d9ea6b64-481b-4f1a-9add-e8896e431423" providerId="ADAL" clId="{CCA75DEA-2A8D-458D-AE44-E1C84916217E}" dt="2024-04-10T14:21:55.906" v="332" actId="478"/>
          <ac:spMkLst>
            <pc:docMk/>
            <pc:sldMk cId="2813357529" sldId="312"/>
            <ac:spMk id="4" creationId="{46B453D4-FDAE-87D1-3327-4E4305AA550D}"/>
          </ac:spMkLst>
        </pc:spChg>
        <pc:spChg chg="add del mod">
          <ac:chgData name="Enrico Fabris" userId="d9ea6b64-481b-4f1a-9add-e8896e431423" providerId="ADAL" clId="{CCA75DEA-2A8D-458D-AE44-E1C84916217E}" dt="2024-04-11T13:50:19.627" v="6622" actId="478"/>
          <ac:spMkLst>
            <pc:docMk/>
            <pc:sldMk cId="2813357529" sldId="312"/>
            <ac:spMk id="7" creationId="{B45E65F7-66BE-993C-22EB-35E682CD2EE8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8" creationId="{28A618BE-21A8-B7D4-D526-0272A15C368E}"/>
          </ac:spMkLst>
        </pc:spChg>
        <pc:spChg chg="add mod">
          <ac:chgData name="Enrico Fabris" userId="d9ea6b64-481b-4f1a-9add-e8896e431423" providerId="ADAL" clId="{CCA75DEA-2A8D-458D-AE44-E1C84916217E}" dt="2024-04-11T13:50:20.239" v="6623"/>
          <ac:spMkLst>
            <pc:docMk/>
            <pc:sldMk cId="2813357529" sldId="312"/>
            <ac:spMk id="8" creationId="{C224A98B-F64E-3DE4-3923-71CCCF9749DD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9" creationId="{6CA7FAFD-C5F3-E4C8-1D90-E16AA363780A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10" creationId="{D0C0D906-8C4D-8B97-BA4C-22FB891840E3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11" creationId="{46F7AC98-0302-5397-521F-463D5106EB32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12" creationId="{95C6E552-3B08-7E3A-43F5-61E28059EB07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13" creationId="{B94E56E0-AE0B-EC46-BDAC-FBE50A0D7B44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14" creationId="{5E83C2E4-9B1B-E470-2B9B-5AEC15D2DB2E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15" creationId="{4143016D-93CB-8C7E-F37C-51BA1D2A18B9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16" creationId="{2FB5D2F3-703F-7F09-A942-3D9A8EFBE3AC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17" creationId="{A90C7AD9-7DD9-3ACC-DA9D-303885C5B142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18" creationId="{82570750-DB10-6E22-5FED-09BD9F2A241D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19" creationId="{5DEA422D-E587-7BB4-BE5F-2911A31D2E9F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20" creationId="{06028CF0-611A-1867-82A3-96E57DAA53D4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21" creationId="{F9835646-5044-C172-F617-1191D3CE66F2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22" creationId="{936FAB55-82C6-69FF-4A00-6E9757FCCBE2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23" creationId="{A5C70293-0149-3A5F-AC2D-592FE5967242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24" creationId="{0AF21BF2-B447-7E8C-7474-66910F75504B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25" creationId="{F59D9E76-1476-C19D-218B-D141BD5E3F92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26" creationId="{5F2685CA-E76C-A0B8-BD48-4059D101836F}"/>
          </ac:spMkLst>
        </pc:spChg>
        <pc:spChg chg="mod topLvl">
          <ac:chgData name="Enrico Fabris" userId="d9ea6b64-481b-4f1a-9add-e8896e431423" providerId="ADAL" clId="{CCA75DEA-2A8D-458D-AE44-E1C84916217E}" dt="2024-04-10T14:27:04.652" v="404" actId="165"/>
          <ac:spMkLst>
            <pc:docMk/>
            <pc:sldMk cId="2813357529" sldId="312"/>
            <ac:spMk id="27" creationId="{145B596F-E6F2-E8AE-E8F4-459E08DA3EFE}"/>
          </ac:spMkLst>
        </pc:spChg>
        <pc:spChg chg="add mod topLvl">
          <ac:chgData name="Enrico Fabris" userId="d9ea6b64-481b-4f1a-9add-e8896e431423" providerId="ADAL" clId="{CCA75DEA-2A8D-458D-AE44-E1C84916217E}" dt="2024-04-10T14:49:47.884" v="943" actId="164"/>
          <ac:spMkLst>
            <pc:docMk/>
            <pc:sldMk cId="2813357529" sldId="312"/>
            <ac:spMk id="30" creationId="{8E52F337-0AE9-F2EE-DBD0-96CE7EBB2591}"/>
          </ac:spMkLst>
        </pc:spChg>
        <pc:spChg chg="add del mod">
          <ac:chgData name="Enrico Fabris" userId="d9ea6b64-481b-4f1a-9add-e8896e431423" providerId="ADAL" clId="{CCA75DEA-2A8D-458D-AE44-E1C84916217E}" dt="2024-04-10T14:34:21.397" v="535" actId="478"/>
          <ac:spMkLst>
            <pc:docMk/>
            <pc:sldMk cId="2813357529" sldId="312"/>
            <ac:spMk id="32" creationId="{F5B278E4-92A4-A61E-D42C-7D82FCBA7653}"/>
          </ac:spMkLst>
        </pc:spChg>
        <pc:spChg chg="del mod topLvl">
          <ac:chgData name="Enrico Fabris" userId="d9ea6b64-481b-4f1a-9add-e8896e431423" providerId="ADAL" clId="{CCA75DEA-2A8D-458D-AE44-E1C84916217E}" dt="2024-04-10T14:31:14.295" v="468" actId="478"/>
          <ac:spMkLst>
            <pc:docMk/>
            <pc:sldMk cId="2813357529" sldId="312"/>
            <ac:spMk id="34" creationId="{48C6BD88-2A5A-F760-4524-988F38E8C178}"/>
          </ac:spMkLst>
        </pc:spChg>
        <pc:spChg chg="add del mod">
          <ac:chgData name="Enrico Fabris" userId="d9ea6b64-481b-4f1a-9add-e8896e431423" providerId="ADAL" clId="{CCA75DEA-2A8D-458D-AE44-E1C84916217E}" dt="2024-04-10T14:32:22.903" v="484" actId="478"/>
          <ac:spMkLst>
            <pc:docMk/>
            <pc:sldMk cId="2813357529" sldId="312"/>
            <ac:spMk id="36" creationId="{CE66714A-4B10-51F1-72DD-B20A57B5FB9A}"/>
          </ac:spMkLst>
        </pc:spChg>
        <pc:spChg chg="add mod">
          <ac:chgData name="Enrico Fabris" userId="d9ea6b64-481b-4f1a-9add-e8896e431423" providerId="ADAL" clId="{CCA75DEA-2A8D-458D-AE44-E1C84916217E}" dt="2024-04-10T14:34:27.423" v="537"/>
          <ac:spMkLst>
            <pc:docMk/>
            <pc:sldMk cId="2813357529" sldId="312"/>
            <ac:spMk id="38" creationId="{55F72891-C91F-1B40-235C-FA7D0A5EAFE8}"/>
          </ac:spMkLst>
        </pc:spChg>
        <pc:spChg chg="add del mod">
          <ac:chgData name="Enrico Fabris" userId="d9ea6b64-481b-4f1a-9add-e8896e431423" providerId="ADAL" clId="{CCA75DEA-2A8D-458D-AE44-E1C84916217E}" dt="2024-04-10T14:43:27.604" v="789" actId="478"/>
          <ac:spMkLst>
            <pc:docMk/>
            <pc:sldMk cId="2813357529" sldId="312"/>
            <ac:spMk id="40" creationId="{FCA05358-4A43-5DB9-5607-9D08B102EF19}"/>
          </ac:spMkLst>
        </pc:spChg>
        <pc:spChg chg="add mod ord">
          <ac:chgData name="Enrico Fabris" userId="d9ea6b64-481b-4f1a-9add-e8896e431423" providerId="ADAL" clId="{CCA75DEA-2A8D-458D-AE44-E1C84916217E}" dt="2024-04-11T08:30:31.140" v="2740" actId="1582"/>
          <ac:spMkLst>
            <pc:docMk/>
            <pc:sldMk cId="2813357529" sldId="312"/>
            <ac:spMk id="42" creationId="{74AF77FA-D8F8-3A5D-6306-D9240BD8A942}"/>
          </ac:spMkLst>
        </pc:spChg>
        <pc:spChg chg="add mod">
          <ac:chgData name="Enrico Fabris" userId="d9ea6b64-481b-4f1a-9add-e8896e431423" providerId="ADAL" clId="{CCA75DEA-2A8D-458D-AE44-E1C84916217E}" dt="2024-04-11T08:30:40.977" v="2742" actId="1582"/>
          <ac:spMkLst>
            <pc:docMk/>
            <pc:sldMk cId="2813357529" sldId="312"/>
            <ac:spMk id="43" creationId="{472835B0-5B89-71E7-231A-4799A44CF359}"/>
          </ac:spMkLst>
        </pc:spChg>
        <pc:spChg chg="add del mod">
          <ac:chgData name="Enrico Fabris" userId="d9ea6b64-481b-4f1a-9add-e8896e431423" providerId="ADAL" clId="{CCA75DEA-2A8D-458D-AE44-E1C84916217E}" dt="2024-04-10T14:43:27.604" v="789" actId="478"/>
          <ac:spMkLst>
            <pc:docMk/>
            <pc:sldMk cId="2813357529" sldId="312"/>
            <ac:spMk id="44" creationId="{C41AEE80-388B-1337-4B3D-1C26E5C78C12}"/>
          </ac:spMkLst>
        </pc:spChg>
        <pc:spChg chg="add del mod">
          <ac:chgData name="Enrico Fabris" userId="d9ea6b64-481b-4f1a-9add-e8896e431423" providerId="ADAL" clId="{CCA75DEA-2A8D-458D-AE44-E1C84916217E}" dt="2024-04-10T14:43:09.003" v="786" actId="478"/>
          <ac:spMkLst>
            <pc:docMk/>
            <pc:sldMk cId="2813357529" sldId="312"/>
            <ac:spMk id="45" creationId="{883FC95D-126F-19EF-A038-BE3F3722DE82}"/>
          </ac:spMkLst>
        </pc:spChg>
        <pc:spChg chg="add del mod">
          <ac:chgData name="Enrico Fabris" userId="d9ea6b64-481b-4f1a-9add-e8896e431423" providerId="ADAL" clId="{CCA75DEA-2A8D-458D-AE44-E1C84916217E}" dt="2024-04-10T14:43:09.003" v="786" actId="478"/>
          <ac:spMkLst>
            <pc:docMk/>
            <pc:sldMk cId="2813357529" sldId="312"/>
            <ac:spMk id="46" creationId="{EB7295B8-C031-7799-BFB6-C36B378EF53D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51" creationId="{E90B3BD1-4007-00E6-996A-DD9D1869E20D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52" creationId="{8B9A74FC-D378-3833-9A0D-928F27B1CCE6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53" creationId="{46E7712B-68CE-E2B2-AD37-B2325D49EC24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54" creationId="{0C78CA25-18B7-52FA-E452-9B77A5EBEC67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55" creationId="{D0A555F8-57E0-BE11-310E-B35B08A3BEF7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56" creationId="{CAA6698B-5ACD-E0DD-8BBE-C3C7F2A142C7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57" creationId="{1A03A2BD-68D1-0AF7-D620-C7493952B056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58" creationId="{C4FC66D3-F14F-0CFE-29E5-34E76DE79299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59" creationId="{21B365EA-16C7-D06F-1E71-0ED15C5DBB4C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60" creationId="{F9E8CF80-84AC-4400-F15B-C0B0CD266CAB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61" creationId="{806B70B0-9B2C-6D8A-A49F-E725021842F7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62" creationId="{B1010486-536F-9BDB-0A36-5EB46B43CFC4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63" creationId="{AA160FEE-2F9A-260E-AEE6-008356681DC1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64" creationId="{A96447A1-7F16-873F-E6FD-99BC07316798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65" creationId="{66EA7822-8EFA-486C-195F-814FD3114AF2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66" creationId="{3711D496-C35D-681E-CE1E-2EA43B1052EF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67" creationId="{FFB314AD-E2E4-A723-6BD3-3BD038EA028A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68" creationId="{B6E90856-2976-2C32-3C86-E6E911E56848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69" creationId="{B497C683-7420-B192-8174-0EA84BBC9262}"/>
          </ac:spMkLst>
        </pc:spChg>
        <pc:spChg chg="mod topLvl">
          <ac:chgData name="Enrico Fabris" userId="d9ea6b64-481b-4f1a-9add-e8896e431423" providerId="ADAL" clId="{CCA75DEA-2A8D-458D-AE44-E1C84916217E}" dt="2024-04-10T14:39:36.303" v="606" actId="165"/>
          <ac:spMkLst>
            <pc:docMk/>
            <pc:sldMk cId="2813357529" sldId="312"/>
            <ac:spMk id="70" creationId="{4490ECDA-AB2A-5F90-0CBF-80BE69D0D297}"/>
          </ac:spMkLst>
        </pc:spChg>
        <pc:spChg chg="add mod">
          <ac:chgData name="Enrico Fabris" userId="d9ea6b64-481b-4f1a-9add-e8896e431423" providerId="ADAL" clId="{CCA75DEA-2A8D-458D-AE44-E1C84916217E}" dt="2024-04-10T14:49:47.884" v="943" actId="164"/>
          <ac:spMkLst>
            <pc:docMk/>
            <pc:sldMk cId="2813357529" sldId="312"/>
            <ac:spMk id="71" creationId="{E58B50BA-8625-E648-7385-E75AC145515C}"/>
          </ac:spMkLst>
        </pc:spChg>
        <pc:spChg chg="add del">
          <ac:chgData name="Enrico Fabris" userId="d9ea6b64-481b-4f1a-9add-e8896e431423" providerId="ADAL" clId="{CCA75DEA-2A8D-458D-AE44-E1C84916217E}" dt="2024-04-10T14:43:01.601" v="783" actId="22"/>
          <ac:spMkLst>
            <pc:docMk/>
            <pc:sldMk cId="2813357529" sldId="312"/>
            <ac:spMk id="73" creationId="{98D06F7A-5D48-8984-A6C7-A023C115575B}"/>
          </ac:spMkLst>
        </pc:spChg>
        <pc:spChg chg="add del mod">
          <ac:chgData name="Enrico Fabris" userId="d9ea6b64-481b-4f1a-9add-e8896e431423" providerId="ADAL" clId="{CCA75DEA-2A8D-458D-AE44-E1C84916217E}" dt="2024-04-10T14:43:41.618" v="793" actId="571"/>
          <ac:spMkLst>
            <pc:docMk/>
            <pc:sldMk cId="2813357529" sldId="312"/>
            <ac:spMk id="74" creationId="{B20635DC-497D-73E5-EFC9-E710C6B0F405}"/>
          </ac:spMkLst>
        </pc:spChg>
        <pc:spChg chg="add del mod">
          <ac:chgData name="Enrico Fabris" userId="d9ea6b64-481b-4f1a-9add-e8896e431423" providerId="ADAL" clId="{CCA75DEA-2A8D-458D-AE44-E1C84916217E}" dt="2024-04-10T14:43:41.618" v="793" actId="571"/>
          <ac:spMkLst>
            <pc:docMk/>
            <pc:sldMk cId="2813357529" sldId="312"/>
            <ac:spMk id="77" creationId="{A3F0B6D7-021A-4071-55AE-9A64DFAEDE32}"/>
          </ac:spMkLst>
        </pc:spChg>
        <pc:spChg chg="add del mod">
          <ac:chgData name="Enrico Fabris" userId="d9ea6b64-481b-4f1a-9add-e8896e431423" providerId="ADAL" clId="{CCA75DEA-2A8D-458D-AE44-E1C84916217E}" dt="2024-04-10T14:43:41.618" v="793" actId="571"/>
          <ac:spMkLst>
            <pc:docMk/>
            <pc:sldMk cId="2813357529" sldId="312"/>
            <ac:spMk id="78" creationId="{25B810E1-C0A8-61EB-72CD-5F75C226B2C4}"/>
          </ac:spMkLst>
        </pc:spChg>
        <pc:spChg chg="add del mod">
          <ac:chgData name="Enrico Fabris" userId="d9ea6b64-481b-4f1a-9add-e8896e431423" providerId="ADAL" clId="{CCA75DEA-2A8D-458D-AE44-E1C84916217E}" dt="2024-04-10T14:43:41.618" v="793" actId="571"/>
          <ac:spMkLst>
            <pc:docMk/>
            <pc:sldMk cId="2813357529" sldId="312"/>
            <ac:spMk id="79" creationId="{0FC5A576-637C-2AD0-EE5A-5E3294A97629}"/>
          </ac:spMkLst>
        </pc:spChg>
        <pc:spChg chg="add del mod">
          <ac:chgData name="Enrico Fabris" userId="d9ea6b64-481b-4f1a-9add-e8896e431423" providerId="ADAL" clId="{CCA75DEA-2A8D-458D-AE44-E1C84916217E}" dt="2024-04-10T14:43:41.618" v="793" actId="571"/>
          <ac:spMkLst>
            <pc:docMk/>
            <pc:sldMk cId="2813357529" sldId="312"/>
            <ac:spMk id="80" creationId="{0EB7E723-92E5-3696-085D-682C4C60DB8D}"/>
          </ac:spMkLst>
        </pc:spChg>
        <pc:grpChg chg="add del mod">
          <ac:chgData name="Enrico Fabris" userId="d9ea6b64-481b-4f1a-9add-e8896e431423" providerId="ADAL" clId="{CCA75DEA-2A8D-458D-AE44-E1C84916217E}" dt="2024-04-10T14:27:06.637" v="405" actId="478"/>
          <ac:grpSpMkLst>
            <pc:docMk/>
            <pc:sldMk cId="2813357529" sldId="312"/>
            <ac:grpSpMk id="7" creationId="{34FB8B48-D7D9-A789-F769-443E0DB61746}"/>
          </ac:grpSpMkLst>
        </pc:grpChg>
        <pc:grpChg chg="add del mod">
          <ac:chgData name="Enrico Fabris" userId="d9ea6b64-481b-4f1a-9add-e8896e431423" providerId="ADAL" clId="{CCA75DEA-2A8D-458D-AE44-E1C84916217E}" dt="2024-04-10T14:30:13.576" v="454" actId="165"/>
          <ac:grpSpMkLst>
            <pc:docMk/>
            <pc:sldMk cId="2813357529" sldId="312"/>
            <ac:grpSpMk id="33" creationId="{A4B7CCF3-B47C-F239-1B01-EC145C4FE550}"/>
          </ac:grpSpMkLst>
        </pc:grpChg>
        <pc:grpChg chg="add del mod">
          <ac:chgData name="Enrico Fabris" userId="d9ea6b64-481b-4f1a-9add-e8896e431423" providerId="ADAL" clId="{CCA75DEA-2A8D-458D-AE44-E1C84916217E}" dt="2024-04-10T14:40:01.458" v="616" actId="478"/>
          <ac:grpSpMkLst>
            <pc:docMk/>
            <pc:sldMk cId="2813357529" sldId="312"/>
            <ac:grpSpMk id="37" creationId="{D1FCD400-A47D-EFD2-14FD-E2358E204097}"/>
          </ac:grpSpMkLst>
        </pc:grpChg>
        <pc:grpChg chg="add del mod">
          <ac:chgData name="Enrico Fabris" userId="d9ea6b64-481b-4f1a-9add-e8896e431423" providerId="ADAL" clId="{CCA75DEA-2A8D-458D-AE44-E1C84916217E}" dt="2024-04-10T14:39:36.667" v="607" actId="1076"/>
          <ac:grpSpMkLst>
            <pc:docMk/>
            <pc:sldMk cId="2813357529" sldId="312"/>
            <ac:grpSpMk id="50" creationId="{027A9AAA-2C1D-8B4A-43B6-1C1590D39A08}"/>
          </ac:grpSpMkLst>
        </pc:grpChg>
        <pc:grpChg chg="add mod">
          <ac:chgData name="Enrico Fabris" userId="d9ea6b64-481b-4f1a-9add-e8896e431423" providerId="ADAL" clId="{CCA75DEA-2A8D-458D-AE44-E1C84916217E}" dt="2024-04-10T14:49:47.884" v="943" actId="164"/>
          <ac:grpSpMkLst>
            <pc:docMk/>
            <pc:sldMk cId="2813357529" sldId="312"/>
            <ac:grpSpMk id="81" creationId="{F1AE2CC3-9812-3BD4-3EA2-904A61364294}"/>
          </ac:grpSpMkLst>
        </pc:grpChg>
        <pc:picChg chg="add del mod">
          <ac:chgData name="Enrico Fabris" userId="d9ea6b64-481b-4f1a-9add-e8896e431423" providerId="ADAL" clId="{CCA75DEA-2A8D-458D-AE44-E1C84916217E}" dt="2024-04-10T14:26:40.948" v="402" actId="27803"/>
          <ac:picMkLst>
            <pc:docMk/>
            <pc:sldMk cId="2813357529" sldId="312"/>
            <ac:picMk id="6" creationId="{BE8544F8-2E12-C02F-4A04-33D1BF13F84D}"/>
          </ac:picMkLst>
        </pc:picChg>
        <pc:picChg chg="add mod">
          <ac:chgData name="Enrico Fabris" userId="d9ea6b64-481b-4f1a-9add-e8896e431423" providerId="ADAL" clId="{CCA75DEA-2A8D-458D-AE44-E1C84916217E}" dt="2024-04-11T13:50:20.239" v="6623"/>
          <ac:picMkLst>
            <pc:docMk/>
            <pc:sldMk cId="2813357529" sldId="312"/>
            <ac:picMk id="9" creationId="{E9E2DF3D-16C8-3F8D-DD20-97F69E77E13A}"/>
          </ac:picMkLst>
        </pc:picChg>
        <pc:picChg chg="add mod">
          <ac:chgData name="Enrico Fabris" userId="d9ea6b64-481b-4f1a-9add-e8896e431423" providerId="ADAL" clId="{CCA75DEA-2A8D-458D-AE44-E1C84916217E}" dt="2024-04-10T14:43:50.023" v="832" actId="1036"/>
          <ac:picMkLst>
            <pc:docMk/>
            <pc:sldMk cId="2813357529" sldId="312"/>
            <ac:picMk id="29" creationId="{BCE9555C-0B2E-7FF6-0637-9D2FBF12427B}"/>
          </ac:picMkLst>
        </pc:picChg>
        <pc:picChg chg="add mod">
          <ac:chgData name="Enrico Fabris" userId="d9ea6b64-481b-4f1a-9add-e8896e431423" providerId="ADAL" clId="{CCA75DEA-2A8D-458D-AE44-E1C84916217E}" dt="2024-04-10T14:43:50.023" v="832" actId="1036"/>
          <ac:picMkLst>
            <pc:docMk/>
            <pc:sldMk cId="2813357529" sldId="312"/>
            <ac:picMk id="31" creationId="{E5676862-57AF-0E7C-495B-E7CE310DEDA8}"/>
          </ac:picMkLst>
        </pc:picChg>
        <pc:picChg chg="del mod topLvl">
          <ac:chgData name="Enrico Fabris" userId="d9ea6b64-481b-4f1a-9add-e8896e431423" providerId="ADAL" clId="{CCA75DEA-2A8D-458D-AE44-E1C84916217E}" dt="2024-04-10T14:40:01.458" v="616" actId="478"/>
          <ac:picMkLst>
            <pc:docMk/>
            <pc:sldMk cId="2813357529" sldId="312"/>
            <ac:picMk id="35" creationId="{99C985B6-4D29-6299-49DE-6FCE30709CCE}"/>
          </ac:picMkLst>
        </pc:picChg>
        <pc:picChg chg="add mod">
          <ac:chgData name="Enrico Fabris" userId="d9ea6b64-481b-4f1a-9add-e8896e431423" providerId="ADAL" clId="{CCA75DEA-2A8D-458D-AE44-E1C84916217E}" dt="2024-04-10T14:34:24.754" v="536"/>
          <ac:picMkLst>
            <pc:docMk/>
            <pc:sldMk cId="2813357529" sldId="312"/>
            <ac:picMk id="39" creationId="{4E246FFE-C904-B00D-E177-5B0AB28B335E}"/>
          </ac:picMkLst>
        </pc:picChg>
        <pc:picChg chg="add del mod">
          <ac:chgData name="Enrico Fabris" userId="d9ea6b64-481b-4f1a-9add-e8896e431423" providerId="ADAL" clId="{CCA75DEA-2A8D-458D-AE44-E1C84916217E}" dt="2024-04-10T14:43:27.604" v="789" actId="478"/>
          <ac:picMkLst>
            <pc:docMk/>
            <pc:sldMk cId="2813357529" sldId="312"/>
            <ac:picMk id="41" creationId="{FC176A3B-8F59-CF6D-AEB0-F47CF8A3DD32}"/>
          </ac:picMkLst>
        </pc:picChg>
        <pc:picChg chg="add del mod">
          <ac:chgData name="Enrico Fabris" userId="d9ea6b64-481b-4f1a-9add-e8896e431423" providerId="ADAL" clId="{CCA75DEA-2A8D-458D-AE44-E1C84916217E}" dt="2024-04-10T14:43:09.003" v="786" actId="478"/>
          <ac:picMkLst>
            <pc:docMk/>
            <pc:sldMk cId="2813357529" sldId="312"/>
            <ac:picMk id="47" creationId="{20CF7F96-CD34-3E36-D677-936D029EE536}"/>
          </ac:picMkLst>
        </pc:picChg>
        <pc:picChg chg="add del mod">
          <ac:chgData name="Enrico Fabris" userId="d9ea6b64-481b-4f1a-9add-e8896e431423" providerId="ADAL" clId="{CCA75DEA-2A8D-458D-AE44-E1C84916217E}" dt="2024-04-10T14:39:37.053" v="608" actId="27803"/>
          <ac:picMkLst>
            <pc:docMk/>
            <pc:sldMk cId="2813357529" sldId="312"/>
            <ac:picMk id="49" creationId="{41368D9C-9B4C-F610-63BC-0B86931F9B5D}"/>
          </ac:picMkLst>
        </pc:picChg>
        <pc:picChg chg="add del mod">
          <ac:chgData name="Enrico Fabris" userId="d9ea6b64-481b-4f1a-9add-e8896e431423" providerId="ADAL" clId="{CCA75DEA-2A8D-458D-AE44-E1C84916217E}" dt="2024-04-10T14:43:41.618" v="793" actId="571"/>
          <ac:picMkLst>
            <pc:docMk/>
            <pc:sldMk cId="2813357529" sldId="312"/>
            <ac:picMk id="75" creationId="{DF9DE510-B42A-C90D-0BC5-D8A72EB43DC4}"/>
          </ac:picMkLst>
        </pc:picChg>
        <pc:picChg chg="add del mod">
          <ac:chgData name="Enrico Fabris" userId="d9ea6b64-481b-4f1a-9add-e8896e431423" providerId="ADAL" clId="{CCA75DEA-2A8D-458D-AE44-E1C84916217E}" dt="2024-04-10T14:43:41.618" v="793" actId="571"/>
          <ac:picMkLst>
            <pc:docMk/>
            <pc:sldMk cId="2813357529" sldId="312"/>
            <ac:picMk id="76" creationId="{4F13DAAF-CBED-7579-552E-D3BDCDBDA3C5}"/>
          </ac:picMkLst>
        </pc:picChg>
      </pc:sldChg>
      <pc:sldChg chg="add del">
        <pc:chgData name="Enrico Fabris" userId="d9ea6b64-481b-4f1a-9add-e8896e431423" providerId="ADAL" clId="{CCA75DEA-2A8D-458D-AE44-E1C84916217E}" dt="2024-04-10T14:43:04.798" v="785" actId="47"/>
        <pc:sldMkLst>
          <pc:docMk/>
          <pc:sldMk cId="4025230995" sldId="313"/>
        </pc:sldMkLst>
      </pc:sldChg>
      <pc:sldChg chg="addSp delSp modSp add del mod ord modTransition modShow">
        <pc:chgData name="Enrico Fabris" userId="d9ea6b64-481b-4f1a-9add-e8896e431423" providerId="ADAL" clId="{CCA75DEA-2A8D-458D-AE44-E1C84916217E}" dt="2024-04-11T15:07:54.653" v="7564" actId="729"/>
        <pc:sldMkLst>
          <pc:docMk/>
          <pc:sldMk cId="378898356" sldId="314"/>
        </pc:sldMkLst>
        <pc:spChg chg="mod">
          <ac:chgData name="Enrico Fabris" userId="d9ea6b64-481b-4f1a-9add-e8896e431423" providerId="ADAL" clId="{CCA75DEA-2A8D-458D-AE44-E1C84916217E}" dt="2024-04-11T14:06:51.215" v="6764" actId="14100"/>
          <ac:spMkLst>
            <pc:docMk/>
            <pc:sldMk cId="378898356" sldId="314"/>
            <ac:spMk id="3" creationId="{902FAC62-9CD8-F80A-86D1-5283B64AFF51}"/>
          </ac:spMkLst>
        </pc:spChg>
        <pc:spChg chg="add mod">
          <ac:chgData name="Enrico Fabris" userId="d9ea6b64-481b-4f1a-9add-e8896e431423" providerId="ADAL" clId="{CCA75DEA-2A8D-458D-AE44-E1C84916217E}" dt="2024-04-11T14:06:51.215" v="6764" actId="14100"/>
          <ac:spMkLst>
            <pc:docMk/>
            <pc:sldMk cId="378898356" sldId="314"/>
            <ac:spMk id="6" creationId="{43536ACA-12B1-4FF7-F64C-98E229F1A491}"/>
          </ac:spMkLst>
        </pc:spChg>
        <pc:spChg chg="mod">
          <ac:chgData name="Enrico Fabris" userId="d9ea6b64-481b-4f1a-9add-e8896e431423" providerId="ADAL" clId="{CCA75DEA-2A8D-458D-AE44-E1C84916217E}" dt="2024-04-11T14:04:04.919" v="6726"/>
          <ac:spMkLst>
            <pc:docMk/>
            <pc:sldMk cId="378898356" sldId="314"/>
            <ac:spMk id="8" creationId="{126C57AB-2CA3-FA2A-63EB-10310CEB6268}"/>
          </ac:spMkLst>
        </pc:spChg>
        <pc:spChg chg="mod">
          <ac:chgData name="Enrico Fabris" userId="d9ea6b64-481b-4f1a-9add-e8896e431423" providerId="ADAL" clId="{CCA75DEA-2A8D-458D-AE44-E1C84916217E}" dt="2024-04-11T14:04:04.919" v="6726"/>
          <ac:spMkLst>
            <pc:docMk/>
            <pc:sldMk cId="378898356" sldId="314"/>
            <ac:spMk id="9" creationId="{1EB595B5-921C-7BAD-3D28-014D21B44E41}"/>
          </ac:spMkLst>
        </pc:spChg>
        <pc:spChg chg="del">
          <ac:chgData name="Enrico Fabris" userId="d9ea6b64-481b-4f1a-9add-e8896e431423" providerId="ADAL" clId="{CCA75DEA-2A8D-458D-AE44-E1C84916217E}" dt="2024-04-11T14:04:02.416" v="6724" actId="478"/>
          <ac:spMkLst>
            <pc:docMk/>
            <pc:sldMk cId="378898356" sldId="314"/>
            <ac:spMk id="30" creationId="{8E52F337-0AE9-F2EE-DBD0-96CE7EBB2591}"/>
          </ac:spMkLst>
        </pc:spChg>
        <pc:spChg chg="mod">
          <ac:chgData name="Enrico Fabris" userId="d9ea6b64-481b-4f1a-9add-e8896e431423" providerId="ADAL" clId="{CCA75DEA-2A8D-458D-AE44-E1C84916217E}" dt="2024-04-11T14:06:51.215" v="6764" actId="14100"/>
          <ac:spMkLst>
            <pc:docMk/>
            <pc:sldMk cId="378898356" sldId="314"/>
            <ac:spMk id="40" creationId="{FCA05358-4A43-5DB9-5607-9D08B102EF19}"/>
          </ac:spMkLst>
        </pc:spChg>
        <pc:spChg chg="mod">
          <ac:chgData name="Enrico Fabris" userId="d9ea6b64-481b-4f1a-9add-e8896e431423" providerId="ADAL" clId="{CCA75DEA-2A8D-458D-AE44-E1C84916217E}" dt="2024-04-11T14:06:51.215" v="6764" actId="14100"/>
          <ac:spMkLst>
            <pc:docMk/>
            <pc:sldMk cId="378898356" sldId="314"/>
            <ac:spMk id="42" creationId="{74AF77FA-D8F8-3A5D-6306-D9240BD8A942}"/>
          </ac:spMkLst>
        </pc:spChg>
        <pc:spChg chg="mod">
          <ac:chgData name="Enrico Fabris" userId="d9ea6b64-481b-4f1a-9add-e8896e431423" providerId="ADAL" clId="{CCA75DEA-2A8D-458D-AE44-E1C84916217E}" dt="2024-04-11T14:06:51.215" v="6764" actId="14100"/>
          <ac:spMkLst>
            <pc:docMk/>
            <pc:sldMk cId="378898356" sldId="314"/>
            <ac:spMk id="43" creationId="{472835B0-5B89-71E7-231A-4799A44CF359}"/>
          </ac:spMkLst>
        </pc:spChg>
        <pc:spChg chg="mod">
          <ac:chgData name="Enrico Fabris" userId="d9ea6b64-481b-4f1a-9add-e8896e431423" providerId="ADAL" clId="{CCA75DEA-2A8D-458D-AE44-E1C84916217E}" dt="2024-04-11T14:06:51.215" v="6764" actId="14100"/>
          <ac:spMkLst>
            <pc:docMk/>
            <pc:sldMk cId="378898356" sldId="314"/>
            <ac:spMk id="44" creationId="{C41AEE80-388B-1337-4B3D-1C26E5C78C12}"/>
          </ac:spMkLst>
        </pc:spChg>
        <pc:spChg chg="mod">
          <ac:chgData name="Enrico Fabris" userId="d9ea6b64-481b-4f1a-9add-e8896e431423" providerId="ADAL" clId="{CCA75DEA-2A8D-458D-AE44-E1C84916217E}" dt="2024-04-11T14:06:51.215" v="6764" actId="14100"/>
          <ac:spMkLst>
            <pc:docMk/>
            <pc:sldMk cId="378898356" sldId="314"/>
            <ac:spMk id="45" creationId="{883FC95D-126F-19EF-A038-BE3F3722DE82}"/>
          </ac:spMkLst>
        </pc:spChg>
        <pc:spChg chg="mod">
          <ac:chgData name="Enrico Fabris" userId="d9ea6b64-481b-4f1a-9add-e8896e431423" providerId="ADAL" clId="{CCA75DEA-2A8D-458D-AE44-E1C84916217E}" dt="2024-04-11T14:06:51.215" v="6764" actId="14100"/>
          <ac:spMkLst>
            <pc:docMk/>
            <pc:sldMk cId="378898356" sldId="314"/>
            <ac:spMk id="46" creationId="{EB7295B8-C031-7799-BFB6-C36B378EF53D}"/>
          </ac:spMkLst>
        </pc:spChg>
        <pc:spChg chg="del">
          <ac:chgData name="Enrico Fabris" userId="d9ea6b64-481b-4f1a-9add-e8896e431423" providerId="ADAL" clId="{CCA75DEA-2A8D-458D-AE44-E1C84916217E}" dt="2024-04-11T14:04:04.260" v="6725" actId="478"/>
          <ac:spMkLst>
            <pc:docMk/>
            <pc:sldMk cId="378898356" sldId="314"/>
            <ac:spMk id="71" creationId="{E58B50BA-8625-E648-7385-E75AC145515C}"/>
          </ac:spMkLst>
        </pc:spChg>
        <pc:grpChg chg="add mod">
          <ac:chgData name="Enrico Fabris" userId="d9ea6b64-481b-4f1a-9add-e8896e431423" providerId="ADAL" clId="{CCA75DEA-2A8D-458D-AE44-E1C84916217E}" dt="2024-04-11T14:06:51.215" v="6764" actId="14100"/>
          <ac:grpSpMkLst>
            <pc:docMk/>
            <pc:sldMk cId="378898356" sldId="314"/>
            <ac:grpSpMk id="7" creationId="{05934D97-768F-C15E-0DD9-974E6187C1E9}"/>
          </ac:grpSpMkLst>
        </pc:grpChg>
        <pc:grpChg chg="add mod">
          <ac:chgData name="Enrico Fabris" userId="d9ea6b64-481b-4f1a-9add-e8896e431423" providerId="ADAL" clId="{CCA75DEA-2A8D-458D-AE44-E1C84916217E}" dt="2024-04-11T14:06:38.549" v="6759" actId="164"/>
          <ac:grpSpMkLst>
            <pc:docMk/>
            <pc:sldMk cId="378898356" sldId="314"/>
            <ac:grpSpMk id="10" creationId="{9CA32C34-E003-64D9-3779-F1BC9C571491}"/>
          </ac:grpSpMkLst>
        </pc:grpChg>
        <pc:grpChg chg="add mod">
          <ac:chgData name="Enrico Fabris" userId="d9ea6b64-481b-4f1a-9add-e8896e431423" providerId="ADAL" clId="{CCA75DEA-2A8D-458D-AE44-E1C84916217E}" dt="2024-04-11T14:06:38.077" v="6758" actId="164"/>
          <ac:grpSpMkLst>
            <pc:docMk/>
            <pc:sldMk cId="378898356" sldId="314"/>
            <ac:grpSpMk id="11" creationId="{8CF6CC00-6E1E-987A-CB31-001A65B64B9C}"/>
          </ac:grpSpMkLst>
        </pc:grpChg>
        <pc:grpChg chg="add mod">
          <ac:chgData name="Enrico Fabris" userId="d9ea6b64-481b-4f1a-9add-e8896e431423" providerId="ADAL" clId="{CCA75DEA-2A8D-458D-AE44-E1C84916217E}" dt="2024-04-11T14:06:37.647" v="6757" actId="164"/>
          <ac:grpSpMkLst>
            <pc:docMk/>
            <pc:sldMk cId="378898356" sldId="314"/>
            <ac:grpSpMk id="12" creationId="{FFBFCB3A-A6F9-FA9D-FEB4-B3CB85AD7751}"/>
          </ac:grpSpMkLst>
        </pc:grpChg>
        <pc:picChg chg="mod">
          <ac:chgData name="Enrico Fabris" userId="d9ea6b64-481b-4f1a-9add-e8896e431423" providerId="ADAL" clId="{CCA75DEA-2A8D-458D-AE44-E1C84916217E}" dt="2024-04-11T14:06:51.215" v="6764" actId="14100"/>
          <ac:picMkLst>
            <pc:docMk/>
            <pc:sldMk cId="378898356" sldId="314"/>
            <ac:picMk id="29" creationId="{BCE9555C-0B2E-7FF6-0637-9D2FBF12427B}"/>
          </ac:picMkLst>
        </pc:picChg>
        <pc:picChg chg="mod">
          <ac:chgData name="Enrico Fabris" userId="d9ea6b64-481b-4f1a-9add-e8896e431423" providerId="ADAL" clId="{CCA75DEA-2A8D-458D-AE44-E1C84916217E}" dt="2024-04-11T14:06:51.215" v="6764" actId="14100"/>
          <ac:picMkLst>
            <pc:docMk/>
            <pc:sldMk cId="378898356" sldId="314"/>
            <ac:picMk id="31" creationId="{E5676862-57AF-0E7C-495B-E7CE310DEDA8}"/>
          </ac:picMkLst>
        </pc:picChg>
        <pc:picChg chg="mod">
          <ac:chgData name="Enrico Fabris" userId="d9ea6b64-481b-4f1a-9add-e8896e431423" providerId="ADAL" clId="{CCA75DEA-2A8D-458D-AE44-E1C84916217E}" dt="2024-04-11T14:06:51.215" v="6764" actId="14100"/>
          <ac:picMkLst>
            <pc:docMk/>
            <pc:sldMk cId="378898356" sldId="314"/>
            <ac:picMk id="41" creationId="{FC176A3B-8F59-CF6D-AEB0-F47CF8A3DD32}"/>
          </ac:picMkLst>
        </pc:picChg>
        <pc:picChg chg="mod">
          <ac:chgData name="Enrico Fabris" userId="d9ea6b64-481b-4f1a-9add-e8896e431423" providerId="ADAL" clId="{CCA75DEA-2A8D-458D-AE44-E1C84916217E}" dt="2024-04-11T14:06:51.215" v="6764" actId="14100"/>
          <ac:picMkLst>
            <pc:docMk/>
            <pc:sldMk cId="378898356" sldId="314"/>
            <ac:picMk id="47" creationId="{20CF7F96-CD34-3E36-D677-936D029EE536}"/>
          </ac:picMkLst>
        </pc:picChg>
      </pc:sldChg>
      <pc:sldChg chg="add del ord">
        <pc:chgData name="Enrico Fabris" userId="d9ea6b64-481b-4f1a-9add-e8896e431423" providerId="ADAL" clId="{CCA75DEA-2A8D-458D-AE44-E1C84916217E}" dt="2024-04-11T13:24:47.211" v="6121" actId="47"/>
        <pc:sldMkLst>
          <pc:docMk/>
          <pc:sldMk cId="3650318932" sldId="315"/>
        </pc:sldMkLst>
      </pc:sldChg>
      <pc:sldChg chg="addSp delSp modSp add mod modTransition delAnim modAnim">
        <pc:chgData name="Enrico Fabris" userId="d9ea6b64-481b-4f1a-9add-e8896e431423" providerId="ADAL" clId="{CCA75DEA-2A8D-458D-AE44-E1C84916217E}" dt="2024-04-11T16:53:28.866" v="7650"/>
        <pc:sldMkLst>
          <pc:docMk/>
          <pc:sldMk cId="2032316021" sldId="316"/>
        </pc:sldMkLst>
        <pc:spChg chg="mod">
          <ac:chgData name="Enrico Fabris" userId="d9ea6b64-481b-4f1a-9add-e8896e431423" providerId="ADAL" clId="{CCA75DEA-2A8D-458D-AE44-E1C84916217E}" dt="2024-04-11T12:48:28.208" v="5194" actId="207"/>
          <ac:spMkLst>
            <pc:docMk/>
            <pc:sldMk cId="2032316021" sldId="316"/>
            <ac:spMk id="2" creationId="{AB298D75-7240-F472-FBFD-6F8D630F6E65}"/>
          </ac:spMkLst>
        </pc:spChg>
        <pc:spChg chg="add mod">
          <ac:chgData name="Enrico Fabris" userId="d9ea6b64-481b-4f1a-9add-e8896e431423" providerId="ADAL" clId="{CCA75DEA-2A8D-458D-AE44-E1C84916217E}" dt="2024-04-11T08:31:54.755" v="2747" actId="1076"/>
          <ac:spMkLst>
            <pc:docMk/>
            <pc:sldMk cId="2032316021" sldId="316"/>
            <ac:spMk id="4" creationId="{EB11BDCE-E357-42C5-67AB-07053B79B6B1}"/>
          </ac:spMkLst>
        </pc:spChg>
        <pc:spChg chg="add mod">
          <ac:chgData name="Enrico Fabris" userId="d9ea6b64-481b-4f1a-9add-e8896e431423" providerId="ADAL" clId="{CCA75DEA-2A8D-458D-AE44-E1C84916217E}" dt="2024-04-10T14:52:44.111" v="1086" actId="1035"/>
          <ac:spMkLst>
            <pc:docMk/>
            <pc:sldMk cId="2032316021" sldId="316"/>
            <ac:spMk id="6" creationId="{7FFDE450-E01B-7EB9-6940-7C77EE37BBDE}"/>
          </ac:spMkLst>
        </pc:spChg>
        <pc:spChg chg="add mod">
          <ac:chgData name="Enrico Fabris" userId="d9ea6b64-481b-4f1a-9add-e8896e431423" providerId="ADAL" clId="{CCA75DEA-2A8D-458D-AE44-E1C84916217E}" dt="2024-04-10T14:49:39.836" v="942"/>
          <ac:spMkLst>
            <pc:docMk/>
            <pc:sldMk cId="2032316021" sldId="316"/>
            <ac:spMk id="7" creationId="{AB55D441-013D-3CF9-FD91-CB64505CF2ED}"/>
          </ac:spMkLst>
        </pc:spChg>
        <pc:spChg chg="del mod topLvl">
          <ac:chgData name="Enrico Fabris" userId="d9ea6b64-481b-4f1a-9add-e8896e431423" providerId="ADAL" clId="{CCA75DEA-2A8D-458D-AE44-E1C84916217E}" dt="2024-04-10T14:50:22.247" v="991" actId="478"/>
          <ac:spMkLst>
            <pc:docMk/>
            <pc:sldMk cId="2032316021" sldId="316"/>
            <ac:spMk id="9" creationId="{76C32B98-44E4-0AAE-7746-5378853E7E1B}"/>
          </ac:spMkLst>
        </pc:spChg>
        <pc:spChg chg="del mod topLvl">
          <ac:chgData name="Enrico Fabris" userId="d9ea6b64-481b-4f1a-9add-e8896e431423" providerId="ADAL" clId="{CCA75DEA-2A8D-458D-AE44-E1C84916217E}" dt="2024-04-10T14:50:25.097" v="992" actId="478"/>
          <ac:spMkLst>
            <pc:docMk/>
            <pc:sldMk cId="2032316021" sldId="316"/>
            <ac:spMk id="10" creationId="{2479E912-0C2A-01F2-4ECF-4FCA024097A9}"/>
          </ac:spMkLst>
        </pc:spChg>
        <pc:spChg chg="mod">
          <ac:chgData name="Enrico Fabris" userId="d9ea6b64-481b-4f1a-9add-e8896e431423" providerId="ADAL" clId="{CCA75DEA-2A8D-458D-AE44-E1C84916217E}" dt="2024-04-10T14:50:00.819" v="950"/>
          <ac:spMkLst>
            <pc:docMk/>
            <pc:sldMk cId="2032316021" sldId="316"/>
            <ac:spMk id="13" creationId="{8C26ACCD-2F16-E605-2C14-B3D85EC94E24}"/>
          </ac:spMkLst>
        </pc:spChg>
        <pc:spChg chg="mod">
          <ac:chgData name="Enrico Fabris" userId="d9ea6b64-481b-4f1a-9add-e8896e431423" providerId="ADAL" clId="{CCA75DEA-2A8D-458D-AE44-E1C84916217E}" dt="2024-04-10T14:50:00.819" v="950"/>
          <ac:spMkLst>
            <pc:docMk/>
            <pc:sldMk cId="2032316021" sldId="316"/>
            <ac:spMk id="14" creationId="{DFF1DFF0-3284-AE93-7847-2010B013B339}"/>
          </ac:spMkLst>
        </pc:spChg>
        <pc:spChg chg="mod">
          <ac:chgData name="Enrico Fabris" userId="d9ea6b64-481b-4f1a-9add-e8896e431423" providerId="ADAL" clId="{CCA75DEA-2A8D-458D-AE44-E1C84916217E}" dt="2024-04-10T14:50:50.353" v="1073"/>
          <ac:spMkLst>
            <pc:docMk/>
            <pc:sldMk cId="2032316021" sldId="316"/>
            <ac:spMk id="17" creationId="{9C4E5DBF-0C8A-A635-8B82-25E2F0ED853B}"/>
          </ac:spMkLst>
        </pc:spChg>
        <pc:spChg chg="mod">
          <ac:chgData name="Enrico Fabris" userId="d9ea6b64-481b-4f1a-9add-e8896e431423" providerId="ADAL" clId="{CCA75DEA-2A8D-458D-AE44-E1C84916217E}" dt="2024-04-10T14:50:50.353" v="1073"/>
          <ac:spMkLst>
            <pc:docMk/>
            <pc:sldMk cId="2032316021" sldId="316"/>
            <ac:spMk id="18" creationId="{1AAF82A5-3A0A-CCE7-FCB8-49872BCADDA8}"/>
          </ac:spMkLst>
        </pc:spChg>
        <pc:spChg chg="mod">
          <ac:chgData name="Enrico Fabris" userId="d9ea6b64-481b-4f1a-9add-e8896e431423" providerId="ADAL" clId="{CCA75DEA-2A8D-458D-AE44-E1C84916217E}" dt="2024-04-10T15:00:52.397" v="1132" actId="21"/>
          <ac:spMkLst>
            <pc:docMk/>
            <pc:sldMk cId="2032316021" sldId="316"/>
            <ac:spMk id="23" creationId="{9C4E5DBF-0C8A-A635-8B82-25E2F0ED853B}"/>
          </ac:spMkLst>
        </pc:spChg>
        <pc:spChg chg="mod">
          <ac:chgData name="Enrico Fabris" userId="d9ea6b64-481b-4f1a-9add-e8896e431423" providerId="ADAL" clId="{CCA75DEA-2A8D-458D-AE44-E1C84916217E}" dt="2024-04-10T15:00:42.516" v="1130"/>
          <ac:spMkLst>
            <pc:docMk/>
            <pc:sldMk cId="2032316021" sldId="316"/>
            <ac:spMk id="24" creationId="{1AAF82A5-3A0A-CCE7-FCB8-49872BCADDA8}"/>
          </ac:spMkLst>
        </pc:spChg>
        <pc:spChg chg="add mod ord">
          <ac:chgData name="Enrico Fabris" userId="d9ea6b64-481b-4f1a-9add-e8896e431423" providerId="ADAL" clId="{CCA75DEA-2A8D-458D-AE44-E1C84916217E}" dt="2024-04-11T08:35:16.675" v="2857" actId="14100"/>
          <ac:spMkLst>
            <pc:docMk/>
            <pc:sldMk cId="2032316021" sldId="316"/>
            <ac:spMk id="26" creationId="{FC161D6C-1C31-1FAA-C9EA-83AD992D4A55}"/>
          </ac:spMkLst>
        </pc:spChg>
        <pc:spChg chg="mod">
          <ac:chgData name="Enrico Fabris" userId="d9ea6b64-481b-4f1a-9add-e8896e431423" providerId="ADAL" clId="{CCA75DEA-2A8D-458D-AE44-E1C84916217E}" dt="2024-04-10T14:48:12.529" v="913" actId="21"/>
          <ac:spMkLst>
            <pc:docMk/>
            <pc:sldMk cId="2032316021" sldId="316"/>
            <ac:spMk id="30" creationId="{8E52F337-0AE9-F2EE-DBD0-96CE7EBB2591}"/>
          </ac:spMkLst>
        </pc:spChg>
        <pc:spChg chg="mod">
          <ac:chgData name="Enrico Fabris" userId="d9ea6b64-481b-4f1a-9add-e8896e431423" providerId="ADAL" clId="{CCA75DEA-2A8D-458D-AE44-E1C84916217E}" dt="2024-04-11T08:30:52.693" v="2744" actId="1582"/>
          <ac:spMkLst>
            <pc:docMk/>
            <pc:sldMk cId="2032316021" sldId="316"/>
            <ac:spMk id="42" creationId="{74AF77FA-D8F8-3A5D-6306-D9240BD8A942}"/>
          </ac:spMkLst>
        </pc:spChg>
        <pc:spChg chg="mod ord">
          <ac:chgData name="Enrico Fabris" userId="d9ea6b64-481b-4f1a-9add-e8896e431423" providerId="ADAL" clId="{CCA75DEA-2A8D-458D-AE44-E1C84916217E}" dt="2024-04-11T08:30:52.693" v="2744" actId="1582"/>
          <ac:spMkLst>
            <pc:docMk/>
            <pc:sldMk cId="2032316021" sldId="316"/>
            <ac:spMk id="43" creationId="{472835B0-5B89-71E7-231A-4799A44CF359}"/>
          </ac:spMkLst>
        </pc:spChg>
        <pc:spChg chg="mod ord">
          <ac:chgData name="Enrico Fabris" userId="d9ea6b64-481b-4f1a-9add-e8896e431423" providerId="ADAL" clId="{CCA75DEA-2A8D-458D-AE44-E1C84916217E}" dt="2024-04-11T08:30:52.693" v="2744" actId="1582"/>
          <ac:spMkLst>
            <pc:docMk/>
            <pc:sldMk cId="2032316021" sldId="316"/>
            <ac:spMk id="44" creationId="{C41AEE80-388B-1337-4B3D-1C26E5C78C12}"/>
          </ac:spMkLst>
        </pc:spChg>
        <pc:spChg chg="mod">
          <ac:chgData name="Enrico Fabris" userId="d9ea6b64-481b-4f1a-9add-e8896e431423" providerId="ADAL" clId="{CCA75DEA-2A8D-458D-AE44-E1C84916217E}" dt="2024-04-10T14:45:34.389" v="841" actId="164"/>
          <ac:spMkLst>
            <pc:docMk/>
            <pc:sldMk cId="2032316021" sldId="316"/>
            <ac:spMk id="71" creationId="{E58B50BA-8625-E648-7385-E75AC145515C}"/>
          </ac:spMkLst>
        </pc:spChg>
        <pc:grpChg chg="add del mod">
          <ac:chgData name="Enrico Fabris" userId="d9ea6b64-481b-4f1a-9add-e8896e431423" providerId="ADAL" clId="{CCA75DEA-2A8D-458D-AE44-E1C84916217E}" dt="2024-04-10T14:49:32.208" v="941" actId="478"/>
          <ac:grpSpMkLst>
            <pc:docMk/>
            <pc:sldMk cId="2032316021" sldId="316"/>
            <ac:grpSpMk id="4" creationId="{160955B6-7470-37D6-A9CE-73C3E44D0743}"/>
          </ac:grpSpMkLst>
        </pc:grpChg>
        <pc:grpChg chg="add del mod">
          <ac:chgData name="Enrico Fabris" userId="d9ea6b64-481b-4f1a-9add-e8896e431423" providerId="ADAL" clId="{CCA75DEA-2A8D-458D-AE44-E1C84916217E}" dt="2024-04-10T14:50:22.247" v="991" actId="478"/>
          <ac:grpSpMkLst>
            <pc:docMk/>
            <pc:sldMk cId="2032316021" sldId="316"/>
            <ac:grpSpMk id="8" creationId="{59489807-9A31-ED55-C73B-95B275CCC20F}"/>
          </ac:grpSpMkLst>
        </pc:grpChg>
        <pc:grpChg chg="add del mod">
          <ac:chgData name="Enrico Fabris" userId="d9ea6b64-481b-4f1a-9add-e8896e431423" providerId="ADAL" clId="{CCA75DEA-2A8D-458D-AE44-E1C84916217E}" dt="2024-04-10T14:50:45.372" v="1072" actId="478"/>
          <ac:grpSpMkLst>
            <pc:docMk/>
            <pc:sldMk cId="2032316021" sldId="316"/>
            <ac:grpSpMk id="12" creationId="{06D10A64-AA26-FC13-F729-D068DB5CADA2}"/>
          </ac:grpSpMkLst>
        </pc:grpChg>
        <pc:grpChg chg="add del mod">
          <ac:chgData name="Enrico Fabris" userId="d9ea6b64-481b-4f1a-9add-e8896e431423" providerId="ADAL" clId="{CCA75DEA-2A8D-458D-AE44-E1C84916217E}" dt="2024-04-10T15:00:41.200" v="1129" actId="21"/>
          <ac:grpSpMkLst>
            <pc:docMk/>
            <pc:sldMk cId="2032316021" sldId="316"/>
            <ac:grpSpMk id="16" creationId="{2840FE93-2642-A1DA-3EFD-AB1860AD35CC}"/>
          </ac:grpSpMkLst>
        </pc:grpChg>
        <pc:grpChg chg="add mod">
          <ac:chgData name="Enrico Fabris" userId="d9ea6b64-481b-4f1a-9add-e8896e431423" providerId="ADAL" clId="{CCA75DEA-2A8D-458D-AE44-E1C84916217E}" dt="2024-04-10T15:00:42.516" v="1130"/>
          <ac:grpSpMkLst>
            <pc:docMk/>
            <pc:sldMk cId="2032316021" sldId="316"/>
            <ac:grpSpMk id="22" creationId="{2840FE93-2642-A1DA-3EFD-AB1860AD35CC}"/>
          </ac:grpSpMkLst>
        </pc:grpChg>
        <pc:picChg chg="add del mod">
          <ac:chgData name="Enrico Fabris" userId="d9ea6b64-481b-4f1a-9add-e8896e431423" providerId="ADAL" clId="{CCA75DEA-2A8D-458D-AE44-E1C84916217E}" dt="2024-04-10T14:50:45.372" v="1072" actId="478"/>
          <ac:picMkLst>
            <pc:docMk/>
            <pc:sldMk cId="2032316021" sldId="316"/>
            <ac:picMk id="11" creationId="{40F0E859-2DB0-71FB-DED3-344FCA0BF58C}"/>
          </ac:picMkLst>
        </pc:picChg>
        <pc:picChg chg="add mod">
          <ac:chgData name="Enrico Fabris" userId="d9ea6b64-481b-4f1a-9add-e8896e431423" providerId="ADAL" clId="{CCA75DEA-2A8D-458D-AE44-E1C84916217E}" dt="2024-04-10T14:50:57.606" v="1074" actId="1076"/>
          <ac:picMkLst>
            <pc:docMk/>
            <pc:sldMk cId="2032316021" sldId="316"/>
            <ac:picMk id="15" creationId="{F9BD2D2E-7E60-82DB-1A87-5026D36D392D}"/>
          </ac:picMkLst>
        </pc:picChg>
        <pc:picChg chg="add mod">
          <ac:chgData name="Enrico Fabris" userId="d9ea6b64-481b-4f1a-9add-e8896e431423" providerId="ADAL" clId="{CCA75DEA-2A8D-458D-AE44-E1C84916217E}" dt="2024-04-11T06:57:29.229" v="2531" actId="1038"/>
          <ac:picMkLst>
            <pc:docMk/>
            <pc:sldMk cId="2032316021" sldId="316"/>
            <ac:picMk id="20" creationId="{5E2AA22C-0EF5-0EE9-75FB-1B6AC33899AB}"/>
          </ac:picMkLst>
        </pc:picChg>
        <pc:picChg chg="add mod">
          <ac:chgData name="Enrico Fabris" userId="d9ea6b64-481b-4f1a-9add-e8896e431423" providerId="ADAL" clId="{CCA75DEA-2A8D-458D-AE44-E1C84916217E}" dt="2024-04-11T06:57:31.615" v="2532" actId="1038"/>
          <ac:picMkLst>
            <pc:docMk/>
            <pc:sldMk cId="2032316021" sldId="316"/>
            <ac:picMk id="21" creationId="{92EF8DDC-8CF1-C835-F59C-D068B6358AFD}"/>
          </ac:picMkLst>
        </pc:picChg>
        <pc:picChg chg="add mod">
          <ac:chgData name="Enrico Fabris" userId="d9ea6b64-481b-4f1a-9add-e8896e431423" providerId="ADAL" clId="{CCA75DEA-2A8D-458D-AE44-E1C84916217E}" dt="2024-04-11T08:35:25.058" v="2858" actId="1076"/>
          <ac:picMkLst>
            <pc:docMk/>
            <pc:sldMk cId="2032316021" sldId="316"/>
            <ac:picMk id="25" creationId="{11289FC4-DD9B-FDF1-637B-9E94098D53A9}"/>
          </ac:picMkLst>
        </pc:picChg>
        <pc:picChg chg="del mod">
          <ac:chgData name="Enrico Fabris" userId="d9ea6b64-481b-4f1a-9add-e8896e431423" providerId="ADAL" clId="{CCA75DEA-2A8D-458D-AE44-E1C84916217E}" dt="2024-04-10T14:50:05.818" v="963" actId="478"/>
          <ac:picMkLst>
            <pc:docMk/>
            <pc:sldMk cId="2032316021" sldId="316"/>
            <ac:picMk id="31" creationId="{E5676862-57AF-0E7C-495B-E7CE310DEDA8}"/>
          </ac:picMkLst>
        </pc:picChg>
      </pc:sldChg>
      <pc:sldChg chg="addSp modSp add del mod modTransition">
        <pc:chgData name="Enrico Fabris" userId="d9ea6b64-481b-4f1a-9add-e8896e431423" providerId="ADAL" clId="{CCA75DEA-2A8D-458D-AE44-E1C84916217E}" dt="2024-04-10T15:34:25.344" v="1840" actId="47"/>
        <pc:sldMkLst>
          <pc:docMk/>
          <pc:sldMk cId="632233350" sldId="317"/>
        </pc:sldMkLst>
        <pc:spChg chg="mod">
          <ac:chgData name="Enrico Fabris" userId="d9ea6b64-481b-4f1a-9add-e8896e431423" providerId="ADAL" clId="{CCA75DEA-2A8D-458D-AE44-E1C84916217E}" dt="2024-04-10T15:25:32.661" v="1816" actId="20577"/>
          <ac:spMkLst>
            <pc:docMk/>
            <pc:sldMk cId="632233350" sldId="317"/>
            <ac:spMk id="9" creationId="{D5C40119-86E8-4925-3DBA-916DD241F495}"/>
          </ac:spMkLst>
        </pc:spChg>
        <pc:picChg chg="add mod">
          <ac:chgData name="Enrico Fabris" userId="d9ea6b64-481b-4f1a-9add-e8896e431423" providerId="ADAL" clId="{CCA75DEA-2A8D-458D-AE44-E1C84916217E}" dt="2024-04-10T15:27:51.073" v="1838" actId="14100"/>
          <ac:picMkLst>
            <pc:docMk/>
            <pc:sldMk cId="632233350" sldId="317"/>
            <ac:picMk id="3" creationId="{AFBBC2BA-1D2F-5CD9-1CE2-F1A2968784E5}"/>
          </ac:picMkLst>
        </pc:picChg>
        <pc:picChg chg="add mod">
          <ac:chgData name="Enrico Fabris" userId="d9ea6b64-481b-4f1a-9add-e8896e431423" providerId="ADAL" clId="{CCA75DEA-2A8D-458D-AE44-E1C84916217E}" dt="2024-04-10T15:28:26.340" v="1839"/>
          <ac:picMkLst>
            <pc:docMk/>
            <pc:sldMk cId="632233350" sldId="317"/>
            <ac:picMk id="4" creationId="{2D00338E-DD85-3B6F-4BB9-6B848D3C25A7}"/>
          </ac:picMkLst>
        </pc:picChg>
      </pc:sldChg>
      <pc:sldChg chg="modSp add del mod modTransition">
        <pc:chgData name="Enrico Fabris" userId="d9ea6b64-481b-4f1a-9add-e8896e431423" providerId="ADAL" clId="{CCA75DEA-2A8D-458D-AE44-E1C84916217E}" dt="2024-04-10T15:34:25.344" v="1840" actId="47"/>
        <pc:sldMkLst>
          <pc:docMk/>
          <pc:sldMk cId="527906772" sldId="318"/>
        </pc:sldMkLst>
        <pc:spChg chg="mod">
          <ac:chgData name="Enrico Fabris" userId="d9ea6b64-481b-4f1a-9add-e8896e431423" providerId="ADAL" clId="{CCA75DEA-2A8D-458D-AE44-E1C84916217E}" dt="2024-04-10T15:25:13.404" v="1810" actId="20577"/>
          <ac:spMkLst>
            <pc:docMk/>
            <pc:sldMk cId="527906772" sldId="318"/>
            <ac:spMk id="9" creationId="{D5C40119-86E8-4925-3DBA-916DD241F495}"/>
          </ac:spMkLst>
        </pc:spChg>
      </pc:sldChg>
      <pc:sldChg chg="modSp add del mod modTransition">
        <pc:chgData name="Enrico Fabris" userId="d9ea6b64-481b-4f1a-9add-e8896e431423" providerId="ADAL" clId="{CCA75DEA-2A8D-458D-AE44-E1C84916217E}" dt="2024-04-10T15:34:25.344" v="1840" actId="47"/>
        <pc:sldMkLst>
          <pc:docMk/>
          <pc:sldMk cId="3927579614" sldId="319"/>
        </pc:sldMkLst>
        <pc:spChg chg="mod">
          <ac:chgData name="Enrico Fabris" userId="d9ea6b64-481b-4f1a-9add-e8896e431423" providerId="ADAL" clId="{CCA75DEA-2A8D-458D-AE44-E1C84916217E}" dt="2024-04-10T15:25:27.777" v="1814" actId="20577"/>
          <ac:spMkLst>
            <pc:docMk/>
            <pc:sldMk cId="3927579614" sldId="319"/>
            <ac:spMk id="9" creationId="{D5C40119-86E8-4925-3DBA-916DD241F495}"/>
          </ac:spMkLst>
        </pc:spChg>
      </pc:sldChg>
      <pc:sldChg chg="addSp delSp modSp add mod ord modTransition modAnim">
        <pc:chgData name="Enrico Fabris" userId="d9ea6b64-481b-4f1a-9add-e8896e431423" providerId="ADAL" clId="{CCA75DEA-2A8D-458D-AE44-E1C84916217E}" dt="2024-04-11T13:42:19.868" v="6352"/>
        <pc:sldMkLst>
          <pc:docMk/>
          <pc:sldMk cId="2332877622" sldId="320"/>
        </pc:sldMkLst>
        <pc:spChg chg="del">
          <ac:chgData name="Enrico Fabris" userId="d9ea6b64-481b-4f1a-9add-e8896e431423" providerId="ADAL" clId="{CCA75DEA-2A8D-458D-AE44-E1C84916217E}" dt="2024-04-10T15:53:44.130" v="1990" actId="478"/>
          <ac:spMkLst>
            <pc:docMk/>
            <pc:sldMk cId="2332877622" sldId="320"/>
            <ac:spMk id="2" creationId="{ED5F02D3-8913-C7AC-D2A8-EAB9E2267C6E}"/>
          </ac:spMkLst>
        </pc:spChg>
        <pc:spChg chg="mod">
          <ac:chgData name="Enrico Fabris" userId="d9ea6b64-481b-4f1a-9add-e8896e431423" providerId="ADAL" clId="{CCA75DEA-2A8D-458D-AE44-E1C84916217E}" dt="2024-04-11T12:07:38.959" v="4825" actId="255"/>
          <ac:spMkLst>
            <pc:docMk/>
            <pc:sldMk cId="2332877622" sldId="320"/>
            <ac:spMk id="9" creationId="{D5C40119-86E8-4925-3DBA-916DD241F495}"/>
          </ac:spMkLst>
        </pc:spChg>
        <pc:spChg chg="add del mod">
          <ac:chgData name="Enrico Fabris" userId="d9ea6b64-481b-4f1a-9add-e8896e431423" providerId="ADAL" clId="{CCA75DEA-2A8D-458D-AE44-E1C84916217E}" dt="2024-04-10T15:53:46.365" v="1991" actId="478"/>
          <ac:spMkLst>
            <pc:docMk/>
            <pc:sldMk cId="2332877622" sldId="320"/>
            <ac:spMk id="19" creationId="{A8B825B4-AA4E-F969-3E4E-0F652E09C18A}"/>
          </ac:spMkLst>
        </pc:spChg>
        <pc:spChg chg="add mod">
          <ac:chgData name="Enrico Fabris" userId="d9ea6b64-481b-4f1a-9add-e8896e431423" providerId="ADAL" clId="{CCA75DEA-2A8D-458D-AE44-E1C84916217E}" dt="2024-04-11T12:48:08.287" v="5189" actId="207"/>
          <ac:spMkLst>
            <pc:docMk/>
            <pc:sldMk cId="2332877622" sldId="320"/>
            <ac:spMk id="20" creationId="{C3975F21-CE42-5C9A-A6DC-DD7B9D65C66E}"/>
          </ac:spMkLst>
        </pc:spChg>
        <pc:picChg chg="add del mod">
          <ac:chgData name="Enrico Fabris" userId="d9ea6b64-481b-4f1a-9add-e8896e431423" providerId="ADAL" clId="{CCA75DEA-2A8D-458D-AE44-E1C84916217E}" dt="2024-04-10T15:35:56.654" v="1849" actId="478"/>
          <ac:picMkLst>
            <pc:docMk/>
            <pc:sldMk cId="2332877622" sldId="320"/>
            <ac:picMk id="4" creationId="{2073511C-3C3B-7500-EA98-6562C398DDB6}"/>
          </ac:picMkLst>
        </pc:picChg>
        <pc:picChg chg="add mod">
          <ac:chgData name="Enrico Fabris" userId="d9ea6b64-481b-4f1a-9add-e8896e431423" providerId="ADAL" clId="{CCA75DEA-2A8D-458D-AE44-E1C84916217E}" dt="2024-04-11T12:07:36.391" v="4821" actId="1037"/>
          <ac:picMkLst>
            <pc:docMk/>
            <pc:sldMk cId="2332877622" sldId="320"/>
            <ac:picMk id="6" creationId="{7ED48EA3-FF6B-231D-C882-21D2949DDAD1}"/>
          </ac:picMkLst>
        </pc:picChg>
        <pc:picChg chg="add mod">
          <ac:chgData name="Enrico Fabris" userId="d9ea6b64-481b-4f1a-9add-e8896e431423" providerId="ADAL" clId="{CCA75DEA-2A8D-458D-AE44-E1C84916217E}" dt="2024-04-11T12:07:36.121" v="4820" actId="1037"/>
          <ac:picMkLst>
            <pc:docMk/>
            <pc:sldMk cId="2332877622" sldId="320"/>
            <ac:picMk id="8" creationId="{B009393C-55B0-3BC6-435E-AA2AB4E5363E}"/>
          </ac:picMkLst>
        </pc:picChg>
        <pc:picChg chg="add mod">
          <ac:chgData name="Enrico Fabris" userId="d9ea6b64-481b-4f1a-9add-e8896e431423" providerId="ADAL" clId="{CCA75DEA-2A8D-458D-AE44-E1C84916217E}" dt="2024-04-11T13:38:44.321" v="6317" actId="1037"/>
          <ac:picMkLst>
            <pc:docMk/>
            <pc:sldMk cId="2332877622" sldId="320"/>
            <ac:picMk id="11" creationId="{6DFDD791-8668-90CA-C83F-A485722BAB3A}"/>
          </ac:picMkLst>
        </pc:picChg>
        <pc:picChg chg="add del mod">
          <ac:chgData name="Enrico Fabris" userId="d9ea6b64-481b-4f1a-9add-e8896e431423" providerId="ADAL" clId="{CCA75DEA-2A8D-458D-AE44-E1C84916217E}" dt="2024-04-10T15:43:11.565" v="1884" actId="478"/>
          <ac:picMkLst>
            <pc:docMk/>
            <pc:sldMk cId="2332877622" sldId="320"/>
            <ac:picMk id="13" creationId="{67DC4DA3-DA24-6DFF-9B3F-3861B6FFD923}"/>
          </ac:picMkLst>
        </pc:picChg>
        <pc:picChg chg="add mod">
          <ac:chgData name="Enrico Fabris" userId="d9ea6b64-481b-4f1a-9add-e8896e431423" providerId="ADAL" clId="{CCA75DEA-2A8D-458D-AE44-E1C84916217E}" dt="2024-04-11T12:07:36.751" v="4822" actId="1037"/>
          <ac:picMkLst>
            <pc:docMk/>
            <pc:sldMk cId="2332877622" sldId="320"/>
            <ac:picMk id="15" creationId="{26F932CF-C5CA-663D-B9FE-423E5BB35BEB}"/>
          </ac:picMkLst>
        </pc:picChg>
        <pc:picChg chg="add mod">
          <ac:chgData name="Enrico Fabris" userId="d9ea6b64-481b-4f1a-9add-e8896e431423" providerId="ADAL" clId="{CCA75DEA-2A8D-458D-AE44-E1C84916217E}" dt="2024-04-11T13:38:41.176" v="6308" actId="1038"/>
          <ac:picMkLst>
            <pc:docMk/>
            <pc:sldMk cId="2332877622" sldId="320"/>
            <ac:picMk id="17" creationId="{45A2B0A8-C20D-147E-2CB9-03258664ED50}"/>
          </ac:picMkLst>
        </pc:picChg>
        <pc:picChg chg="add mod">
          <ac:chgData name="Enrico Fabris" userId="d9ea6b64-481b-4f1a-9add-e8896e431423" providerId="ADAL" clId="{CCA75DEA-2A8D-458D-AE44-E1C84916217E}" dt="2024-04-10T15:53:46.866" v="1992"/>
          <ac:picMkLst>
            <pc:docMk/>
            <pc:sldMk cId="2332877622" sldId="320"/>
            <ac:picMk id="21" creationId="{FA825108-0202-4163-9BE7-25D9648E7135}"/>
          </ac:picMkLst>
        </pc:picChg>
      </pc:sldChg>
      <pc:sldChg chg="addSp delSp modSp add del mod">
        <pc:chgData name="Enrico Fabris" userId="d9ea6b64-481b-4f1a-9add-e8896e431423" providerId="ADAL" clId="{CCA75DEA-2A8D-458D-AE44-E1C84916217E}" dt="2024-04-10T15:27:17.737" v="1832" actId="47"/>
        <pc:sldMkLst>
          <pc:docMk/>
          <pc:sldMk cId="880401487" sldId="321"/>
        </pc:sldMkLst>
        <pc:picChg chg="add del mod">
          <ac:chgData name="Enrico Fabris" userId="d9ea6b64-481b-4f1a-9add-e8896e431423" providerId="ADAL" clId="{CCA75DEA-2A8D-458D-AE44-E1C84916217E}" dt="2024-04-10T15:27:16.179" v="1831" actId="478"/>
          <ac:picMkLst>
            <pc:docMk/>
            <pc:sldMk cId="880401487" sldId="321"/>
            <ac:picMk id="3" creationId="{080EB44B-98FA-E642-F57C-E4EF8B04C5A7}"/>
          </ac:picMkLst>
        </pc:picChg>
      </pc:sldChg>
      <pc:sldChg chg="addSp delSp modSp add del mod">
        <pc:chgData name="Enrico Fabris" userId="d9ea6b64-481b-4f1a-9add-e8896e431423" providerId="ADAL" clId="{CCA75DEA-2A8D-458D-AE44-E1C84916217E}" dt="2024-04-11T13:39:41.252" v="6330" actId="47"/>
        <pc:sldMkLst>
          <pc:docMk/>
          <pc:sldMk cId="2072833053" sldId="321"/>
        </pc:sldMkLst>
        <pc:spChg chg="mod">
          <ac:chgData name="Enrico Fabris" userId="d9ea6b64-481b-4f1a-9add-e8896e431423" providerId="ADAL" clId="{CCA75DEA-2A8D-458D-AE44-E1C84916217E}" dt="2024-04-11T12:48:20.055" v="5193" actId="207"/>
          <ac:spMkLst>
            <pc:docMk/>
            <pc:sldMk cId="2072833053" sldId="321"/>
            <ac:spMk id="2" creationId="{ED5F02D3-8913-C7AC-D2A8-EAB9E2267C6E}"/>
          </ac:spMkLst>
        </pc:spChg>
        <pc:spChg chg="mod">
          <ac:chgData name="Enrico Fabris" userId="d9ea6b64-481b-4f1a-9add-e8896e431423" providerId="ADAL" clId="{CCA75DEA-2A8D-458D-AE44-E1C84916217E}" dt="2024-04-11T12:08:02.061" v="4829" actId="255"/>
          <ac:spMkLst>
            <pc:docMk/>
            <pc:sldMk cId="2072833053" sldId="321"/>
            <ac:spMk id="9" creationId="{D5C40119-86E8-4925-3DBA-916DD241F495}"/>
          </ac:spMkLst>
        </pc:spChg>
        <pc:picChg chg="add mod">
          <ac:chgData name="Enrico Fabris" userId="d9ea6b64-481b-4f1a-9add-e8896e431423" providerId="ADAL" clId="{CCA75DEA-2A8D-458D-AE44-E1C84916217E}" dt="2024-04-10T15:51:51.517" v="1953" actId="1037"/>
          <ac:picMkLst>
            <pc:docMk/>
            <pc:sldMk cId="2072833053" sldId="321"/>
            <ac:picMk id="3" creationId="{620DB82B-49B3-9C16-AF96-58E06E2E1408}"/>
          </ac:picMkLst>
        </pc:picChg>
        <pc:picChg chg="del">
          <ac:chgData name="Enrico Fabris" userId="d9ea6b64-481b-4f1a-9add-e8896e431423" providerId="ADAL" clId="{CCA75DEA-2A8D-458D-AE44-E1C84916217E}" dt="2024-04-10T15:46:45.847" v="1907" actId="478"/>
          <ac:picMkLst>
            <pc:docMk/>
            <pc:sldMk cId="2072833053" sldId="321"/>
            <ac:picMk id="6" creationId="{7ED48EA3-FF6B-231D-C882-21D2949DDAD1}"/>
          </ac:picMkLst>
        </pc:picChg>
        <pc:picChg chg="del">
          <ac:chgData name="Enrico Fabris" userId="d9ea6b64-481b-4f1a-9add-e8896e431423" providerId="ADAL" clId="{CCA75DEA-2A8D-458D-AE44-E1C84916217E}" dt="2024-04-10T15:46:45.147" v="1906" actId="478"/>
          <ac:picMkLst>
            <pc:docMk/>
            <pc:sldMk cId="2072833053" sldId="321"/>
            <ac:picMk id="11" creationId="{6DFDD791-8668-90CA-C83F-A485722BAB3A}"/>
          </ac:picMkLst>
        </pc:picChg>
        <pc:picChg chg="del">
          <ac:chgData name="Enrico Fabris" userId="d9ea6b64-481b-4f1a-9add-e8896e431423" providerId="ADAL" clId="{CCA75DEA-2A8D-458D-AE44-E1C84916217E}" dt="2024-04-10T15:46:46.576" v="1908" actId="478"/>
          <ac:picMkLst>
            <pc:docMk/>
            <pc:sldMk cId="2072833053" sldId="321"/>
            <ac:picMk id="15" creationId="{26F932CF-C5CA-663D-B9FE-423E5BB35BEB}"/>
          </ac:picMkLst>
        </pc:picChg>
        <pc:picChg chg="del">
          <ac:chgData name="Enrico Fabris" userId="d9ea6b64-481b-4f1a-9add-e8896e431423" providerId="ADAL" clId="{CCA75DEA-2A8D-458D-AE44-E1C84916217E}" dt="2024-04-10T15:46:47.275" v="1909" actId="478"/>
          <ac:picMkLst>
            <pc:docMk/>
            <pc:sldMk cId="2072833053" sldId="321"/>
            <ac:picMk id="17" creationId="{45A2B0A8-C20D-147E-2CB9-03258664ED50}"/>
          </ac:picMkLst>
        </pc:picChg>
      </pc:sldChg>
      <pc:sldChg chg="addSp delSp modSp add del mod modTransition">
        <pc:chgData name="Enrico Fabris" userId="d9ea6b64-481b-4f1a-9add-e8896e431423" providerId="ADAL" clId="{CCA75DEA-2A8D-458D-AE44-E1C84916217E}" dt="2024-04-11T13:39:41.252" v="6330" actId="47"/>
        <pc:sldMkLst>
          <pc:docMk/>
          <pc:sldMk cId="3610974201" sldId="322"/>
        </pc:sldMkLst>
        <pc:spChg chg="del">
          <ac:chgData name="Enrico Fabris" userId="d9ea6b64-481b-4f1a-9add-e8896e431423" providerId="ADAL" clId="{CCA75DEA-2A8D-458D-AE44-E1C84916217E}" dt="2024-04-10T15:52:08.218" v="1979" actId="478"/>
          <ac:spMkLst>
            <pc:docMk/>
            <pc:sldMk cId="3610974201" sldId="322"/>
            <ac:spMk id="2" creationId="{ED5F02D3-8913-C7AC-D2A8-EAB9E2267C6E}"/>
          </ac:spMkLst>
        </pc:spChg>
        <pc:spChg chg="add del mod">
          <ac:chgData name="Enrico Fabris" userId="d9ea6b64-481b-4f1a-9add-e8896e431423" providerId="ADAL" clId="{CCA75DEA-2A8D-458D-AE44-E1C84916217E}" dt="2024-04-10T15:52:21.400" v="1982" actId="478"/>
          <ac:spMkLst>
            <pc:docMk/>
            <pc:sldMk cId="3610974201" sldId="322"/>
            <ac:spMk id="4" creationId="{3B5C79DF-2A1C-EF79-3D3A-88D12F8F1668}"/>
          </ac:spMkLst>
        </pc:spChg>
        <pc:spChg chg="add del mod">
          <ac:chgData name="Enrico Fabris" userId="d9ea6b64-481b-4f1a-9add-e8896e431423" providerId="ADAL" clId="{CCA75DEA-2A8D-458D-AE44-E1C84916217E}" dt="2024-04-10T15:52:19.965" v="1981" actId="478"/>
          <ac:spMkLst>
            <pc:docMk/>
            <pc:sldMk cId="3610974201" sldId="322"/>
            <ac:spMk id="5" creationId="{7FDCFC02-CC19-8415-EF98-14DF72476116}"/>
          </ac:spMkLst>
        </pc:spChg>
        <pc:spChg chg="add mod">
          <ac:chgData name="Enrico Fabris" userId="d9ea6b64-481b-4f1a-9add-e8896e431423" providerId="ADAL" clId="{CCA75DEA-2A8D-458D-AE44-E1C84916217E}" dt="2024-04-11T12:48:16.844" v="5192" actId="207"/>
          <ac:spMkLst>
            <pc:docMk/>
            <pc:sldMk cId="3610974201" sldId="322"/>
            <ac:spMk id="7" creationId="{D2FEB41A-52DC-29EE-40A6-94AA4F8E3628}"/>
          </ac:spMkLst>
        </pc:spChg>
        <pc:spChg chg="mod">
          <ac:chgData name="Enrico Fabris" userId="d9ea6b64-481b-4f1a-9add-e8896e431423" providerId="ADAL" clId="{CCA75DEA-2A8D-458D-AE44-E1C84916217E}" dt="2024-04-11T12:07:57.068" v="4828" actId="255"/>
          <ac:spMkLst>
            <pc:docMk/>
            <pc:sldMk cId="3610974201" sldId="322"/>
            <ac:spMk id="9" creationId="{D5C40119-86E8-4925-3DBA-916DD241F495}"/>
          </ac:spMkLst>
        </pc:spChg>
        <pc:picChg chg="del">
          <ac:chgData name="Enrico Fabris" userId="d9ea6b64-481b-4f1a-9add-e8896e431423" providerId="ADAL" clId="{CCA75DEA-2A8D-458D-AE44-E1C84916217E}" dt="2024-04-10T15:46:56.652" v="1914" actId="478"/>
          <ac:picMkLst>
            <pc:docMk/>
            <pc:sldMk cId="3610974201" sldId="322"/>
            <ac:picMk id="6" creationId="{7ED48EA3-FF6B-231D-C882-21D2949DDAD1}"/>
          </ac:picMkLst>
        </pc:picChg>
        <pc:picChg chg="add mod">
          <ac:chgData name="Enrico Fabris" userId="d9ea6b64-481b-4f1a-9add-e8896e431423" providerId="ADAL" clId="{CCA75DEA-2A8D-458D-AE44-E1C84916217E}" dt="2024-04-10T15:52:21.925" v="1983"/>
          <ac:picMkLst>
            <pc:docMk/>
            <pc:sldMk cId="3610974201" sldId="322"/>
            <ac:picMk id="10" creationId="{45976C33-D4F7-5468-BC83-763DDECDE35E}"/>
          </ac:picMkLst>
        </pc:picChg>
        <pc:picChg chg="del">
          <ac:chgData name="Enrico Fabris" userId="d9ea6b64-481b-4f1a-9add-e8896e431423" providerId="ADAL" clId="{CCA75DEA-2A8D-458D-AE44-E1C84916217E}" dt="2024-04-10T15:46:55.430" v="1913" actId="478"/>
          <ac:picMkLst>
            <pc:docMk/>
            <pc:sldMk cId="3610974201" sldId="322"/>
            <ac:picMk id="11" creationId="{6DFDD791-8668-90CA-C83F-A485722BAB3A}"/>
          </ac:picMkLst>
        </pc:picChg>
        <pc:picChg chg="del">
          <ac:chgData name="Enrico Fabris" userId="d9ea6b64-481b-4f1a-9add-e8896e431423" providerId="ADAL" clId="{CCA75DEA-2A8D-458D-AE44-E1C84916217E}" dt="2024-04-10T15:46:57.329" v="1915" actId="478"/>
          <ac:picMkLst>
            <pc:docMk/>
            <pc:sldMk cId="3610974201" sldId="322"/>
            <ac:picMk id="15" creationId="{26F932CF-C5CA-663D-B9FE-423E5BB35BEB}"/>
          </ac:picMkLst>
        </pc:picChg>
      </pc:sldChg>
      <pc:sldChg chg="addSp delSp modSp add del mod modTransition">
        <pc:chgData name="Enrico Fabris" userId="d9ea6b64-481b-4f1a-9add-e8896e431423" providerId="ADAL" clId="{CCA75DEA-2A8D-458D-AE44-E1C84916217E}" dt="2024-04-11T13:39:41.252" v="6330" actId="47"/>
        <pc:sldMkLst>
          <pc:docMk/>
          <pc:sldMk cId="2235689139" sldId="323"/>
        </pc:sldMkLst>
        <pc:spChg chg="del">
          <ac:chgData name="Enrico Fabris" userId="d9ea6b64-481b-4f1a-9add-e8896e431423" providerId="ADAL" clId="{CCA75DEA-2A8D-458D-AE44-E1C84916217E}" dt="2024-04-10T15:52:25.729" v="1984" actId="478"/>
          <ac:spMkLst>
            <pc:docMk/>
            <pc:sldMk cId="2235689139" sldId="323"/>
            <ac:spMk id="2" creationId="{ED5F02D3-8913-C7AC-D2A8-EAB9E2267C6E}"/>
          </ac:spMkLst>
        </pc:spChg>
        <pc:spChg chg="add del mod">
          <ac:chgData name="Enrico Fabris" userId="d9ea6b64-481b-4f1a-9add-e8896e431423" providerId="ADAL" clId="{CCA75DEA-2A8D-458D-AE44-E1C84916217E}" dt="2024-04-10T15:52:28.557" v="1985" actId="478"/>
          <ac:spMkLst>
            <pc:docMk/>
            <pc:sldMk cId="2235689139" sldId="323"/>
            <ac:spMk id="4" creationId="{DE71C8B0-B64B-2039-1770-D6F1BDCFA176}"/>
          </ac:spMkLst>
        </pc:spChg>
        <pc:spChg chg="add mod">
          <ac:chgData name="Enrico Fabris" userId="d9ea6b64-481b-4f1a-9add-e8896e431423" providerId="ADAL" clId="{CCA75DEA-2A8D-458D-AE44-E1C84916217E}" dt="2024-04-11T12:48:13.868" v="5191" actId="207"/>
          <ac:spMkLst>
            <pc:docMk/>
            <pc:sldMk cId="2235689139" sldId="323"/>
            <ac:spMk id="5" creationId="{87A056E5-E539-E597-7AF1-4678F852DA8F}"/>
          </ac:spMkLst>
        </pc:spChg>
        <pc:spChg chg="mod">
          <ac:chgData name="Enrico Fabris" userId="d9ea6b64-481b-4f1a-9add-e8896e431423" providerId="ADAL" clId="{CCA75DEA-2A8D-458D-AE44-E1C84916217E}" dt="2024-04-11T12:07:49.642" v="4827" actId="255"/>
          <ac:spMkLst>
            <pc:docMk/>
            <pc:sldMk cId="2235689139" sldId="323"/>
            <ac:spMk id="9" creationId="{D5C40119-86E8-4925-3DBA-916DD241F495}"/>
          </ac:spMkLst>
        </pc:spChg>
        <pc:picChg chg="del">
          <ac:chgData name="Enrico Fabris" userId="d9ea6b64-481b-4f1a-9add-e8896e431423" providerId="ADAL" clId="{CCA75DEA-2A8D-458D-AE44-E1C84916217E}" dt="2024-04-10T15:47:04.387" v="1917" actId="478"/>
          <ac:picMkLst>
            <pc:docMk/>
            <pc:sldMk cId="2235689139" sldId="323"/>
            <ac:picMk id="6" creationId="{7ED48EA3-FF6B-231D-C882-21D2949DDAD1}"/>
          </ac:picMkLst>
        </pc:picChg>
        <pc:picChg chg="add mod">
          <ac:chgData name="Enrico Fabris" userId="d9ea6b64-481b-4f1a-9add-e8896e431423" providerId="ADAL" clId="{CCA75DEA-2A8D-458D-AE44-E1C84916217E}" dt="2024-04-10T15:52:29.773" v="1986"/>
          <ac:picMkLst>
            <pc:docMk/>
            <pc:sldMk cId="2235689139" sldId="323"/>
            <ac:picMk id="7" creationId="{ADBE8C92-03A6-FA7E-AC10-D5CA7CF3DCFF}"/>
          </ac:picMkLst>
        </pc:picChg>
        <pc:picChg chg="del">
          <ac:chgData name="Enrico Fabris" userId="d9ea6b64-481b-4f1a-9add-e8896e431423" providerId="ADAL" clId="{CCA75DEA-2A8D-458D-AE44-E1C84916217E}" dt="2024-04-10T15:47:05.270" v="1918" actId="478"/>
          <ac:picMkLst>
            <pc:docMk/>
            <pc:sldMk cId="2235689139" sldId="323"/>
            <ac:picMk id="11" creationId="{6DFDD791-8668-90CA-C83F-A485722BAB3A}"/>
          </ac:picMkLst>
        </pc:picChg>
      </pc:sldChg>
      <pc:sldChg chg="addSp delSp modSp add del mod modTransition">
        <pc:chgData name="Enrico Fabris" userId="d9ea6b64-481b-4f1a-9add-e8896e431423" providerId="ADAL" clId="{CCA75DEA-2A8D-458D-AE44-E1C84916217E}" dt="2024-04-11T13:39:41.252" v="6330" actId="47"/>
        <pc:sldMkLst>
          <pc:docMk/>
          <pc:sldMk cId="25599260" sldId="324"/>
        </pc:sldMkLst>
        <pc:spChg chg="del">
          <ac:chgData name="Enrico Fabris" userId="d9ea6b64-481b-4f1a-9add-e8896e431423" providerId="ADAL" clId="{CCA75DEA-2A8D-458D-AE44-E1C84916217E}" dt="2024-04-10T15:52:42.850" v="1987" actId="478"/>
          <ac:spMkLst>
            <pc:docMk/>
            <pc:sldMk cId="25599260" sldId="324"/>
            <ac:spMk id="2" creationId="{ED5F02D3-8913-C7AC-D2A8-EAB9E2267C6E}"/>
          </ac:spMkLst>
        </pc:spChg>
        <pc:spChg chg="add del mod">
          <ac:chgData name="Enrico Fabris" userId="d9ea6b64-481b-4f1a-9add-e8896e431423" providerId="ADAL" clId="{CCA75DEA-2A8D-458D-AE44-E1C84916217E}" dt="2024-04-10T15:52:44.371" v="1988" actId="478"/>
          <ac:spMkLst>
            <pc:docMk/>
            <pc:sldMk cId="25599260" sldId="324"/>
            <ac:spMk id="4" creationId="{046E4147-3C45-D8DC-489C-7669F3748629}"/>
          </ac:spMkLst>
        </pc:spChg>
        <pc:spChg chg="add mod">
          <ac:chgData name="Enrico Fabris" userId="d9ea6b64-481b-4f1a-9add-e8896e431423" providerId="ADAL" clId="{CCA75DEA-2A8D-458D-AE44-E1C84916217E}" dt="2024-04-11T12:48:11.183" v="5190" actId="207"/>
          <ac:spMkLst>
            <pc:docMk/>
            <pc:sldMk cId="25599260" sldId="324"/>
            <ac:spMk id="5" creationId="{9C89E906-3C61-6E8D-6871-F6EC20E3C768}"/>
          </ac:spMkLst>
        </pc:spChg>
        <pc:spChg chg="mod">
          <ac:chgData name="Enrico Fabris" userId="d9ea6b64-481b-4f1a-9add-e8896e431423" providerId="ADAL" clId="{CCA75DEA-2A8D-458D-AE44-E1C84916217E}" dt="2024-04-11T12:07:44.467" v="4826" actId="255"/>
          <ac:spMkLst>
            <pc:docMk/>
            <pc:sldMk cId="25599260" sldId="324"/>
            <ac:spMk id="9" creationId="{D5C40119-86E8-4925-3DBA-916DD241F495}"/>
          </ac:spMkLst>
        </pc:spChg>
        <pc:picChg chg="add mod">
          <ac:chgData name="Enrico Fabris" userId="d9ea6b64-481b-4f1a-9add-e8896e431423" providerId="ADAL" clId="{CCA75DEA-2A8D-458D-AE44-E1C84916217E}" dt="2024-04-10T15:52:45.258" v="1989"/>
          <ac:picMkLst>
            <pc:docMk/>
            <pc:sldMk cId="25599260" sldId="324"/>
            <ac:picMk id="7" creationId="{9B4A128F-C431-8F7C-0ACD-749947FD4157}"/>
          </ac:picMkLst>
        </pc:picChg>
        <pc:picChg chg="del">
          <ac:chgData name="Enrico Fabris" userId="d9ea6b64-481b-4f1a-9add-e8896e431423" providerId="ADAL" clId="{CCA75DEA-2A8D-458D-AE44-E1C84916217E}" dt="2024-04-10T15:47:12.382" v="1920" actId="478"/>
          <ac:picMkLst>
            <pc:docMk/>
            <pc:sldMk cId="25599260" sldId="324"/>
            <ac:picMk id="11" creationId="{6DFDD791-8668-90CA-C83F-A485722BAB3A}"/>
          </ac:picMkLst>
        </pc:picChg>
      </pc:sldChg>
      <pc:sldChg chg="add del">
        <pc:chgData name="Enrico Fabris" userId="d9ea6b64-481b-4f1a-9add-e8896e431423" providerId="ADAL" clId="{CCA75DEA-2A8D-458D-AE44-E1C84916217E}" dt="2024-04-10T15:58:34.303" v="2367" actId="47"/>
        <pc:sldMkLst>
          <pc:docMk/>
          <pc:sldMk cId="723092076" sldId="325"/>
        </pc:sldMkLst>
      </pc:sldChg>
      <pc:sldChg chg="addSp delSp modSp add del mod delAnim modAnim modShow">
        <pc:chgData name="Enrico Fabris" userId="d9ea6b64-481b-4f1a-9add-e8896e431423" providerId="ADAL" clId="{CCA75DEA-2A8D-458D-AE44-E1C84916217E}" dt="2024-04-11T09:33:58.801" v="3402" actId="47"/>
        <pc:sldMkLst>
          <pc:docMk/>
          <pc:sldMk cId="3985570297" sldId="325"/>
        </pc:sldMkLst>
        <pc:spChg chg="add mod ord">
          <ac:chgData name="Enrico Fabris" userId="d9ea6b64-481b-4f1a-9add-e8896e431423" providerId="ADAL" clId="{CCA75DEA-2A8D-458D-AE44-E1C84916217E}" dt="2024-04-11T08:46:18.577" v="2935" actId="6549"/>
          <ac:spMkLst>
            <pc:docMk/>
            <pc:sldMk cId="3985570297" sldId="325"/>
            <ac:spMk id="2" creationId="{934A83F2-885C-6298-3EB9-F5F5FDB47DBE}"/>
          </ac:spMkLst>
        </pc:spChg>
        <pc:spChg chg="add del mod">
          <ac:chgData name="Enrico Fabris" userId="d9ea6b64-481b-4f1a-9add-e8896e431423" providerId="ADAL" clId="{CCA75DEA-2A8D-458D-AE44-E1C84916217E}" dt="2024-04-11T08:45:11.961" v="2921"/>
          <ac:spMkLst>
            <pc:docMk/>
            <pc:sldMk cId="3985570297" sldId="325"/>
            <ac:spMk id="3" creationId="{4D7BB26D-AA84-F026-2E39-1CF5F457F327}"/>
          </ac:spMkLst>
        </pc:spChg>
        <pc:spChg chg="del">
          <ac:chgData name="Enrico Fabris" userId="d9ea6b64-481b-4f1a-9add-e8896e431423" providerId="ADAL" clId="{CCA75DEA-2A8D-458D-AE44-E1C84916217E}" dt="2024-04-10T16:00:27.257" v="2416" actId="478"/>
          <ac:spMkLst>
            <pc:docMk/>
            <pc:sldMk cId="3985570297" sldId="325"/>
            <ac:spMk id="3" creationId="{56916AA3-C05B-CA11-BC78-7EC2D6F34B6A}"/>
          </ac:spMkLst>
        </pc:spChg>
        <pc:spChg chg="add del mod">
          <ac:chgData name="Enrico Fabris" userId="d9ea6b64-481b-4f1a-9add-e8896e431423" providerId="ADAL" clId="{CCA75DEA-2A8D-458D-AE44-E1C84916217E}" dt="2024-04-11T09:17:50.304" v="3259" actId="478"/>
          <ac:spMkLst>
            <pc:docMk/>
            <pc:sldMk cId="3985570297" sldId="325"/>
            <ac:spMk id="4" creationId="{DB42C78B-2EAD-EC1C-6AB2-B4E28D2185B1}"/>
          </ac:spMkLst>
        </pc:spChg>
        <pc:spChg chg="mod">
          <ac:chgData name="Enrico Fabris" userId="d9ea6b64-481b-4f1a-9add-e8896e431423" providerId="ADAL" clId="{CCA75DEA-2A8D-458D-AE44-E1C84916217E}" dt="2024-04-11T08:46:29.287" v="2946" actId="20577"/>
          <ac:spMkLst>
            <pc:docMk/>
            <pc:sldMk cId="3985570297" sldId="325"/>
            <ac:spMk id="10" creationId="{13EBC2BC-6A0F-B5E0-4F74-540ED09264A2}"/>
          </ac:spMkLst>
        </pc:spChg>
        <pc:spChg chg="del">
          <ac:chgData name="Enrico Fabris" userId="d9ea6b64-481b-4f1a-9add-e8896e431423" providerId="ADAL" clId="{CCA75DEA-2A8D-458D-AE44-E1C84916217E}" dt="2024-04-10T15:59:49.568" v="2376" actId="478"/>
          <ac:spMkLst>
            <pc:docMk/>
            <pc:sldMk cId="3985570297" sldId="325"/>
            <ac:spMk id="15" creationId="{408E5FDE-4643-D974-FEB4-75DDAD4373A7}"/>
          </ac:spMkLst>
        </pc:spChg>
        <pc:spChg chg="add mod">
          <ac:chgData name="Enrico Fabris" userId="d9ea6b64-481b-4f1a-9add-e8896e431423" providerId="ADAL" clId="{CCA75DEA-2A8D-458D-AE44-E1C84916217E}" dt="2024-04-11T09:18:05.645" v="3263" actId="1076"/>
          <ac:spMkLst>
            <pc:docMk/>
            <pc:sldMk cId="3985570297" sldId="325"/>
            <ac:spMk id="16" creationId="{B8B43B28-04F6-368D-934F-BFFC12716FCC}"/>
          </ac:spMkLst>
        </pc:spChg>
        <pc:spChg chg="del mod">
          <ac:chgData name="Enrico Fabris" userId="d9ea6b64-481b-4f1a-9add-e8896e431423" providerId="ADAL" clId="{CCA75DEA-2A8D-458D-AE44-E1C84916217E}" dt="2024-04-10T15:59:54.903" v="2379" actId="478"/>
          <ac:spMkLst>
            <pc:docMk/>
            <pc:sldMk cId="3985570297" sldId="325"/>
            <ac:spMk id="17" creationId="{AC3FEFB2-3196-0782-D6B8-F76CB3F421E5}"/>
          </ac:spMkLst>
        </pc:spChg>
        <pc:spChg chg="del">
          <ac:chgData name="Enrico Fabris" userId="d9ea6b64-481b-4f1a-9add-e8896e431423" providerId="ADAL" clId="{CCA75DEA-2A8D-458D-AE44-E1C84916217E}" dt="2024-04-10T15:59:51.531" v="2377" actId="478"/>
          <ac:spMkLst>
            <pc:docMk/>
            <pc:sldMk cId="3985570297" sldId="325"/>
            <ac:spMk id="18" creationId="{0213E501-923E-1B67-89B7-3856BA708BFC}"/>
          </ac:spMkLst>
        </pc:spChg>
        <pc:spChg chg="add mod">
          <ac:chgData name="Enrico Fabris" userId="d9ea6b64-481b-4f1a-9add-e8896e431423" providerId="ADAL" clId="{CCA75DEA-2A8D-458D-AE44-E1C84916217E}" dt="2024-04-11T09:20:19.474" v="3305" actId="1036"/>
          <ac:spMkLst>
            <pc:docMk/>
            <pc:sldMk cId="3985570297" sldId="325"/>
            <ac:spMk id="20" creationId="{AD800C90-98D8-45AA-1427-AE95F3B0921C}"/>
          </ac:spMkLst>
        </pc:spChg>
        <pc:grpChg chg="add mod">
          <ac:chgData name="Enrico Fabris" userId="d9ea6b64-481b-4f1a-9add-e8896e431423" providerId="ADAL" clId="{CCA75DEA-2A8D-458D-AE44-E1C84916217E}" dt="2024-04-11T09:18:08.157" v="3264" actId="1076"/>
          <ac:grpSpMkLst>
            <pc:docMk/>
            <pc:sldMk cId="3985570297" sldId="325"/>
            <ac:grpSpMk id="19" creationId="{AA34AE09-CEB7-012D-6A2D-892097F858C3}"/>
          </ac:grpSpMkLst>
        </pc:grpChg>
        <pc:grpChg chg="add mod">
          <ac:chgData name="Enrico Fabris" userId="d9ea6b64-481b-4f1a-9add-e8896e431423" providerId="ADAL" clId="{CCA75DEA-2A8D-458D-AE44-E1C84916217E}" dt="2024-04-11T09:21:34.634" v="3332"/>
          <ac:grpSpMkLst>
            <pc:docMk/>
            <pc:sldMk cId="3985570297" sldId="325"/>
            <ac:grpSpMk id="21" creationId="{9ADA18EC-8BFA-5595-5DCE-13CD681067AB}"/>
          </ac:grpSpMkLst>
        </pc:grpChg>
        <pc:grpChg chg="add mod">
          <ac:chgData name="Enrico Fabris" userId="d9ea6b64-481b-4f1a-9add-e8896e431423" providerId="ADAL" clId="{CCA75DEA-2A8D-458D-AE44-E1C84916217E}" dt="2024-04-11T09:26:24.118" v="3359"/>
          <ac:grpSpMkLst>
            <pc:docMk/>
            <pc:sldMk cId="3985570297" sldId="325"/>
            <ac:grpSpMk id="29" creationId="{88C5234D-E4C4-2B53-4D80-96D2912BF1F0}"/>
          </ac:grpSpMkLst>
        </pc:grpChg>
        <pc:picChg chg="add mod">
          <ac:chgData name="Enrico Fabris" userId="d9ea6b64-481b-4f1a-9add-e8896e431423" providerId="ADAL" clId="{CCA75DEA-2A8D-458D-AE44-E1C84916217E}" dt="2024-04-11T09:17:57.938" v="3261" actId="164"/>
          <ac:picMkLst>
            <pc:docMk/>
            <pc:sldMk cId="3985570297" sldId="325"/>
            <ac:picMk id="6" creationId="{AE4C5F8E-DAC1-42ED-7EA1-1F6801698526}"/>
          </ac:picMkLst>
        </pc:picChg>
        <pc:picChg chg="add mod">
          <ac:chgData name="Enrico Fabris" userId="d9ea6b64-481b-4f1a-9add-e8896e431423" providerId="ADAL" clId="{CCA75DEA-2A8D-458D-AE44-E1C84916217E}" dt="2024-04-11T09:17:57.938" v="3261" actId="164"/>
          <ac:picMkLst>
            <pc:docMk/>
            <pc:sldMk cId="3985570297" sldId="325"/>
            <ac:picMk id="7" creationId="{95EBEA8F-ED30-307F-258D-2953B7C53CBC}"/>
          </ac:picMkLst>
        </pc:picChg>
        <pc:picChg chg="mod">
          <ac:chgData name="Enrico Fabris" userId="d9ea6b64-481b-4f1a-9add-e8896e431423" providerId="ADAL" clId="{CCA75DEA-2A8D-458D-AE44-E1C84916217E}" dt="2024-04-10T16:00:24.556" v="2415" actId="14100"/>
          <ac:picMkLst>
            <pc:docMk/>
            <pc:sldMk cId="3985570297" sldId="325"/>
            <ac:picMk id="8" creationId="{8694ED25-A4CA-4623-8836-DF2922F6C734}"/>
          </ac:picMkLst>
        </pc:picChg>
        <pc:picChg chg="add mod">
          <ac:chgData name="Enrico Fabris" userId="d9ea6b64-481b-4f1a-9add-e8896e431423" providerId="ADAL" clId="{CCA75DEA-2A8D-458D-AE44-E1C84916217E}" dt="2024-04-11T09:17:57.938" v="3261" actId="164"/>
          <ac:picMkLst>
            <pc:docMk/>
            <pc:sldMk cId="3985570297" sldId="325"/>
            <ac:picMk id="9" creationId="{4210D2FE-1F56-8113-B022-014C3DE4ADC5}"/>
          </ac:picMkLst>
        </pc:picChg>
        <pc:picChg chg="del">
          <ac:chgData name="Enrico Fabris" userId="d9ea6b64-481b-4f1a-9add-e8896e431423" providerId="ADAL" clId="{CCA75DEA-2A8D-458D-AE44-E1C84916217E}" dt="2024-04-10T15:59:49.568" v="2376" actId="478"/>
          <ac:picMkLst>
            <pc:docMk/>
            <pc:sldMk cId="3985570297" sldId="325"/>
            <ac:picMk id="11" creationId="{695100E1-854E-8BB8-B941-184552362036}"/>
          </ac:picMkLst>
        </pc:picChg>
        <pc:picChg chg="add mod">
          <ac:chgData name="Enrico Fabris" userId="d9ea6b64-481b-4f1a-9add-e8896e431423" providerId="ADAL" clId="{CCA75DEA-2A8D-458D-AE44-E1C84916217E}" dt="2024-04-11T09:17:57.938" v="3261" actId="164"/>
          <ac:picMkLst>
            <pc:docMk/>
            <pc:sldMk cId="3985570297" sldId="325"/>
            <ac:picMk id="11" creationId="{82E491D3-5631-166C-669A-790F35F00734}"/>
          </ac:picMkLst>
        </pc:picChg>
        <pc:picChg chg="add mod">
          <ac:chgData name="Enrico Fabris" userId="d9ea6b64-481b-4f1a-9add-e8896e431423" providerId="ADAL" clId="{CCA75DEA-2A8D-458D-AE44-E1C84916217E}" dt="2024-04-11T09:17:57.938" v="3261" actId="164"/>
          <ac:picMkLst>
            <pc:docMk/>
            <pc:sldMk cId="3985570297" sldId="325"/>
            <ac:picMk id="12" creationId="{68FA930A-6779-99A9-E492-8F5DECCE965D}"/>
          </ac:picMkLst>
        </pc:picChg>
        <pc:picChg chg="add mod">
          <ac:chgData name="Enrico Fabris" userId="d9ea6b64-481b-4f1a-9add-e8896e431423" providerId="ADAL" clId="{CCA75DEA-2A8D-458D-AE44-E1C84916217E}" dt="2024-04-11T09:17:57.938" v="3261" actId="164"/>
          <ac:picMkLst>
            <pc:docMk/>
            <pc:sldMk cId="3985570297" sldId="325"/>
            <ac:picMk id="14" creationId="{D79B7B22-A9DF-6D31-87C1-1D72AFB14FE3}"/>
          </ac:picMkLst>
        </pc:picChg>
        <pc:picChg chg="add mod">
          <ac:chgData name="Enrico Fabris" userId="d9ea6b64-481b-4f1a-9add-e8896e431423" providerId="ADAL" clId="{CCA75DEA-2A8D-458D-AE44-E1C84916217E}" dt="2024-04-11T09:17:57.938" v="3261" actId="164"/>
          <ac:picMkLst>
            <pc:docMk/>
            <pc:sldMk cId="3985570297" sldId="325"/>
            <ac:picMk id="15" creationId="{DE7CE723-91DD-AD57-2A2D-0510222BD561}"/>
          </ac:picMkLst>
        </pc:picChg>
        <pc:picChg chg="del">
          <ac:chgData name="Enrico Fabris" userId="d9ea6b64-481b-4f1a-9add-e8896e431423" providerId="ADAL" clId="{CCA75DEA-2A8D-458D-AE44-E1C84916217E}" dt="2024-04-10T15:59:56.456" v="2380" actId="478"/>
          <ac:picMkLst>
            <pc:docMk/>
            <pc:sldMk cId="3985570297" sldId="325"/>
            <ac:picMk id="16" creationId="{E6AC20F8-0915-BE23-8C12-D2F107A60AF5}"/>
          </ac:picMkLst>
        </pc:picChg>
        <pc:picChg chg="add del mod">
          <ac:chgData name="Enrico Fabris" userId="d9ea6b64-481b-4f1a-9add-e8896e431423" providerId="ADAL" clId="{CCA75DEA-2A8D-458D-AE44-E1C84916217E}" dt="2024-04-11T09:17:50.304" v="3259" actId="478"/>
          <ac:picMkLst>
            <pc:docMk/>
            <pc:sldMk cId="3985570297" sldId="325"/>
            <ac:picMk id="17" creationId="{20B80B10-6ED8-4D28-6071-1A2001D3DFC7}"/>
          </ac:picMkLst>
        </pc:picChg>
        <pc:picChg chg="add del mod">
          <ac:chgData name="Enrico Fabris" userId="d9ea6b64-481b-4f1a-9add-e8896e431423" providerId="ADAL" clId="{CCA75DEA-2A8D-458D-AE44-E1C84916217E}" dt="2024-04-11T09:17:50.304" v="3259" actId="478"/>
          <ac:picMkLst>
            <pc:docMk/>
            <pc:sldMk cId="3985570297" sldId="325"/>
            <ac:picMk id="18" creationId="{04023C64-CBFA-F240-FC41-8C5A91DB62D3}"/>
          </ac:picMkLst>
        </pc:picChg>
        <pc:picChg chg="del">
          <ac:chgData name="Enrico Fabris" userId="d9ea6b64-481b-4f1a-9add-e8896e431423" providerId="ADAL" clId="{CCA75DEA-2A8D-458D-AE44-E1C84916217E}" dt="2024-04-10T15:59:51.531" v="2377" actId="478"/>
          <ac:picMkLst>
            <pc:docMk/>
            <pc:sldMk cId="3985570297" sldId="325"/>
            <ac:picMk id="19" creationId="{4F3C2752-C410-4504-1D3A-1FB815F9D9A5}"/>
          </ac:picMkLst>
        </pc:picChg>
        <pc:picChg chg="mod">
          <ac:chgData name="Enrico Fabris" userId="d9ea6b64-481b-4f1a-9add-e8896e431423" providerId="ADAL" clId="{CCA75DEA-2A8D-458D-AE44-E1C84916217E}" dt="2024-04-11T09:21:34.634" v="3332"/>
          <ac:picMkLst>
            <pc:docMk/>
            <pc:sldMk cId="3985570297" sldId="325"/>
            <ac:picMk id="22" creationId="{884CE50C-9420-5D20-45BE-E01A12D09B33}"/>
          </ac:picMkLst>
        </pc:picChg>
        <pc:picChg chg="mod">
          <ac:chgData name="Enrico Fabris" userId="d9ea6b64-481b-4f1a-9add-e8896e431423" providerId="ADAL" clId="{CCA75DEA-2A8D-458D-AE44-E1C84916217E}" dt="2024-04-11T09:21:34.634" v="3332"/>
          <ac:picMkLst>
            <pc:docMk/>
            <pc:sldMk cId="3985570297" sldId="325"/>
            <ac:picMk id="23" creationId="{D87F511D-27B9-454A-6402-BC0A38C06176}"/>
          </ac:picMkLst>
        </pc:picChg>
        <pc:picChg chg="mod">
          <ac:chgData name="Enrico Fabris" userId="d9ea6b64-481b-4f1a-9add-e8896e431423" providerId="ADAL" clId="{CCA75DEA-2A8D-458D-AE44-E1C84916217E}" dt="2024-04-11T09:21:34.634" v="3332"/>
          <ac:picMkLst>
            <pc:docMk/>
            <pc:sldMk cId="3985570297" sldId="325"/>
            <ac:picMk id="24" creationId="{CDA985B7-2F24-71DD-E721-6F84DA1C427E}"/>
          </ac:picMkLst>
        </pc:picChg>
        <pc:picChg chg="mod">
          <ac:chgData name="Enrico Fabris" userId="d9ea6b64-481b-4f1a-9add-e8896e431423" providerId="ADAL" clId="{CCA75DEA-2A8D-458D-AE44-E1C84916217E}" dt="2024-04-11T09:21:34.634" v="3332"/>
          <ac:picMkLst>
            <pc:docMk/>
            <pc:sldMk cId="3985570297" sldId="325"/>
            <ac:picMk id="25" creationId="{4453999E-3D10-2BB9-2838-CF7042305DE7}"/>
          </ac:picMkLst>
        </pc:picChg>
        <pc:picChg chg="mod">
          <ac:chgData name="Enrico Fabris" userId="d9ea6b64-481b-4f1a-9add-e8896e431423" providerId="ADAL" clId="{CCA75DEA-2A8D-458D-AE44-E1C84916217E}" dt="2024-04-11T09:21:34.634" v="3332"/>
          <ac:picMkLst>
            <pc:docMk/>
            <pc:sldMk cId="3985570297" sldId="325"/>
            <ac:picMk id="26" creationId="{E1752CC5-A9A9-8325-49A9-78584D4B9B6D}"/>
          </ac:picMkLst>
        </pc:picChg>
        <pc:picChg chg="mod">
          <ac:chgData name="Enrico Fabris" userId="d9ea6b64-481b-4f1a-9add-e8896e431423" providerId="ADAL" clId="{CCA75DEA-2A8D-458D-AE44-E1C84916217E}" dt="2024-04-11T09:21:34.634" v="3332"/>
          <ac:picMkLst>
            <pc:docMk/>
            <pc:sldMk cId="3985570297" sldId="325"/>
            <ac:picMk id="27" creationId="{BA9BF489-A39F-E566-FEEA-A0BACF4A80DD}"/>
          </ac:picMkLst>
        </pc:picChg>
        <pc:picChg chg="mod">
          <ac:chgData name="Enrico Fabris" userId="d9ea6b64-481b-4f1a-9add-e8896e431423" providerId="ADAL" clId="{CCA75DEA-2A8D-458D-AE44-E1C84916217E}" dt="2024-04-11T09:21:34.634" v="3332"/>
          <ac:picMkLst>
            <pc:docMk/>
            <pc:sldMk cId="3985570297" sldId="325"/>
            <ac:picMk id="28" creationId="{42112244-AF88-ACE6-D5BB-E2863ACAD702}"/>
          </ac:picMkLst>
        </pc:picChg>
        <pc:picChg chg="mod">
          <ac:chgData name="Enrico Fabris" userId="d9ea6b64-481b-4f1a-9add-e8896e431423" providerId="ADAL" clId="{CCA75DEA-2A8D-458D-AE44-E1C84916217E}" dt="2024-04-11T09:26:24.118" v="3359"/>
          <ac:picMkLst>
            <pc:docMk/>
            <pc:sldMk cId="3985570297" sldId="325"/>
            <ac:picMk id="30" creationId="{614A847E-B47F-43A3-4DB8-D7969B092763}"/>
          </ac:picMkLst>
        </pc:picChg>
        <pc:picChg chg="mod">
          <ac:chgData name="Enrico Fabris" userId="d9ea6b64-481b-4f1a-9add-e8896e431423" providerId="ADAL" clId="{CCA75DEA-2A8D-458D-AE44-E1C84916217E}" dt="2024-04-11T09:26:24.118" v="3359"/>
          <ac:picMkLst>
            <pc:docMk/>
            <pc:sldMk cId="3985570297" sldId="325"/>
            <ac:picMk id="31" creationId="{AC4B74A7-403F-C74C-4F36-415370CF353A}"/>
          </ac:picMkLst>
        </pc:picChg>
        <pc:picChg chg="mod">
          <ac:chgData name="Enrico Fabris" userId="d9ea6b64-481b-4f1a-9add-e8896e431423" providerId="ADAL" clId="{CCA75DEA-2A8D-458D-AE44-E1C84916217E}" dt="2024-04-11T09:26:24.118" v="3359"/>
          <ac:picMkLst>
            <pc:docMk/>
            <pc:sldMk cId="3985570297" sldId="325"/>
            <ac:picMk id="32" creationId="{134E241A-8C60-4208-D31C-464DF9B4D605}"/>
          </ac:picMkLst>
        </pc:picChg>
        <pc:picChg chg="mod">
          <ac:chgData name="Enrico Fabris" userId="d9ea6b64-481b-4f1a-9add-e8896e431423" providerId="ADAL" clId="{CCA75DEA-2A8D-458D-AE44-E1C84916217E}" dt="2024-04-11T09:26:24.118" v="3359"/>
          <ac:picMkLst>
            <pc:docMk/>
            <pc:sldMk cId="3985570297" sldId="325"/>
            <ac:picMk id="33" creationId="{F421A123-75CD-5F0B-E910-C65B83DEA8FE}"/>
          </ac:picMkLst>
        </pc:picChg>
        <pc:picChg chg="mod">
          <ac:chgData name="Enrico Fabris" userId="d9ea6b64-481b-4f1a-9add-e8896e431423" providerId="ADAL" clId="{CCA75DEA-2A8D-458D-AE44-E1C84916217E}" dt="2024-04-11T09:26:24.118" v="3359"/>
          <ac:picMkLst>
            <pc:docMk/>
            <pc:sldMk cId="3985570297" sldId="325"/>
            <ac:picMk id="34" creationId="{8AEE1051-6192-C4E5-599E-D59D7058744A}"/>
          </ac:picMkLst>
        </pc:picChg>
        <pc:picChg chg="mod">
          <ac:chgData name="Enrico Fabris" userId="d9ea6b64-481b-4f1a-9add-e8896e431423" providerId="ADAL" clId="{CCA75DEA-2A8D-458D-AE44-E1C84916217E}" dt="2024-04-11T09:26:24.118" v="3359"/>
          <ac:picMkLst>
            <pc:docMk/>
            <pc:sldMk cId="3985570297" sldId="325"/>
            <ac:picMk id="35" creationId="{BD0445F1-3412-D94F-436F-81A2445767FE}"/>
          </ac:picMkLst>
        </pc:picChg>
        <pc:picChg chg="mod">
          <ac:chgData name="Enrico Fabris" userId="d9ea6b64-481b-4f1a-9add-e8896e431423" providerId="ADAL" clId="{CCA75DEA-2A8D-458D-AE44-E1C84916217E}" dt="2024-04-11T09:26:24.118" v="3359"/>
          <ac:picMkLst>
            <pc:docMk/>
            <pc:sldMk cId="3985570297" sldId="325"/>
            <ac:picMk id="36" creationId="{F34CF925-5F5D-03C3-D419-8A7FFD6570C5}"/>
          </ac:picMkLst>
        </pc:picChg>
        <pc:picChg chg="add mod">
          <ac:chgData name="Enrico Fabris" userId="d9ea6b64-481b-4f1a-9add-e8896e431423" providerId="ADAL" clId="{CCA75DEA-2A8D-458D-AE44-E1C84916217E}" dt="2024-04-11T09:29:30.942" v="3380"/>
          <ac:picMkLst>
            <pc:docMk/>
            <pc:sldMk cId="3985570297" sldId="325"/>
            <ac:picMk id="37" creationId="{D8FFBA91-B502-4965-2EE0-7F966A133915}"/>
          </ac:picMkLst>
        </pc:picChg>
        <pc:picChg chg="add mod">
          <ac:chgData name="Enrico Fabris" userId="d9ea6b64-481b-4f1a-9add-e8896e431423" providerId="ADAL" clId="{CCA75DEA-2A8D-458D-AE44-E1C84916217E}" dt="2024-04-11T09:29:30.942" v="3380"/>
          <ac:picMkLst>
            <pc:docMk/>
            <pc:sldMk cId="3985570297" sldId="325"/>
            <ac:picMk id="38" creationId="{88CED2D2-757E-770E-482A-22C1B875CB69}"/>
          </ac:picMkLst>
        </pc:picChg>
      </pc:sldChg>
      <pc:sldChg chg="addSp delSp modSp add del mod delAnim modAnim modShow">
        <pc:chgData name="Enrico Fabris" userId="d9ea6b64-481b-4f1a-9add-e8896e431423" providerId="ADAL" clId="{CCA75DEA-2A8D-458D-AE44-E1C84916217E}" dt="2024-04-11T12:51:10.067" v="5231" actId="47"/>
        <pc:sldMkLst>
          <pc:docMk/>
          <pc:sldMk cId="2997705030" sldId="326"/>
        </pc:sldMkLst>
        <pc:spChg chg="add mod">
          <ac:chgData name="Enrico Fabris" userId="d9ea6b64-481b-4f1a-9add-e8896e431423" providerId="ADAL" clId="{CCA75DEA-2A8D-458D-AE44-E1C84916217E}" dt="2024-04-11T12:31:41.267" v="5125" actId="948"/>
          <ac:spMkLst>
            <pc:docMk/>
            <pc:sldMk cId="2997705030" sldId="326"/>
            <ac:spMk id="2" creationId="{44326C3C-97C6-1F6F-CA96-F08BE7A0285D}"/>
          </ac:spMkLst>
        </pc:spChg>
        <pc:spChg chg="add del">
          <ac:chgData name="Enrico Fabris" userId="d9ea6b64-481b-4f1a-9add-e8896e431423" providerId="ADAL" clId="{CCA75DEA-2A8D-458D-AE44-E1C84916217E}" dt="2024-04-10T16:01:05.971" v="2448" actId="22"/>
          <ac:spMkLst>
            <pc:docMk/>
            <pc:sldMk cId="2997705030" sldId="326"/>
            <ac:spMk id="3" creationId="{7F1EBD9F-A034-DCE4-15DA-D1E8DA2BFDF5}"/>
          </ac:spMkLst>
        </pc:spChg>
        <pc:spChg chg="add del mod">
          <ac:chgData name="Enrico Fabris" userId="d9ea6b64-481b-4f1a-9add-e8896e431423" providerId="ADAL" clId="{CCA75DEA-2A8D-458D-AE44-E1C84916217E}" dt="2024-04-10T16:01:27.299" v="2454" actId="478"/>
          <ac:spMkLst>
            <pc:docMk/>
            <pc:sldMk cId="2997705030" sldId="326"/>
            <ac:spMk id="6" creationId="{2F627931-5D38-D639-F6A0-C04F719FF90E}"/>
          </ac:spMkLst>
        </pc:spChg>
        <pc:spChg chg="add mod">
          <ac:chgData name="Enrico Fabris" userId="d9ea6b64-481b-4f1a-9add-e8896e431423" providerId="ADAL" clId="{CCA75DEA-2A8D-458D-AE44-E1C84916217E}" dt="2024-04-11T12:03:33.250" v="4633"/>
          <ac:spMkLst>
            <pc:docMk/>
            <pc:sldMk cId="2997705030" sldId="326"/>
            <ac:spMk id="7" creationId="{D392DC62-9631-BD6D-28DE-559F2A5CE402}"/>
          </ac:spMkLst>
        </pc:spChg>
        <pc:spChg chg="add mod">
          <ac:chgData name="Enrico Fabris" userId="d9ea6b64-481b-4f1a-9add-e8896e431423" providerId="ADAL" clId="{CCA75DEA-2A8D-458D-AE44-E1C84916217E}" dt="2024-04-11T12:03:36.532" v="4635" actId="571"/>
          <ac:spMkLst>
            <pc:docMk/>
            <pc:sldMk cId="2997705030" sldId="326"/>
            <ac:spMk id="8" creationId="{B71EB7CD-069A-412D-476C-5F0A4D68514D}"/>
          </ac:spMkLst>
        </pc:spChg>
        <pc:spChg chg="mod">
          <ac:chgData name="Enrico Fabris" userId="d9ea6b64-481b-4f1a-9add-e8896e431423" providerId="ADAL" clId="{CCA75DEA-2A8D-458D-AE44-E1C84916217E}" dt="2024-04-11T12:47:37.126" v="5181" actId="207"/>
          <ac:spMkLst>
            <pc:docMk/>
            <pc:sldMk cId="2997705030" sldId="326"/>
            <ac:spMk id="10" creationId="{13EBC2BC-6A0F-B5E0-4F74-540ED09264A2}"/>
          </ac:spMkLst>
        </pc:spChg>
        <pc:spChg chg="add del mod">
          <ac:chgData name="Enrico Fabris" userId="d9ea6b64-481b-4f1a-9add-e8896e431423" providerId="ADAL" clId="{CCA75DEA-2A8D-458D-AE44-E1C84916217E}" dt="2024-04-11T12:26:49.211" v="5109" actId="478"/>
          <ac:spMkLst>
            <pc:docMk/>
            <pc:sldMk cId="2997705030" sldId="326"/>
            <ac:spMk id="21" creationId="{7B8DA2EE-4C42-B255-92E2-625453625436}"/>
          </ac:spMkLst>
        </pc:spChg>
        <pc:spChg chg="mod">
          <ac:chgData name="Enrico Fabris" userId="d9ea6b64-481b-4f1a-9add-e8896e431423" providerId="ADAL" clId="{CCA75DEA-2A8D-458D-AE44-E1C84916217E}" dt="2024-04-11T12:25:24.567" v="5018" actId="255"/>
          <ac:spMkLst>
            <pc:docMk/>
            <pc:sldMk cId="2997705030" sldId="326"/>
            <ac:spMk id="23" creationId="{47282DCC-A8CA-040C-D773-1B5239979E7D}"/>
          </ac:spMkLst>
        </pc:spChg>
        <pc:spChg chg="mod">
          <ac:chgData name="Enrico Fabris" userId="d9ea6b64-481b-4f1a-9add-e8896e431423" providerId="ADAL" clId="{CCA75DEA-2A8D-458D-AE44-E1C84916217E}" dt="2024-04-11T12:27:22.965" v="5113" actId="14100"/>
          <ac:spMkLst>
            <pc:docMk/>
            <pc:sldMk cId="2997705030" sldId="326"/>
            <ac:spMk id="24" creationId="{B42C2516-1770-D9AD-9F07-CCA640D31AA5}"/>
          </ac:spMkLst>
        </pc:spChg>
        <pc:spChg chg="add del">
          <ac:chgData name="Enrico Fabris" userId="d9ea6b64-481b-4f1a-9add-e8896e431423" providerId="ADAL" clId="{CCA75DEA-2A8D-458D-AE44-E1C84916217E}" dt="2024-04-11T12:36:33.501" v="5143" actId="22"/>
          <ac:spMkLst>
            <pc:docMk/>
            <pc:sldMk cId="2997705030" sldId="326"/>
            <ac:spMk id="29" creationId="{4E0EE00A-B23A-8BFB-A199-1B4A8561DF30}"/>
          </ac:spMkLst>
        </pc:spChg>
        <pc:grpChg chg="add mod">
          <ac:chgData name="Enrico Fabris" userId="d9ea6b64-481b-4f1a-9add-e8896e431423" providerId="ADAL" clId="{CCA75DEA-2A8D-458D-AE44-E1C84916217E}" dt="2024-04-11T12:30:19.722" v="5122" actId="1037"/>
          <ac:grpSpMkLst>
            <pc:docMk/>
            <pc:sldMk cId="2997705030" sldId="326"/>
            <ac:grpSpMk id="22" creationId="{B9668279-8253-6FD4-193F-9ACC1EE94D1C}"/>
          </ac:grpSpMkLst>
        </pc:grpChg>
        <pc:picChg chg="add del mod">
          <ac:chgData name="Enrico Fabris" userId="d9ea6b64-481b-4f1a-9add-e8896e431423" providerId="ADAL" clId="{CCA75DEA-2A8D-458D-AE44-E1C84916217E}" dt="2024-04-11T12:15:13.930" v="4921" actId="478"/>
          <ac:picMkLst>
            <pc:docMk/>
            <pc:sldMk cId="2997705030" sldId="326"/>
            <ac:picMk id="4" creationId="{1AC151FD-543E-2CB9-566D-ECE084F918AC}"/>
          </ac:picMkLst>
        </pc:picChg>
        <pc:picChg chg="add del mod">
          <ac:chgData name="Enrico Fabris" userId="d9ea6b64-481b-4f1a-9add-e8896e431423" providerId="ADAL" clId="{CCA75DEA-2A8D-458D-AE44-E1C84916217E}" dt="2024-04-11T10:53:48.201" v="4487" actId="478"/>
          <ac:picMkLst>
            <pc:docMk/>
            <pc:sldMk cId="2997705030" sldId="326"/>
            <ac:picMk id="6" creationId="{5C39F39D-B411-7B49-BD39-E00DE9AF928A}"/>
          </ac:picMkLst>
        </pc:picChg>
        <pc:picChg chg="del mod">
          <ac:chgData name="Enrico Fabris" userId="d9ea6b64-481b-4f1a-9add-e8896e431423" providerId="ADAL" clId="{CCA75DEA-2A8D-458D-AE44-E1C84916217E}" dt="2024-04-10T16:01:15.374" v="2451" actId="478"/>
          <ac:picMkLst>
            <pc:docMk/>
            <pc:sldMk cId="2997705030" sldId="326"/>
            <ac:picMk id="8" creationId="{8694ED25-A4CA-4623-8836-DF2922F6C734}"/>
          </ac:picMkLst>
        </pc:picChg>
        <pc:picChg chg="add mod">
          <ac:chgData name="Enrico Fabris" userId="d9ea6b64-481b-4f1a-9add-e8896e431423" providerId="ADAL" clId="{CCA75DEA-2A8D-458D-AE44-E1C84916217E}" dt="2024-04-11T12:15:32.573" v="4928" actId="1076"/>
          <ac:picMkLst>
            <pc:docMk/>
            <pc:sldMk cId="2997705030" sldId="326"/>
            <ac:picMk id="11" creationId="{326C682F-6EAD-31BD-134C-D2358D1D8DD0}"/>
          </ac:picMkLst>
        </pc:picChg>
        <pc:picChg chg="add mod">
          <ac:chgData name="Enrico Fabris" userId="d9ea6b64-481b-4f1a-9add-e8896e431423" providerId="ADAL" clId="{CCA75DEA-2A8D-458D-AE44-E1C84916217E}" dt="2024-04-11T12:15:34.276" v="4929" actId="1076"/>
          <ac:picMkLst>
            <pc:docMk/>
            <pc:sldMk cId="2997705030" sldId="326"/>
            <ac:picMk id="14" creationId="{B9262111-4136-A641-FEBC-4040FD2234A4}"/>
          </ac:picMkLst>
        </pc:picChg>
        <pc:picChg chg="add mod">
          <ac:chgData name="Enrico Fabris" userId="d9ea6b64-481b-4f1a-9add-e8896e431423" providerId="ADAL" clId="{CCA75DEA-2A8D-458D-AE44-E1C84916217E}" dt="2024-04-11T12:15:27.465" v="4926" actId="1076"/>
          <ac:picMkLst>
            <pc:docMk/>
            <pc:sldMk cId="2997705030" sldId="326"/>
            <ac:picMk id="16" creationId="{0BE6578D-9AAE-2C49-E5BB-77E7895BD82B}"/>
          </ac:picMkLst>
        </pc:picChg>
        <pc:picChg chg="add mod">
          <ac:chgData name="Enrico Fabris" userId="d9ea6b64-481b-4f1a-9add-e8896e431423" providerId="ADAL" clId="{CCA75DEA-2A8D-458D-AE44-E1C84916217E}" dt="2024-04-11T12:22:09.313" v="4988" actId="1076"/>
          <ac:picMkLst>
            <pc:docMk/>
            <pc:sldMk cId="2997705030" sldId="326"/>
            <ac:picMk id="18" creationId="{030DC478-275A-48A3-7BEA-3A0ADA2ADD67}"/>
          </ac:picMkLst>
        </pc:picChg>
        <pc:picChg chg="add mod">
          <ac:chgData name="Enrico Fabris" userId="d9ea6b64-481b-4f1a-9add-e8896e431423" providerId="ADAL" clId="{CCA75DEA-2A8D-458D-AE44-E1C84916217E}" dt="2024-04-11T12:22:07.805" v="4987" actId="1076"/>
          <ac:picMkLst>
            <pc:docMk/>
            <pc:sldMk cId="2997705030" sldId="326"/>
            <ac:picMk id="20" creationId="{9644A628-0D45-94D6-6A34-57ADE5BE13DB}"/>
          </ac:picMkLst>
        </pc:picChg>
        <pc:picChg chg="add mod">
          <ac:chgData name="Enrico Fabris" userId="d9ea6b64-481b-4f1a-9add-e8896e431423" providerId="ADAL" clId="{CCA75DEA-2A8D-458D-AE44-E1C84916217E}" dt="2024-04-11T12:32:47.254" v="5128" actId="14826"/>
          <ac:picMkLst>
            <pc:docMk/>
            <pc:sldMk cId="2997705030" sldId="326"/>
            <ac:picMk id="25" creationId="{90BA0E77-BD30-D682-6566-C5C6960EBDE1}"/>
          </ac:picMkLst>
        </pc:picChg>
        <pc:picChg chg="add mod">
          <ac:chgData name="Enrico Fabris" userId="d9ea6b64-481b-4f1a-9add-e8896e431423" providerId="ADAL" clId="{CCA75DEA-2A8D-458D-AE44-E1C84916217E}" dt="2024-04-11T12:33:29.804" v="5138" actId="1035"/>
          <ac:picMkLst>
            <pc:docMk/>
            <pc:sldMk cId="2997705030" sldId="326"/>
            <ac:picMk id="26" creationId="{40DD5982-6B30-67D0-B470-9720542ABE48}"/>
          </ac:picMkLst>
        </pc:picChg>
        <pc:picChg chg="add mod">
          <ac:chgData name="Enrico Fabris" userId="d9ea6b64-481b-4f1a-9add-e8896e431423" providerId="ADAL" clId="{CCA75DEA-2A8D-458D-AE44-E1C84916217E}" dt="2024-04-11T12:35:19.968" v="5141" actId="14826"/>
          <ac:picMkLst>
            <pc:docMk/>
            <pc:sldMk cId="2997705030" sldId="326"/>
            <ac:picMk id="27" creationId="{8E925088-EA6C-8EDA-BF1A-834D182DFB17}"/>
          </ac:picMkLst>
        </pc:picChg>
      </pc:sldChg>
      <pc:sldChg chg="addSp delSp modSp add del mod modTransition delAnim modAnim">
        <pc:chgData name="Enrico Fabris" userId="d9ea6b64-481b-4f1a-9add-e8896e431423" providerId="ADAL" clId="{CCA75DEA-2A8D-458D-AE44-E1C84916217E}" dt="2024-04-11T13:43:57.288" v="6379" actId="47"/>
        <pc:sldMkLst>
          <pc:docMk/>
          <pc:sldMk cId="3610928915" sldId="327"/>
        </pc:sldMkLst>
        <pc:spChg chg="add del mod">
          <ac:chgData name="Enrico Fabris" userId="d9ea6b64-481b-4f1a-9add-e8896e431423" providerId="ADAL" clId="{CCA75DEA-2A8D-458D-AE44-E1C84916217E}" dt="2024-04-10T16:02:10.946" v="2482" actId="478"/>
          <ac:spMkLst>
            <pc:docMk/>
            <pc:sldMk cId="3610928915" sldId="327"/>
            <ac:spMk id="4" creationId="{C2042D35-6BC1-90F9-432D-A1AFAFA2C3F4}"/>
          </ac:spMkLst>
        </pc:spChg>
        <pc:spChg chg="add del mod">
          <ac:chgData name="Enrico Fabris" userId="d9ea6b64-481b-4f1a-9add-e8896e431423" providerId="ADAL" clId="{CCA75DEA-2A8D-458D-AE44-E1C84916217E}" dt="2024-04-11T13:17:09.167" v="5911" actId="478"/>
          <ac:spMkLst>
            <pc:docMk/>
            <pc:sldMk cId="3610928915" sldId="327"/>
            <ac:spMk id="6" creationId="{7D3611ED-4079-6E90-3FA1-68EA6393434F}"/>
          </ac:spMkLst>
        </pc:spChg>
        <pc:spChg chg="add mod">
          <ac:chgData name="Enrico Fabris" userId="d9ea6b64-481b-4f1a-9add-e8896e431423" providerId="ADAL" clId="{CCA75DEA-2A8D-458D-AE44-E1C84916217E}" dt="2024-04-11T13:17:12.029" v="5914" actId="20577"/>
          <ac:spMkLst>
            <pc:docMk/>
            <pc:sldMk cId="3610928915" sldId="327"/>
            <ac:spMk id="8" creationId="{6E607960-BAF3-4208-8577-37ED869EE51C}"/>
          </ac:spMkLst>
        </pc:spChg>
        <pc:spChg chg="mod">
          <ac:chgData name="Enrico Fabris" userId="d9ea6b64-481b-4f1a-9add-e8896e431423" providerId="ADAL" clId="{CCA75DEA-2A8D-458D-AE44-E1C84916217E}" dt="2024-04-11T13:16:29.755" v="5903" actId="207"/>
          <ac:spMkLst>
            <pc:docMk/>
            <pc:sldMk cId="3610928915" sldId="327"/>
            <ac:spMk id="10" creationId="{13EBC2BC-6A0F-B5E0-4F74-540ED09264A2}"/>
          </ac:spMkLst>
        </pc:spChg>
        <pc:spChg chg="add del mod">
          <ac:chgData name="Enrico Fabris" userId="d9ea6b64-481b-4f1a-9add-e8896e431423" providerId="ADAL" clId="{CCA75DEA-2A8D-458D-AE44-E1C84916217E}" dt="2024-04-11T13:17:07.301" v="5910" actId="478"/>
          <ac:spMkLst>
            <pc:docMk/>
            <pc:sldMk cId="3610928915" sldId="327"/>
            <ac:spMk id="12" creationId="{5479F00F-F707-676E-BB3D-D45642AD5442}"/>
          </ac:spMkLst>
        </pc:spChg>
        <pc:spChg chg="add del mod">
          <ac:chgData name="Enrico Fabris" userId="d9ea6b64-481b-4f1a-9add-e8896e431423" providerId="ADAL" clId="{CCA75DEA-2A8D-458D-AE44-E1C84916217E}" dt="2024-04-11T13:16:14.155" v="5902" actId="478"/>
          <ac:spMkLst>
            <pc:docMk/>
            <pc:sldMk cId="3610928915" sldId="327"/>
            <ac:spMk id="14" creationId="{A8238F13-9A03-B949-6010-1D94BD69033B}"/>
          </ac:spMkLst>
        </pc:spChg>
        <pc:spChg chg="add">
          <ac:chgData name="Enrico Fabris" userId="d9ea6b64-481b-4f1a-9add-e8896e431423" providerId="ADAL" clId="{CCA75DEA-2A8D-458D-AE44-E1C84916217E}" dt="2024-04-11T13:15:38.666" v="5814"/>
          <ac:spMkLst>
            <pc:docMk/>
            <pc:sldMk cId="3610928915" sldId="327"/>
            <ac:spMk id="16" creationId="{7084FF61-2234-3D75-B693-35DC8A571A21}"/>
          </ac:spMkLst>
        </pc:spChg>
        <pc:picChg chg="add del mod ord">
          <ac:chgData name="Enrico Fabris" userId="d9ea6b64-481b-4f1a-9add-e8896e431423" providerId="ADAL" clId="{CCA75DEA-2A8D-458D-AE44-E1C84916217E}" dt="2024-04-11T10:53:51.666" v="4488" actId="478"/>
          <ac:picMkLst>
            <pc:docMk/>
            <pc:sldMk cId="3610928915" sldId="327"/>
            <ac:picMk id="2" creationId="{85C410BA-3DBD-ADE9-37EF-EE94D6A0897C}"/>
          </ac:picMkLst>
        </pc:picChg>
        <pc:picChg chg="add del mod">
          <ac:chgData name="Enrico Fabris" userId="d9ea6b64-481b-4f1a-9add-e8896e431423" providerId="ADAL" clId="{CCA75DEA-2A8D-458D-AE44-E1C84916217E}" dt="2024-04-11T12:15:16.428" v="4922" actId="478"/>
          <ac:picMkLst>
            <pc:docMk/>
            <pc:sldMk cId="3610928915" sldId="327"/>
            <ac:picMk id="5" creationId="{48D2B366-E0AA-93D1-EDA9-7A61B4A80F73}"/>
          </ac:picMkLst>
        </pc:picChg>
        <pc:picChg chg="add del mod">
          <ac:chgData name="Enrico Fabris" userId="d9ea6b64-481b-4f1a-9add-e8896e431423" providerId="ADAL" clId="{CCA75DEA-2A8D-458D-AE44-E1C84916217E}" dt="2024-04-11T13:17:09.707" v="5912" actId="478"/>
          <ac:picMkLst>
            <pc:docMk/>
            <pc:sldMk cId="3610928915" sldId="327"/>
            <ac:picMk id="7" creationId="{86F55B05-7D78-8EE4-A3F9-695B12037DDB}"/>
          </ac:picMkLst>
        </pc:picChg>
        <pc:picChg chg="del">
          <ac:chgData name="Enrico Fabris" userId="d9ea6b64-481b-4f1a-9add-e8896e431423" providerId="ADAL" clId="{CCA75DEA-2A8D-458D-AE44-E1C84916217E}" dt="2024-04-10T16:02:06.843" v="2481" actId="478"/>
          <ac:picMkLst>
            <pc:docMk/>
            <pc:sldMk cId="3610928915" sldId="327"/>
            <ac:picMk id="8" creationId="{8694ED25-A4CA-4623-8836-DF2922F6C734}"/>
          </ac:picMkLst>
        </pc:picChg>
        <pc:picChg chg="add mod">
          <ac:chgData name="Enrico Fabris" userId="d9ea6b64-481b-4f1a-9add-e8896e431423" providerId="ADAL" clId="{CCA75DEA-2A8D-458D-AE44-E1C84916217E}" dt="2024-04-11T13:10:24.747" v="5531" actId="1076"/>
          <ac:picMkLst>
            <pc:docMk/>
            <pc:sldMk cId="3610928915" sldId="327"/>
            <ac:picMk id="9" creationId="{79D649D9-CC38-0B82-6236-02199427CEFE}"/>
          </ac:picMkLst>
        </pc:picChg>
        <pc:picChg chg="add del mod">
          <ac:chgData name="Enrico Fabris" userId="d9ea6b64-481b-4f1a-9add-e8896e431423" providerId="ADAL" clId="{CCA75DEA-2A8D-458D-AE44-E1C84916217E}" dt="2024-04-11T13:17:10.743" v="5913" actId="478"/>
          <ac:picMkLst>
            <pc:docMk/>
            <pc:sldMk cId="3610928915" sldId="327"/>
            <ac:picMk id="11" creationId="{F059F671-5F2B-92F8-9159-276AD74EB091}"/>
          </ac:picMkLst>
        </pc:picChg>
        <pc:picChg chg="add del mod">
          <ac:chgData name="Enrico Fabris" userId="d9ea6b64-481b-4f1a-9add-e8896e431423" providerId="ADAL" clId="{CCA75DEA-2A8D-458D-AE44-E1C84916217E}" dt="2024-04-11T13:17:07.301" v="5910" actId="478"/>
          <ac:picMkLst>
            <pc:docMk/>
            <pc:sldMk cId="3610928915" sldId="327"/>
            <ac:picMk id="15" creationId="{F59ACBED-E708-C442-E8BA-0FF4C6384020}"/>
          </ac:picMkLst>
        </pc:picChg>
      </pc:sldChg>
      <pc:sldChg chg="add del">
        <pc:chgData name="Enrico Fabris" userId="d9ea6b64-481b-4f1a-9add-e8896e431423" providerId="ADAL" clId="{CCA75DEA-2A8D-458D-AE44-E1C84916217E}" dt="2024-04-10T16:00:40.832" v="2421"/>
        <pc:sldMkLst>
          <pc:docMk/>
          <pc:sldMk cId="1640310497" sldId="328"/>
        </pc:sldMkLst>
      </pc:sldChg>
      <pc:sldChg chg="addSp delSp modSp add del mod delAnim modAnim">
        <pc:chgData name="Enrico Fabris" userId="d9ea6b64-481b-4f1a-9add-e8896e431423" providerId="ADAL" clId="{CCA75DEA-2A8D-458D-AE44-E1C84916217E}" dt="2024-04-11T12:59:59.293" v="5398" actId="47"/>
        <pc:sldMkLst>
          <pc:docMk/>
          <pc:sldMk cId="4000288817" sldId="328"/>
        </pc:sldMkLst>
        <pc:spChg chg="mod">
          <ac:chgData name="Enrico Fabris" userId="d9ea6b64-481b-4f1a-9add-e8896e431423" providerId="ADAL" clId="{CCA75DEA-2A8D-458D-AE44-E1C84916217E}" dt="2024-04-11T10:58:14.942" v="4534" actId="20577"/>
          <ac:spMkLst>
            <pc:docMk/>
            <pc:sldMk cId="4000288817" sldId="328"/>
            <ac:spMk id="10" creationId="{13EBC2BC-6A0F-B5E0-4F74-540ED09264A2}"/>
          </ac:spMkLst>
        </pc:spChg>
        <pc:picChg chg="del">
          <ac:chgData name="Enrico Fabris" userId="d9ea6b64-481b-4f1a-9add-e8896e431423" providerId="ADAL" clId="{CCA75DEA-2A8D-458D-AE44-E1C84916217E}" dt="2024-04-10T16:03:15.454" v="2510" actId="478"/>
          <ac:picMkLst>
            <pc:docMk/>
            <pc:sldMk cId="4000288817" sldId="328"/>
            <ac:picMk id="2" creationId="{85C410BA-3DBD-ADE9-37EF-EE94D6A0897C}"/>
          </ac:picMkLst>
        </pc:picChg>
        <pc:picChg chg="add del mod ord">
          <ac:chgData name="Enrico Fabris" userId="d9ea6b64-481b-4f1a-9add-e8896e431423" providerId="ADAL" clId="{CCA75DEA-2A8D-458D-AE44-E1C84916217E}" dt="2024-04-11T12:15:19.038" v="4923" actId="478"/>
          <ac:picMkLst>
            <pc:docMk/>
            <pc:sldMk cId="4000288817" sldId="328"/>
            <ac:picMk id="3" creationId="{F85D55BA-F060-9EA3-2AB6-259D4538B765}"/>
          </ac:picMkLst>
        </pc:picChg>
      </pc:sldChg>
      <pc:sldChg chg="addSp delSp modSp add del mod">
        <pc:chgData name="Enrico Fabris" userId="d9ea6b64-481b-4f1a-9add-e8896e431423" providerId="ADAL" clId="{CCA75DEA-2A8D-458D-AE44-E1C84916217E}" dt="2024-04-11T08:46:02.944" v="2931" actId="47"/>
        <pc:sldMkLst>
          <pc:docMk/>
          <pc:sldMk cId="2220084764" sldId="329"/>
        </pc:sldMkLst>
        <pc:spChg chg="del mod">
          <ac:chgData name="Enrico Fabris" userId="d9ea6b64-481b-4f1a-9add-e8896e431423" providerId="ADAL" clId="{CCA75DEA-2A8D-458D-AE44-E1C84916217E}" dt="2024-04-11T08:45:55.021" v="2929"/>
          <ac:spMkLst>
            <pc:docMk/>
            <pc:sldMk cId="2220084764" sldId="329"/>
            <ac:spMk id="2" creationId="{934A83F2-885C-6298-3EB9-F5F5FDB47DBE}"/>
          </ac:spMkLst>
        </pc:spChg>
        <pc:spChg chg="add mod">
          <ac:chgData name="Enrico Fabris" userId="d9ea6b64-481b-4f1a-9add-e8896e431423" providerId="ADAL" clId="{CCA75DEA-2A8D-458D-AE44-E1C84916217E}" dt="2024-04-11T08:44:38.735" v="2907" actId="20577"/>
          <ac:spMkLst>
            <pc:docMk/>
            <pc:sldMk cId="2220084764" sldId="329"/>
            <ac:spMk id="3" creationId="{B50E868F-43CB-1F70-FC73-74D2A61F282E}"/>
          </ac:spMkLst>
        </pc:spChg>
      </pc:sldChg>
      <pc:sldChg chg="modSp add del mod ord modAnim">
        <pc:chgData name="Enrico Fabris" userId="d9ea6b64-481b-4f1a-9add-e8896e431423" providerId="ADAL" clId="{CCA75DEA-2A8D-458D-AE44-E1C84916217E}" dt="2024-04-11T10:45:36.959" v="4440" actId="47"/>
        <pc:sldMkLst>
          <pc:docMk/>
          <pc:sldMk cId="498548408" sldId="330"/>
        </pc:sldMkLst>
        <pc:spChg chg="mod">
          <ac:chgData name="Enrico Fabris" userId="d9ea6b64-481b-4f1a-9add-e8896e431423" providerId="ADAL" clId="{CCA75DEA-2A8D-458D-AE44-E1C84916217E}" dt="2024-04-11T10:00:25.815" v="3784" actId="6549"/>
          <ac:spMkLst>
            <pc:docMk/>
            <pc:sldMk cId="498548408" sldId="330"/>
            <ac:spMk id="2" creationId="{934A83F2-885C-6298-3EB9-F5F5FDB47DBE}"/>
          </ac:spMkLst>
        </pc:spChg>
        <pc:spChg chg="mod">
          <ac:chgData name="Enrico Fabris" userId="d9ea6b64-481b-4f1a-9add-e8896e431423" providerId="ADAL" clId="{CCA75DEA-2A8D-458D-AE44-E1C84916217E}" dt="2024-04-11T10:00:08.283" v="3783" actId="20577"/>
          <ac:spMkLst>
            <pc:docMk/>
            <pc:sldMk cId="498548408" sldId="330"/>
            <ac:spMk id="10" creationId="{13EBC2BC-6A0F-B5E0-4F74-540ED09264A2}"/>
          </ac:spMkLst>
        </pc:spChg>
      </pc:sldChg>
      <pc:sldChg chg="modSp new mod ord modTransition">
        <pc:chgData name="Enrico Fabris" userId="d9ea6b64-481b-4f1a-9add-e8896e431423" providerId="ADAL" clId="{CCA75DEA-2A8D-458D-AE44-E1C84916217E}" dt="2024-04-11T15:10:41.277" v="7628" actId="207"/>
        <pc:sldMkLst>
          <pc:docMk/>
          <pc:sldMk cId="2039238994" sldId="331"/>
        </pc:sldMkLst>
        <pc:spChg chg="mod">
          <ac:chgData name="Enrico Fabris" userId="d9ea6b64-481b-4f1a-9add-e8896e431423" providerId="ADAL" clId="{CCA75DEA-2A8D-458D-AE44-E1C84916217E}" dt="2024-04-11T15:10:41.277" v="7628" actId="207"/>
          <ac:spMkLst>
            <pc:docMk/>
            <pc:sldMk cId="2039238994" sldId="331"/>
            <ac:spMk id="2" creationId="{0D279A8D-73D5-7142-40C9-FDED987A1830}"/>
          </ac:spMkLst>
        </pc:spChg>
        <pc:spChg chg="mod">
          <ac:chgData name="Enrico Fabris" userId="d9ea6b64-481b-4f1a-9add-e8896e431423" providerId="ADAL" clId="{CCA75DEA-2A8D-458D-AE44-E1C84916217E}" dt="2024-04-11T08:49:00.868" v="3081" actId="113"/>
          <ac:spMkLst>
            <pc:docMk/>
            <pc:sldMk cId="2039238994" sldId="331"/>
            <ac:spMk id="3" creationId="{F05A74A4-90FD-1765-0166-1044D6B3632C}"/>
          </ac:spMkLst>
        </pc:spChg>
        <pc:spChg chg="mod">
          <ac:chgData name="Enrico Fabris" userId="d9ea6b64-481b-4f1a-9add-e8896e431423" providerId="ADAL" clId="{CCA75DEA-2A8D-458D-AE44-E1C84916217E}" dt="2024-04-11T08:48:59.352" v="3080" actId="113"/>
          <ac:spMkLst>
            <pc:docMk/>
            <pc:sldMk cId="2039238994" sldId="331"/>
            <ac:spMk id="4" creationId="{FA10A674-CA9C-CAA7-A697-4570422E55AD}"/>
          </ac:spMkLst>
        </pc:spChg>
        <pc:spChg chg="mod">
          <ac:chgData name="Enrico Fabris" userId="d9ea6b64-481b-4f1a-9add-e8896e431423" providerId="ADAL" clId="{CCA75DEA-2A8D-458D-AE44-E1C84916217E}" dt="2024-04-11T15:10:30.873" v="7627" actId="20577"/>
          <ac:spMkLst>
            <pc:docMk/>
            <pc:sldMk cId="2039238994" sldId="331"/>
            <ac:spMk id="5" creationId="{9703B181-BF12-6582-AD47-B063289BF122}"/>
          </ac:spMkLst>
        </pc:spChg>
      </pc:sldChg>
      <pc:sldChg chg="addSp delSp modSp add del mod modTransition delAnim modAnim modShow">
        <pc:chgData name="Enrico Fabris" userId="d9ea6b64-481b-4f1a-9add-e8896e431423" providerId="ADAL" clId="{CCA75DEA-2A8D-458D-AE44-E1C84916217E}" dt="2024-04-11T09:33:58.801" v="3402" actId="47"/>
        <pc:sldMkLst>
          <pc:docMk/>
          <pc:sldMk cId="2373305014" sldId="332"/>
        </pc:sldMkLst>
        <pc:spChg chg="mod">
          <ac:chgData name="Enrico Fabris" userId="d9ea6b64-481b-4f1a-9add-e8896e431423" providerId="ADAL" clId="{CCA75DEA-2A8D-458D-AE44-E1C84916217E}" dt="2024-04-11T09:20:54.016" v="3331" actId="6549"/>
          <ac:spMkLst>
            <pc:docMk/>
            <pc:sldMk cId="2373305014" sldId="332"/>
            <ac:spMk id="2" creationId="{934A83F2-885C-6298-3EB9-F5F5FDB47DBE}"/>
          </ac:spMkLst>
        </pc:spChg>
        <pc:spChg chg="del mod">
          <ac:chgData name="Enrico Fabris" userId="d9ea6b64-481b-4f1a-9add-e8896e431423" providerId="ADAL" clId="{CCA75DEA-2A8D-458D-AE44-E1C84916217E}" dt="2024-04-11T09:17:03.502" v="3243" actId="478"/>
          <ac:spMkLst>
            <pc:docMk/>
            <pc:sldMk cId="2373305014" sldId="332"/>
            <ac:spMk id="4" creationId="{DB42C78B-2EAD-EC1C-6AB2-B4E28D2185B1}"/>
          </ac:spMkLst>
        </pc:spChg>
        <pc:spChg chg="del">
          <ac:chgData name="Enrico Fabris" userId="d9ea6b64-481b-4f1a-9add-e8896e431423" providerId="ADAL" clId="{CCA75DEA-2A8D-458D-AE44-E1C84916217E}" dt="2024-04-11T09:17:19.589" v="3251" actId="478"/>
          <ac:spMkLst>
            <pc:docMk/>
            <pc:sldMk cId="2373305014" sldId="332"/>
            <ac:spMk id="16" creationId="{B8B43B28-04F6-368D-934F-BFFC12716FCC}"/>
          </ac:spMkLst>
        </pc:spChg>
        <pc:spChg chg="add del">
          <ac:chgData name="Enrico Fabris" userId="d9ea6b64-481b-4f1a-9add-e8896e431423" providerId="ADAL" clId="{CCA75DEA-2A8D-458D-AE44-E1C84916217E}" dt="2024-04-11T09:20:07.955" v="3279" actId="22"/>
          <ac:spMkLst>
            <pc:docMk/>
            <pc:sldMk cId="2373305014" sldId="332"/>
            <ac:spMk id="20" creationId="{3BA4D965-9B8B-9574-F6E8-E781C0C3DD17}"/>
          </ac:spMkLst>
        </pc:spChg>
        <pc:spChg chg="add mod">
          <ac:chgData name="Enrico Fabris" userId="d9ea6b64-481b-4f1a-9add-e8896e431423" providerId="ADAL" clId="{CCA75DEA-2A8D-458D-AE44-E1C84916217E}" dt="2024-04-11T09:20:49.292" v="3318" actId="1037"/>
          <ac:spMkLst>
            <pc:docMk/>
            <pc:sldMk cId="2373305014" sldId="332"/>
            <ac:spMk id="21" creationId="{2FB570AE-86C8-67E3-D91B-66954CDDC66F}"/>
          </ac:spMkLst>
        </pc:spChg>
        <pc:grpChg chg="add mod">
          <ac:chgData name="Enrico Fabris" userId="d9ea6b64-481b-4f1a-9add-e8896e431423" providerId="ADAL" clId="{CCA75DEA-2A8D-458D-AE44-E1C84916217E}" dt="2024-04-11T09:17:44.479" v="3258" actId="1076"/>
          <ac:grpSpMkLst>
            <pc:docMk/>
            <pc:sldMk cId="2373305014" sldId="332"/>
            <ac:grpSpMk id="3" creationId="{6075F598-A395-195F-506D-68EF7DD0E828}"/>
          </ac:grpSpMkLst>
        </pc:grpChg>
        <pc:picChg chg="add mod">
          <ac:chgData name="Enrico Fabris" userId="d9ea6b64-481b-4f1a-9add-e8896e431423" providerId="ADAL" clId="{CCA75DEA-2A8D-458D-AE44-E1C84916217E}" dt="2024-04-11T09:17:41.914" v="3257" actId="1076"/>
          <ac:picMkLst>
            <pc:docMk/>
            <pc:sldMk cId="2373305014" sldId="332"/>
            <ac:picMk id="5" creationId="{3CCD0E21-AB56-DA86-2225-F2B23E302EBB}"/>
          </ac:picMkLst>
        </pc:picChg>
        <pc:picChg chg="mod">
          <ac:chgData name="Enrico Fabris" userId="d9ea6b64-481b-4f1a-9add-e8896e431423" providerId="ADAL" clId="{CCA75DEA-2A8D-458D-AE44-E1C84916217E}" dt="2024-04-11T09:16:41.051" v="3239" actId="164"/>
          <ac:picMkLst>
            <pc:docMk/>
            <pc:sldMk cId="2373305014" sldId="332"/>
            <ac:picMk id="6" creationId="{AE4C5F8E-DAC1-42ED-7EA1-1F6801698526}"/>
          </ac:picMkLst>
        </pc:picChg>
        <pc:picChg chg="mod">
          <ac:chgData name="Enrico Fabris" userId="d9ea6b64-481b-4f1a-9add-e8896e431423" providerId="ADAL" clId="{CCA75DEA-2A8D-458D-AE44-E1C84916217E}" dt="2024-04-11T09:16:41.051" v="3239" actId="164"/>
          <ac:picMkLst>
            <pc:docMk/>
            <pc:sldMk cId="2373305014" sldId="332"/>
            <ac:picMk id="7" creationId="{95EBEA8F-ED30-307F-258D-2953B7C53CBC}"/>
          </ac:picMkLst>
        </pc:picChg>
        <pc:picChg chg="mod">
          <ac:chgData name="Enrico Fabris" userId="d9ea6b64-481b-4f1a-9add-e8896e431423" providerId="ADAL" clId="{CCA75DEA-2A8D-458D-AE44-E1C84916217E}" dt="2024-04-11T09:16:41.051" v="3239" actId="164"/>
          <ac:picMkLst>
            <pc:docMk/>
            <pc:sldMk cId="2373305014" sldId="332"/>
            <ac:picMk id="9" creationId="{4210D2FE-1F56-8113-B022-014C3DE4ADC5}"/>
          </ac:picMkLst>
        </pc:picChg>
        <pc:picChg chg="mod">
          <ac:chgData name="Enrico Fabris" userId="d9ea6b64-481b-4f1a-9add-e8896e431423" providerId="ADAL" clId="{CCA75DEA-2A8D-458D-AE44-E1C84916217E}" dt="2024-04-11T09:16:41.051" v="3239" actId="164"/>
          <ac:picMkLst>
            <pc:docMk/>
            <pc:sldMk cId="2373305014" sldId="332"/>
            <ac:picMk id="11" creationId="{82E491D3-5631-166C-669A-790F35F00734}"/>
          </ac:picMkLst>
        </pc:picChg>
        <pc:picChg chg="mod">
          <ac:chgData name="Enrico Fabris" userId="d9ea6b64-481b-4f1a-9add-e8896e431423" providerId="ADAL" clId="{CCA75DEA-2A8D-458D-AE44-E1C84916217E}" dt="2024-04-11T09:16:41.051" v="3239" actId="164"/>
          <ac:picMkLst>
            <pc:docMk/>
            <pc:sldMk cId="2373305014" sldId="332"/>
            <ac:picMk id="12" creationId="{68FA930A-6779-99A9-E492-8F5DECCE965D}"/>
          </ac:picMkLst>
        </pc:picChg>
        <pc:picChg chg="mod">
          <ac:chgData name="Enrico Fabris" userId="d9ea6b64-481b-4f1a-9add-e8896e431423" providerId="ADAL" clId="{CCA75DEA-2A8D-458D-AE44-E1C84916217E}" dt="2024-04-11T09:16:41.051" v="3239" actId="164"/>
          <ac:picMkLst>
            <pc:docMk/>
            <pc:sldMk cId="2373305014" sldId="332"/>
            <ac:picMk id="14" creationId="{D79B7B22-A9DF-6D31-87C1-1D72AFB14FE3}"/>
          </ac:picMkLst>
        </pc:picChg>
        <pc:picChg chg="mod">
          <ac:chgData name="Enrico Fabris" userId="d9ea6b64-481b-4f1a-9add-e8896e431423" providerId="ADAL" clId="{CCA75DEA-2A8D-458D-AE44-E1C84916217E}" dt="2024-04-11T09:16:41.051" v="3239" actId="164"/>
          <ac:picMkLst>
            <pc:docMk/>
            <pc:sldMk cId="2373305014" sldId="332"/>
            <ac:picMk id="15" creationId="{DE7CE723-91DD-AD57-2A2D-0510222BD561}"/>
          </ac:picMkLst>
        </pc:picChg>
        <pc:picChg chg="mod">
          <ac:chgData name="Enrico Fabris" userId="d9ea6b64-481b-4f1a-9add-e8896e431423" providerId="ADAL" clId="{CCA75DEA-2A8D-458D-AE44-E1C84916217E}" dt="2024-04-11T09:17:40.234" v="3256" actId="1076"/>
          <ac:picMkLst>
            <pc:docMk/>
            <pc:sldMk cId="2373305014" sldId="332"/>
            <ac:picMk id="17" creationId="{20B80B10-6ED8-4D28-6071-1A2001D3DFC7}"/>
          </ac:picMkLst>
        </pc:picChg>
        <pc:picChg chg="del">
          <ac:chgData name="Enrico Fabris" userId="d9ea6b64-481b-4f1a-9add-e8896e431423" providerId="ADAL" clId="{CCA75DEA-2A8D-458D-AE44-E1C84916217E}" dt="2024-04-11T09:17:12.536" v="3249" actId="478"/>
          <ac:picMkLst>
            <pc:docMk/>
            <pc:sldMk cId="2373305014" sldId="332"/>
            <ac:picMk id="18" creationId="{04023C64-CBFA-F240-FC41-8C5A91DB62D3}"/>
          </ac:picMkLst>
        </pc:picChg>
      </pc:sldChg>
      <pc:sldChg chg="addSp delSp modSp add mod ord modTransition modAnim">
        <pc:chgData name="Enrico Fabris" userId="d9ea6b64-481b-4f1a-9add-e8896e431423" providerId="ADAL" clId="{CCA75DEA-2A8D-458D-AE44-E1C84916217E}" dt="2024-04-11T13:42:19.868" v="6352"/>
        <pc:sldMkLst>
          <pc:docMk/>
          <pc:sldMk cId="3607077037" sldId="333"/>
        </pc:sldMkLst>
        <pc:spChg chg="mod">
          <ac:chgData name="Enrico Fabris" userId="d9ea6b64-481b-4f1a-9add-e8896e431423" providerId="ADAL" clId="{CCA75DEA-2A8D-458D-AE44-E1C84916217E}" dt="2024-04-11T12:07:10.581" v="4783" actId="255"/>
          <ac:spMkLst>
            <pc:docMk/>
            <pc:sldMk cId="3607077037" sldId="333"/>
            <ac:spMk id="2" creationId="{934A83F2-885C-6298-3EB9-F5F5FDB47DBE}"/>
          </ac:spMkLst>
        </pc:spChg>
        <pc:spChg chg="mod">
          <ac:chgData name="Enrico Fabris" userId="d9ea6b64-481b-4f1a-9add-e8896e431423" providerId="ADAL" clId="{CCA75DEA-2A8D-458D-AE44-E1C84916217E}" dt="2024-04-11T12:48:02.011" v="5187" actId="207"/>
          <ac:spMkLst>
            <pc:docMk/>
            <pc:sldMk cId="3607077037" sldId="333"/>
            <ac:spMk id="10" creationId="{13EBC2BC-6A0F-B5E0-4F74-540ED09264A2}"/>
          </ac:spMkLst>
        </pc:spChg>
        <pc:spChg chg="mod">
          <ac:chgData name="Enrico Fabris" userId="d9ea6b64-481b-4f1a-9add-e8896e431423" providerId="ADAL" clId="{CCA75DEA-2A8D-458D-AE44-E1C84916217E}" dt="2024-04-11T12:04:40.068" v="4687" actId="14100"/>
          <ac:spMkLst>
            <pc:docMk/>
            <pc:sldMk cId="3607077037" sldId="333"/>
            <ac:spMk id="16" creationId="{B8B43B28-04F6-368D-934F-BFFC12716FCC}"/>
          </ac:spMkLst>
        </pc:spChg>
        <pc:spChg chg="add mod">
          <ac:chgData name="Enrico Fabris" userId="d9ea6b64-481b-4f1a-9add-e8896e431423" providerId="ADAL" clId="{CCA75DEA-2A8D-458D-AE44-E1C84916217E}" dt="2024-04-11T12:04:32.044" v="4684" actId="255"/>
          <ac:spMkLst>
            <pc:docMk/>
            <pc:sldMk cId="3607077037" sldId="333"/>
            <ac:spMk id="26" creationId="{0F224865-F91C-2B87-12F1-D4FFBAFA46DC}"/>
          </ac:spMkLst>
        </pc:spChg>
        <pc:spChg chg="add del mod">
          <ac:chgData name="Enrico Fabris" userId="d9ea6b64-481b-4f1a-9add-e8896e431423" providerId="ADAL" clId="{CCA75DEA-2A8D-458D-AE44-E1C84916217E}" dt="2024-04-11T12:15:02.995" v="4917" actId="478"/>
          <ac:spMkLst>
            <pc:docMk/>
            <pc:sldMk cId="3607077037" sldId="333"/>
            <ac:spMk id="30" creationId="{D23E6E2B-EA7E-64FC-B15D-5FE33FC9F17A}"/>
          </ac:spMkLst>
        </pc:spChg>
        <pc:grpChg chg="add del mod">
          <ac:chgData name="Enrico Fabris" userId="d9ea6b64-481b-4f1a-9add-e8896e431423" providerId="ADAL" clId="{CCA75DEA-2A8D-458D-AE44-E1C84916217E}" dt="2024-04-11T09:28:43.326" v="3375" actId="478"/>
          <ac:grpSpMkLst>
            <pc:docMk/>
            <pc:sldMk cId="3607077037" sldId="333"/>
            <ac:grpSpMk id="4" creationId="{A79F82E9-4152-88F6-3811-077F177C3FFF}"/>
          </ac:grpSpMkLst>
        </pc:grpChg>
        <pc:grpChg chg="del">
          <ac:chgData name="Enrico Fabris" userId="d9ea6b64-481b-4f1a-9add-e8896e431423" providerId="ADAL" clId="{CCA75DEA-2A8D-458D-AE44-E1C84916217E}" dt="2024-04-11T09:21:43.196" v="3334" actId="165"/>
          <ac:grpSpMkLst>
            <pc:docMk/>
            <pc:sldMk cId="3607077037" sldId="333"/>
            <ac:grpSpMk id="19" creationId="{AA34AE09-CEB7-012D-6A2D-892097F858C3}"/>
          </ac:grpSpMkLst>
        </pc:grpChg>
        <pc:picChg chg="add del mod">
          <ac:chgData name="Enrico Fabris" userId="d9ea6b64-481b-4f1a-9add-e8896e431423" providerId="ADAL" clId="{CCA75DEA-2A8D-458D-AE44-E1C84916217E}" dt="2024-04-11T09:24:37.961" v="3353" actId="478"/>
          <ac:picMkLst>
            <pc:docMk/>
            <pc:sldMk cId="3607077037" sldId="333"/>
            <ac:picMk id="3" creationId="{4245A807-EBD9-A511-23D8-89637D4F20E7}"/>
          </ac:picMkLst>
        </pc:picChg>
        <pc:picChg chg="mod">
          <ac:chgData name="Enrico Fabris" userId="d9ea6b64-481b-4f1a-9add-e8896e431423" providerId="ADAL" clId="{CCA75DEA-2A8D-458D-AE44-E1C84916217E}" dt="2024-04-11T09:26:39.108" v="3360"/>
          <ac:picMkLst>
            <pc:docMk/>
            <pc:sldMk cId="3607077037" sldId="333"/>
            <ac:picMk id="5" creationId="{2790FA23-44B1-97E9-31DB-D12EA19E6CFA}"/>
          </ac:picMkLst>
        </pc:picChg>
        <pc:picChg chg="mod topLvl">
          <ac:chgData name="Enrico Fabris" userId="d9ea6b64-481b-4f1a-9add-e8896e431423" providerId="ADAL" clId="{CCA75DEA-2A8D-458D-AE44-E1C84916217E}" dt="2024-04-11T09:21:43.196" v="3334" actId="165"/>
          <ac:picMkLst>
            <pc:docMk/>
            <pc:sldMk cId="3607077037" sldId="333"/>
            <ac:picMk id="6" creationId="{AE4C5F8E-DAC1-42ED-7EA1-1F6801698526}"/>
          </ac:picMkLst>
        </pc:picChg>
        <pc:picChg chg="mod topLvl">
          <ac:chgData name="Enrico Fabris" userId="d9ea6b64-481b-4f1a-9add-e8896e431423" providerId="ADAL" clId="{CCA75DEA-2A8D-458D-AE44-E1C84916217E}" dt="2024-04-11T09:21:43.196" v="3334" actId="165"/>
          <ac:picMkLst>
            <pc:docMk/>
            <pc:sldMk cId="3607077037" sldId="333"/>
            <ac:picMk id="7" creationId="{95EBEA8F-ED30-307F-258D-2953B7C53CBC}"/>
          </ac:picMkLst>
        </pc:picChg>
        <pc:picChg chg="del mod">
          <ac:chgData name="Enrico Fabris" userId="d9ea6b64-481b-4f1a-9add-e8896e431423" providerId="ADAL" clId="{CCA75DEA-2A8D-458D-AE44-E1C84916217E}" dt="2024-04-11T12:14:56.833" v="4916" actId="478"/>
          <ac:picMkLst>
            <pc:docMk/>
            <pc:sldMk cId="3607077037" sldId="333"/>
            <ac:picMk id="8" creationId="{8694ED25-A4CA-4623-8836-DF2922F6C734}"/>
          </ac:picMkLst>
        </pc:picChg>
        <pc:picChg chg="mod topLvl">
          <ac:chgData name="Enrico Fabris" userId="d9ea6b64-481b-4f1a-9add-e8896e431423" providerId="ADAL" clId="{CCA75DEA-2A8D-458D-AE44-E1C84916217E}" dt="2024-04-11T09:21:43.196" v="3334" actId="165"/>
          <ac:picMkLst>
            <pc:docMk/>
            <pc:sldMk cId="3607077037" sldId="333"/>
            <ac:picMk id="9" creationId="{4210D2FE-1F56-8113-B022-014C3DE4ADC5}"/>
          </ac:picMkLst>
        </pc:picChg>
        <pc:picChg chg="mod topLvl">
          <ac:chgData name="Enrico Fabris" userId="d9ea6b64-481b-4f1a-9add-e8896e431423" providerId="ADAL" clId="{CCA75DEA-2A8D-458D-AE44-E1C84916217E}" dt="2024-04-11T09:21:43.196" v="3334" actId="165"/>
          <ac:picMkLst>
            <pc:docMk/>
            <pc:sldMk cId="3607077037" sldId="333"/>
            <ac:picMk id="11" creationId="{82E491D3-5631-166C-669A-790F35F00734}"/>
          </ac:picMkLst>
        </pc:picChg>
        <pc:picChg chg="mod topLvl">
          <ac:chgData name="Enrico Fabris" userId="d9ea6b64-481b-4f1a-9add-e8896e431423" providerId="ADAL" clId="{CCA75DEA-2A8D-458D-AE44-E1C84916217E}" dt="2024-04-11T09:21:43.196" v="3334" actId="165"/>
          <ac:picMkLst>
            <pc:docMk/>
            <pc:sldMk cId="3607077037" sldId="333"/>
            <ac:picMk id="12" creationId="{68FA930A-6779-99A9-E492-8F5DECCE965D}"/>
          </ac:picMkLst>
        </pc:picChg>
        <pc:picChg chg="mod topLvl">
          <ac:chgData name="Enrico Fabris" userId="d9ea6b64-481b-4f1a-9add-e8896e431423" providerId="ADAL" clId="{CCA75DEA-2A8D-458D-AE44-E1C84916217E}" dt="2024-04-11T09:21:43.196" v="3334" actId="165"/>
          <ac:picMkLst>
            <pc:docMk/>
            <pc:sldMk cId="3607077037" sldId="333"/>
            <ac:picMk id="14" creationId="{D79B7B22-A9DF-6D31-87C1-1D72AFB14FE3}"/>
          </ac:picMkLst>
        </pc:picChg>
        <pc:picChg chg="mod topLvl">
          <ac:chgData name="Enrico Fabris" userId="d9ea6b64-481b-4f1a-9add-e8896e431423" providerId="ADAL" clId="{CCA75DEA-2A8D-458D-AE44-E1C84916217E}" dt="2024-04-11T09:21:43.196" v="3334" actId="165"/>
          <ac:picMkLst>
            <pc:docMk/>
            <pc:sldMk cId="3607077037" sldId="333"/>
            <ac:picMk id="15" creationId="{DE7CE723-91DD-AD57-2A2D-0510222BD561}"/>
          </ac:picMkLst>
        </pc:picChg>
        <pc:picChg chg="mod">
          <ac:chgData name="Enrico Fabris" userId="d9ea6b64-481b-4f1a-9add-e8896e431423" providerId="ADAL" clId="{CCA75DEA-2A8D-458D-AE44-E1C84916217E}" dt="2024-04-11T09:26:39.108" v="3360"/>
          <ac:picMkLst>
            <pc:docMk/>
            <pc:sldMk cId="3607077037" sldId="333"/>
            <ac:picMk id="17" creationId="{FDA7CB4B-C40D-9BA5-DFA0-E5C00CAAFB30}"/>
          </ac:picMkLst>
        </pc:picChg>
        <pc:picChg chg="mod">
          <ac:chgData name="Enrico Fabris" userId="d9ea6b64-481b-4f1a-9add-e8896e431423" providerId="ADAL" clId="{CCA75DEA-2A8D-458D-AE44-E1C84916217E}" dt="2024-04-11T09:26:39.108" v="3360"/>
          <ac:picMkLst>
            <pc:docMk/>
            <pc:sldMk cId="3607077037" sldId="333"/>
            <ac:picMk id="18" creationId="{2F0AB8D8-ED89-E1E5-8E4F-ED4FB4B9CB79}"/>
          </ac:picMkLst>
        </pc:picChg>
        <pc:picChg chg="mod">
          <ac:chgData name="Enrico Fabris" userId="d9ea6b64-481b-4f1a-9add-e8896e431423" providerId="ADAL" clId="{CCA75DEA-2A8D-458D-AE44-E1C84916217E}" dt="2024-04-11T09:26:39.108" v="3360"/>
          <ac:picMkLst>
            <pc:docMk/>
            <pc:sldMk cId="3607077037" sldId="333"/>
            <ac:picMk id="20" creationId="{9A7885C5-BF8D-723C-C0B2-0FE80E0B0E23}"/>
          </ac:picMkLst>
        </pc:picChg>
        <pc:picChg chg="mod">
          <ac:chgData name="Enrico Fabris" userId="d9ea6b64-481b-4f1a-9add-e8896e431423" providerId="ADAL" clId="{CCA75DEA-2A8D-458D-AE44-E1C84916217E}" dt="2024-04-11T09:26:39.108" v="3360"/>
          <ac:picMkLst>
            <pc:docMk/>
            <pc:sldMk cId="3607077037" sldId="333"/>
            <ac:picMk id="21" creationId="{E03339BE-B329-E7A6-C5AB-C991B190C27E}"/>
          </ac:picMkLst>
        </pc:picChg>
        <pc:picChg chg="mod">
          <ac:chgData name="Enrico Fabris" userId="d9ea6b64-481b-4f1a-9add-e8896e431423" providerId="ADAL" clId="{CCA75DEA-2A8D-458D-AE44-E1C84916217E}" dt="2024-04-11T09:26:39.108" v="3360"/>
          <ac:picMkLst>
            <pc:docMk/>
            <pc:sldMk cId="3607077037" sldId="333"/>
            <ac:picMk id="22" creationId="{2A21646A-1426-49B9-F137-DFE3F8FD6ECA}"/>
          </ac:picMkLst>
        </pc:picChg>
        <pc:picChg chg="mod">
          <ac:chgData name="Enrico Fabris" userId="d9ea6b64-481b-4f1a-9add-e8896e431423" providerId="ADAL" clId="{CCA75DEA-2A8D-458D-AE44-E1C84916217E}" dt="2024-04-11T09:26:39.108" v="3360"/>
          <ac:picMkLst>
            <pc:docMk/>
            <pc:sldMk cId="3607077037" sldId="333"/>
            <ac:picMk id="23" creationId="{5E3C5749-C935-2670-A0AE-9735425A7713}"/>
          </ac:picMkLst>
        </pc:picChg>
        <pc:picChg chg="add mod">
          <ac:chgData name="Enrico Fabris" userId="d9ea6b64-481b-4f1a-9add-e8896e431423" providerId="ADAL" clId="{CCA75DEA-2A8D-458D-AE44-E1C84916217E}" dt="2024-04-11T09:29:46.040" v="3383"/>
          <ac:picMkLst>
            <pc:docMk/>
            <pc:sldMk cId="3607077037" sldId="333"/>
            <ac:picMk id="24" creationId="{862CA8A4-06B9-DF75-B200-B7C3412B0D2B}"/>
          </ac:picMkLst>
        </pc:picChg>
        <pc:picChg chg="add mod">
          <ac:chgData name="Enrico Fabris" userId="d9ea6b64-481b-4f1a-9add-e8896e431423" providerId="ADAL" clId="{CCA75DEA-2A8D-458D-AE44-E1C84916217E}" dt="2024-04-11T09:31:19.633" v="3397" actId="1076"/>
          <ac:picMkLst>
            <pc:docMk/>
            <pc:sldMk cId="3607077037" sldId="333"/>
            <ac:picMk id="25" creationId="{3F5AC815-3D7B-7FB7-318C-80B6EA3F5EE9}"/>
          </ac:picMkLst>
        </pc:picChg>
      </pc:sldChg>
      <pc:sldChg chg="addSp delSp modSp add del mod modAnim">
        <pc:chgData name="Enrico Fabris" userId="d9ea6b64-481b-4f1a-9add-e8896e431423" providerId="ADAL" clId="{CCA75DEA-2A8D-458D-AE44-E1C84916217E}" dt="2024-04-11T09:56:58.546" v="3764" actId="47"/>
        <pc:sldMkLst>
          <pc:docMk/>
          <pc:sldMk cId="1933890648" sldId="334"/>
        </pc:sldMkLst>
        <pc:spChg chg="mod">
          <ac:chgData name="Enrico Fabris" userId="d9ea6b64-481b-4f1a-9add-e8896e431423" providerId="ADAL" clId="{CCA75DEA-2A8D-458D-AE44-E1C84916217E}" dt="2024-04-11T09:41:45.660" v="3460" actId="1035"/>
          <ac:spMkLst>
            <pc:docMk/>
            <pc:sldMk cId="1933890648" sldId="334"/>
            <ac:spMk id="2" creationId="{934A83F2-885C-6298-3EB9-F5F5FDB47DBE}"/>
          </ac:spMkLst>
        </pc:spChg>
        <pc:spChg chg="mod">
          <ac:chgData name="Enrico Fabris" userId="d9ea6b64-481b-4f1a-9add-e8896e431423" providerId="ADAL" clId="{CCA75DEA-2A8D-458D-AE44-E1C84916217E}" dt="2024-04-11T09:37:00.919" v="3428" actId="20577"/>
          <ac:spMkLst>
            <pc:docMk/>
            <pc:sldMk cId="1933890648" sldId="334"/>
            <ac:spMk id="10" creationId="{13EBC2BC-6A0F-B5E0-4F74-540ED09264A2}"/>
          </ac:spMkLst>
        </pc:spChg>
        <pc:spChg chg="add mod ord">
          <ac:chgData name="Enrico Fabris" userId="d9ea6b64-481b-4f1a-9add-e8896e431423" providerId="ADAL" clId="{CCA75DEA-2A8D-458D-AE44-E1C84916217E}" dt="2024-04-11T09:41:53.693" v="3500" actId="6549"/>
          <ac:spMkLst>
            <pc:docMk/>
            <pc:sldMk cId="1933890648" sldId="334"/>
            <ac:spMk id="12" creationId="{4E6D55E9-D7C8-D714-CDE1-D937F2AFD7C5}"/>
          </ac:spMkLst>
        </pc:spChg>
        <pc:grpChg chg="add del mod">
          <ac:chgData name="Enrico Fabris" userId="d9ea6b64-481b-4f1a-9add-e8896e431423" providerId="ADAL" clId="{CCA75DEA-2A8D-458D-AE44-E1C84916217E}" dt="2024-04-11T09:40:13.736" v="3451" actId="165"/>
          <ac:grpSpMkLst>
            <pc:docMk/>
            <pc:sldMk cId="1933890648" sldId="334"/>
            <ac:grpSpMk id="9" creationId="{E8AD85FF-6E8C-7D94-8B57-CE52334F0671}"/>
          </ac:grpSpMkLst>
        </pc:grpChg>
        <pc:picChg chg="add del mod">
          <ac:chgData name="Enrico Fabris" userId="d9ea6b64-481b-4f1a-9add-e8896e431423" providerId="ADAL" clId="{CCA75DEA-2A8D-458D-AE44-E1C84916217E}" dt="2024-04-11T09:39:24.132" v="3436" actId="478"/>
          <ac:picMkLst>
            <pc:docMk/>
            <pc:sldMk cId="1933890648" sldId="334"/>
            <ac:picMk id="5" creationId="{EAEFA06E-2938-53D1-0411-F46E9EBCCB17}"/>
          </ac:picMkLst>
        </pc:picChg>
        <pc:picChg chg="add mod topLvl">
          <ac:chgData name="Enrico Fabris" userId="d9ea6b64-481b-4f1a-9add-e8896e431423" providerId="ADAL" clId="{CCA75DEA-2A8D-458D-AE44-E1C84916217E}" dt="2024-04-11T09:41:07.047" v="3453" actId="1076"/>
          <ac:picMkLst>
            <pc:docMk/>
            <pc:sldMk cId="1933890648" sldId="334"/>
            <ac:picMk id="6" creationId="{241E4C75-1E90-5C79-8645-11F21A99C976}"/>
          </ac:picMkLst>
        </pc:picChg>
        <pc:picChg chg="add mod topLvl">
          <ac:chgData name="Enrico Fabris" userId="d9ea6b64-481b-4f1a-9add-e8896e431423" providerId="ADAL" clId="{CCA75DEA-2A8D-458D-AE44-E1C84916217E}" dt="2024-04-11T09:41:07.047" v="3453" actId="1076"/>
          <ac:picMkLst>
            <pc:docMk/>
            <pc:sldMk cId="1933890648" sldId="334"/>
            <ac:picMk id="7" creationId="{B42C31D3-C1AD-0B06-A604-58D3D102A6E5}"/>
          </ac:picMkLst>
        </pc:picChg>
        <pc:picChg chg="add mod">
          <ac:chgData name="Enrico Fabris" userId="d9ea6b64-481b-4f1a-9add-e8896e431423" providerId="ADAL" clId="{CCA75DEA-2A8D-458D-AE44-E1C84916217E}" dt="2024-04-11T09:41:07.047" v="3453" actId="1076"/>
          <ac:picMkLst>
            <pc:docMk/>
            <pc:sldMk cId="1933890648" sldId="334"/>
            <ac:picMk id="11" creationId="{3F4B54CA-6F17-5986-2A91-88C4C1284312}"/>
          </ac:picMkLst>
        </pc:picChg>
        <pc:picChg chg="add mod">
          <ac:chgData name="Enrico Fabris" userId="d9ea6b64-481b-4f1a-9add-e8896e431423" providerId="ADAL" clId="{CCA75DEA-2A8D-458D-AE44-E1C84916217E}" dt="2024-04-11T09:42:27.117" v="3505" actId="1076"/>
          <ac:picMkLst>
            <pc:docMk/>
            <pc:sldMk cId="1933890648" sldId="334"/>
            <ac:picMk id="14" creationId="{A48CDCFD-1119-C195-32BB-4F78F3E07317}"/>
          </ac:picMkLst>
        </pc:picChg>
      </pc:sldChg>
      <pc:sldChg chg="add del">
        <pc:chgData name="Enrico Fabris" userId="d9ea6b64-481b-4f1a-9add-e8896e431423" providerId="ADAL" clId="{CCA75DEA-2A8D-458D-AE44-E1C84916217E}" dt="2024-04-11T09:56:58.546" v="3764" actId="47"/>
        <pc:sldMkLst>
          <pc:docMk/>
          <pc:sldMk cId="868142941" sldId="335"/>
        </pc:sldMkLst>
      </pc:sldChg>
      <pc:sldChg chg="addSp delSp modSp add mod ord modTransition modAnim modShow">
        <pc:chgData name="Enrico Fabris" userId="d9ea6b64-481b-4f1a-9add-e8896e431423" providerId="ADAL" clId="{CCA75DEA-2A8D-458D-AE44-E1C84916217E}" dt="2024-04-11T13:42:19.868" v="6352"/>
        <pc:sldMkLst>
          <pc:docMk/>
          <pc:sldMk cId="3125279347" sldId="336"/>
        </pc:sldMkLst>
        <pc:spChg chg="mod">
          <ac:chgData name="Enrico Fabris" userId="d9ea6b64-481b-4f1a-9add-e8896e431423" providerId="ADAL" clId="{CCA75DEA-2A8D-458D-AE44-E1C84916217E}" dt="2024-04-11T12:44:31.075" v="5170" actId="207"/>
          <ac:spMkLst>
            <pc:docMk/>
            <pc:sldMk cId="3125279347" sldId="336"/>
            <ac:spMk id="2" creationId="{934A83F2-885C-6298-3EB9-F5F5FDB47DBE}"/>
          </ac:spMkLst>
        </pc:spChg>
        <pc:spChg chg="mod">
          <ac:chgData name="Enrico Fabris" userId="d9ea6b64-481b-4f1a-9add-e8896e431423" providerId="ADAL" clId="{CCA75DEA-2A8D-458D-AE44-E1C84916217E}" dt="2024-04-11T12:47:54.242" v="5186" actId="207"/>
          <ac:spMkLst>
            <pc:docMk/>
            <pc:sldMk cId="3125279347" sldId="336"/>
            <ac:spMk id="10" creationId="{13EBC2BC-6A0F-B5E0-4F74-540ED09264A2}"/>
          </ac:spMkLst>
        </pc:spChg>
        <pc:spChg chg="mod">
          <ac:chgData name="Enrico Fabris" userId="d9ea6b64-481b-4f1a-9add-e8896e431423" providerId="ADAL" clId="{CCA75DEA-2A8D-458D-AE44-E1C84916217E}" dt="2024-04-11T12:04:20.142" v="4681" actId="255"/>
          <ac:spMkLst>
            <pc:docMk/>
            <pc:sldMk cId="3125279347" sldId="336"/>
            <ac:spMk id="12" creationId="{4E6D55E9-D7C8-D714-CDE1-D937F2AFD7C5}"/>
          </ac:spMkLst>
        </pc:spChg>
        <pc:spChg chg="add del mod">
          <ac:chgData name="Enrico Fabris" userId="d9ea6b64-481b-4f1a-9add-e8896e431423" providerId="ADAL" clId="{CCA75DEA-2A8D-458D-AE44-E1C84916217E}" dt="2024-04-11T12:16:06.625" v="4939" actId="478"/>
          <ac:spMkLst>
            <pc:docMk/>
            <pc:sldMk cId="3125279347" sldId="336"/>
            <ac:spMk id="31" creationId="{57630046-0B6B-4F13-9875-F91400B0B6CD}"/>
          </ac:spMkLst>
        </pc:spChg>
        <pc:grpChg chg="add del mod topLvl">
          <ac:chgData name="Enrico Fabris" userId="d9ea6b64-481b-4f1a-9add-e8896e431423" providerId="ADAL" clId="{CCA75DEA-2A8D-458D-AE44-E1C84916217E}" dt="2024-04-11T09:45:30.934" v="3527" actId="165"/>
          <ac:grpSpMkLst>
            <pc:docMk/>
            <pc:sldMk cId="3125279347" sldId="336"/>
            <ac:grpSpMk id="15" creationId="{2FA4F449-80B9-4C63-1E78-03660FF0303B}"/>
          </ac:grpSpMkLst>
        </pc:grpChg>
        <pc:grpChg chg="add del mod">
          <ac:chgData name="Enrico Fabris" userId="d9ea6b64-481b-4f1a-9add-e8896e431423" providerId="ADAL" clId="{CCA75DEA-2A8D-458D-AE44-E1C84916217E}" dt="2024-04-11T09:45:26.269" v="3526" actId="165"/>
          <ac:grpSpMkLst>
            <pc:docMk/>
            <pc:sldMk cId="3125279347" sldId="336"/>
            <ac:grpSpMk id="17" creationId="{39255F23-58C8-533E-EAA7-B10453C738A4}"/>
          </ac:grpSpMkLst>
        </pc:grpChg>
        <pc:picChg chg="add mod topLvl">
          <ac:chgData name="Enrico Fabris" userId="d9ea6b64-481b-4f1a-9add-e8896e431423" providerId="ADAL" clId="{CCA75DEA-2A8D-458D-AE44-E1C84916217E}" dt="2024-04-11T09:55:33.952" v="3761" actId="1038"/>
          <ac:picMkLst>
            <pc:docMk/>
            <pc:sldMk cId="3125279347" sldId="336"/>
            <ac:picMk id="5" creationId="{40FC9DA9-430B-DDBC-72EF-7AB2DACB4E2D}"/>
          </ac:picMkLst>
        </pc:picChg>
        <pc:picChg chg="mod">
          <ac:chgData name="Enrico Fabris" userId="d9ea6b64-481b-4f1a-9add-e8896e431423" providerId="ADAL" clId="{CCA75DEA-2A8D-458D-AE44-E1C84916217E}" dt="2024-04-11T09:55:33.952" v="3761" actId="1038"/>
          <ac:picMkLst>
            <pc:docMk/>
            <pc:sldMk cId="3125279347" sldId="336"/>
            <ac:picMk id="6" creationId="{241E4C75-1E90-5C79-8645-11F21A99C976}"/>
          </ac:picMkLst>
        </pc:picChg>
        <pc:picChg chg="mod">
          <ac:chgData name="Enrico Fabris" userId="d9ea6b64-481b-4f1a-9add-e8896e431423" providerId="ADAL" clId="{CCA75DEA-2A8D-458D-AE44-E1C84916217E}" dt="2024-04-11T09:55:33.952" v="3761" actId="1038"/>
          <ac:picMkLst>
            <pc:docMk/>
            <pc:sldMk cId="3125279347" sldId="336"/>
            <ac:picMk id="7" creationId="{B42C31D3-C1AD-0B06-A604-58D3D102A6E5}"/>
          </ac:picMkLst>
        </pc:picChg>
        <pc:picChg chg="del mod">
          <ac:chgData name="Enrico Fabris" userId="d9ea6b64-481b-4f1a-9add-e8896e431423" providerId="ADAL" clId="{CCA75DEA-2A8D-458D-AE44-E1C84916217E}" dt="2024-04-11T12:15:06.215" v="4918" actId="478"/>
          <ac:picMkLst>
            <pc:docMk/>
            <pc:sldMk cId="3125279347" sldId="336"/>
            <ac:picMk id="8" creationId="{8694ED25-A4CA-4623-8836-DF2922F6C734}"/>
          </ac:picMkLst>
        </pc:picChg>
        <pc:picChg chg="add del mod topLvl">
          <ac:chgData name="Enrico Fabris" userId="d9ea6b64-481b-4f1a-9add-e8896e431423" providerId="ADAL" clId="{CCA75DEA-2A8D-458D-AE44-E1C84916217E}" dt="2024-04-11T09:45:33.654" v="3528" actId="478"/>
          <ac:picMkLst>
            <pc:docMk/>
            <pc:sldMk cId="3125279347" sldId="336"/>
            <ac:picMk id="9" creationId="{63289C52-4750-DAB7-7956-43B852AD66DF}"/>
          </ac:picMkLst>
        </pc:picChg>
        <pc:picChg chg="mod">
          <ac:chgData name="Enrico Fabris" userId="d9ea6b64-481b-4f1a-9add-e8896e431423" providerId="ADAL" clId="{CCA75DEA-2A8D-458D-AE44-E1C84916217E}" dt="2024-04-11T09:55:33.952" v="3761" actId="1038"/>
          <ac:picMkLst>
            <pc:docMk/>
            <pc:sldMk cId="3125279347" sldId="336"/>
            <ac:picMk id="11" creationId="{3F4B54CA-6F17-5986-2A91-88C4C1284312}"/>
          </ac:picMkLst>
        </pc:picChg>
        <pc:picChg chg="mod">
          <ac:chgData name="Enrico Fabris" userId="d9ea6b64-481b-4f1a-9add-e8896e431423" providerId="ADAL" clId="{CCA75DEA-2A8D-458D-AE44-E1C84916217E}" dt="2024-04-11T09:55:33.952" v="3761" actId="1038"/>
          <ac:picMkLst>
            <pc:docMk/>
            <pc:sldMk cId="3125279347" sldId="336"/>
            <ac:picMk id="14" creationId="{A48CDCFD-1119-C195-32BB-4F78F3E07317}"/>
          </ac:picMkLst>
        </pc:picChg>
        <pc:picChg chg="add mod topLvl">
          <ac:chgData name="Enrico Fabris" userId="d9ea6b64-481b-4f1a-9add-e8896e431423" providerId="ADAL" clId="{CCA75DEA-2A8D-458D-AE44-E1C84916217E}" dt="2024-04-11T09:55:33.952" v="3761" actId="1038"/>
          <ac:picMkLst>
            <pc:docMk/>
            <pc:sldMk cId="3125279347" sldId="336"/>
            <ac:picMk id="16" creationId="{23099ACA-7375-1252-CBD2-5F89B6F7E0AD}"/>
          </ac:picMkLst>
        </pc:picChg>
        <pc:picChg chg="add del mod">
          <ac:chgData name="Enrico Fabris" userId="d9ea6b64-481b-4f1a-9add-e8896e431423" providerId="ADAL" clId="{CCA75DEA-2A8D-458D-AE44-E1C84916217E}" dt="2024-04-11T09:50:53.337" v="3705" actId="478"/>
          <ac:picMkLst>
            <pc:docMk/>
            <pc:sldMk cId="3125279347" sldId="336"/>
            <ac:picMk id="18" creationId="{12DA361B-493F-A86E-C6AA-B0AE325B454A}"/>
          </ac:picMkLst>
        </pc:picChg>
        <pc:picChg chg="add mod">
          <ac:chgData name="Enrico Fabris" userId="d9ea6b64-481b-4f1a-9add-e8896e431423" providerId="ADAL" clId="{CCA75DEA-2A8D-458D-AE44-E1C84916217E}" dt="2024-04-11T09:46:04.118" v="3534" actId="571"/>
          <ac:picMkLst>
            <pc:docMk/>
            <pc:sldMk cId="3125279347" sldId="336"/>
            <ac:picMk id="19" creationId="{C639B3FD-8D3C-553C-BE43-D0EE5657EC6B}"/>
          </ac:picMkLst>
        </pc:picChg>
        <pc:picChg chg="add del mod">
          <ac:chgData name="Enrico Fabris" userId="d9ea6b64-481b-4f1a-9add-e8896e431423" providerId="ADAL" clId="{CCA75DEA-2A8D-458D-AE44-E1C84916217E}" dt="2024-04-11T09:50:51.266" v="3704" actId="478"/>
          <ac:picMkLst>
            <pc:docMk/>
            <pc:sldMk cId="3125279347" sldId="336"/>
            <ac:picMk id="20" creationId="{02F8E2F3-5290-8B22-610F-1970EBFD6B1D}"/>
          </ac:picMkLst>
        </pc:picChg>
        <pc:picChg chg="add del mod">
          <ac:chgData name="Enrico Fabris" userId="d9ea6b64-481b-4f1a-9add-e8896e431423" providerId="ADAL" clId="{CCA75DEA-2A8D-458D-AE44-E1C84916217E}" dt="2024-04-11T09:50:49.827" v="3703" actId="478"/>
          <ac:picMkLst>
            <pc:docMk/>
            <pc:sldMk cId="3125279347" sldId="336"/>
            <ac:picMk id="21" creationId="{1C857A55-5466-5BC5-24E1-36F776C66770}"/>
          </ac:picMkLst>
        </pc:picChg>
        <pc:picChg chg="add mod">
          <ac:chgData name="Enrico Fabris" userId="d9ea6b64-481b-4f1a-9add-e8896e431423" providerId="ADAL" clId="{CCA75DEA-2A8D-458D-AE44-E1C84916217E}" dt="2024-04-11T09:55:33.952" v="3761" actId="1038"/>
          <ac:picMkLst>
            <pc:docMk/>
            <pc:sldMk cId="3125279347" sldId="336"/>
            <ac:picMk id="22" creationId="{07DFC006-4053-8DCC-3365-27028611ABBD}"/>
          </ac:picMkLst>
        </pc:picChg>
        <pc:picChg chg="add mod">
          <ac:chgData name="Enrico Fabris" userId="d9ea6b64-481b-4f1a-9add-e8896e431423" providerId="ADAL" clId="{CCA75DEA-2A8D-458D-AE44-E1C84916217E}" dt="2024-04-11T09:55:02.329" v="3734" actId="571"/>
          <ac:picMkLst>
            <pc:docMk/>
            <pc:sldMk cId="3125279347" sldId="336"/>
            <ac:picMk id="23" creationId="{CA97BD2B-5266-7502-F2A8-35966019E3BC}"/>
          </ac:picMkLst>
        </pc:picChg>
        <pc:picChg chg="add mod">
          <ac:chgData name="Enrico Fabris" userId="d9ea6b64-481b-4f1a-9add-e8896e431423" providerId="ADAL" clId="{CCA75DEA-2A8D-458D-AE44-E1C84916217E}" dt="2024-04-11T09:55:02.329" v="3734" actId="571"/>
          <ac:picMkLst>
            <pc:docMk/>
            <pc:sldMk cId="3125279347" sldId="336"/>
            <ac:picMk id="24" creationId="{6BC8D261-F271-0385-E15B-0827A1FD1EEB}"/>
          </ac:picMkLst>
        </pc:picChg>
        <pc:picChg chg="add mod">
          <ac:chgData name="Enrico Fabris" userId="d9ea6b64-481b-4f1a-9add-e8896e431423" providerId="ADAL" clId="{CCA75DEA-2A8D-458D-AE44-E1C84916217E}" dt="2024-04-11T09:55:02.329" v="3734" actId="571"/>
          <ac:picMkLst>
            <pc:docMk/>
            <pc:sldMk cId="3125279347" sldId="336"/>
            <ac:picMk id="25" creationId="{E5F298E0-E7C4-6E41-51AD-F720482B8609}"/>
          </ac:picMkLst>
        </pc:picChg>
        <pc:picChg chg="add mod">
          <ac:chgData name="Enrico Fabris" userId="d9ea6b64-481b-4f1a-9add-e8896e431423" providerId="ADAL" clId="{CCA75DEA-2A8D-458D-AE44-E1C84916217E}" dt="2024-04-11T09:55:02.329" v="3734" actId="571"/>
          <ac:picMkLst>
            <pc:docMk/>
            <pc:sldMk cId="3125279347" sldId="336"/>
            <ac:picMk id="26" creationId="{EC7C855A-67AD-E35C-FCD2-D33AC7580E68}"/>
          </ac:picMkLst>
        </pc:picChg>
        <pc:picChg chg="add mod">
          <ac:chgData name="Enrico Fabris" userId="d9ea6b64-481b-4f1a-9add-e8896e431423" providerId="ADAL" clId="{CCA75DEA-2A8D-458D-AE44-E1C84916217E}" dt="2024-04-11T09:55:02.329" v="3734" actId="571"/>
          <ac:picMkLst>
            <pc:docMk/>
            <pc:sldMk cId="3125279347" sldId="336"/>
            <ac:picMk id="27" creationId="{98A631D2-2259-84AD-7F13-7295C71454B6}"/>
          </ac:picMkLst>
        </pc:picChg>
        <pc:picChg chg="add mod">
          <ac:chgData name="Enrico Fabris" userId="d9ea6b64-481b-4f1a-9add-e8896e431423" providerId="ADAL" clId="{CCA75DEA-2A8D-458D-AE44-E1C84916217E}" dt="2024-04-11T09:55:02.329" v="3734" actId="571"/>
          <ac:picMkLst>
            <pc:docMk/>
            <pc:sldMk cId="3125279347" sldId="336"/>
            <ac:picMk id="28" creationId="{EE317EDC-3CAF-19A4-97E8-E833E3F0F6F6}"/>
          </ac:picMkLst>
        </pc:picChg>
        <pc:picChg chg="add mod">
          <ac:chgData name="Enrico Fabris" userId="d9ea6b64-481b-4f1a-9add-e8896e431423" providerId="ADAL" clId="{CCA75DEA-2A8D-458D-AE44-E1C84916217E}" dt="2024-04-11T09:55:02.329" v="3734" actId="571"/>
          <ac:picMkLst>
            <pc:docMk/>
            <pc:sldMk cId="3125279347" sldId="336"/>
            <ac:picMk id="29" creationId="{6B652894-E375-BD31-A378-B4F0376C44CD}"/>
          </ac:picMkLst>
        </pc:picChg>
      </pc:sldChg>
      <pc:sldChg chg="addSp delSp modSp add del mod addAnim delAnim modAnim modShow">
        <pc:chgData name="Enrico Fabris" userId="d9ea6b64-481b-4f1a-9add-e8896e431423" providerId="ADAL" clId="{CCA75DEA-2A8D-458D-AE44-E1C84916217E}" dt="2024-04-11T10:48:17.160" v="4466" actId="47"/>
        <pc:sldMkLst>
          <pc:docMk/>
          <pc:sldMk cId="2389586901" sldId="337"/>
        </pc:sldMkLst>
        <pc:spChg chg="mod">
          <ac:chgData name="Enrico Fabris" userId="d9ea6b64-481b-4f1a-9add-e8896e431423" providerId="ADAL" clId="{CCA75DEA-2A8D-458D-AE44-E1C84916217E}" dt="2024-04-11T10:35:05.518" v="4223" actId="1035"/>
          <ac:spMkLst>
            <pc:docMk/>
            <pc:sldMk cId="2389586901" sldId="337"/>
            <ac:spMk id="2" creationId="{934A83F2-885C-6298-3EB9-F5F5FDB47DBE}"/>
          </ac:spMkLst>
        </pc:spChg>
        <pc:spChg chg="add del mod">
          <ac:chgData name="Enrico Fabris" userId="d9ea6b64-481b-4f1a-9add-e8896e431423" providerId="ADAL" clId="{CCA75DEA-2A8D-458D-AE44-E1C84916217E}" dt="2024-04-11T10:04:22.288" v="3817" actId="478"/>
          <ac:spMkLst>
            <pc:docMk/>
            <pc:sldMk cId="2389586901" sldId="337"/>
            <ac:spMk id="9" creationId="{7ADE3942-E130-6F31-C0C2-8AF590E82DFA}"/>
          </ac:spMkLst>
        </pc:spChg>
        <pc:spChg chg="mod">
          <ac:chgData name="Enrico Fabris" userId="d9ea6b64-481b-4f1a-9add-e8896e431423" providerId="ADAL" clId="{CCA75DEA-2A8D-458D-AE44-E1C84916217E}" dt="2024-04-11T10:01:14.710" v="3789" actId="20577"/>
          <ac:spMkLst>
            <pc:docMk/>
            <pc:sldMk cId="2389586901" sldId="337"/>
            <ac:spMk id="10" creationId="{13EBC2BC-6A0F-B5E0-4F74-540ED09264A2}"/>
          </ac:spMkLst>
        </pc:spChg>
        <pc:spChg chg="mod">
          <ac:chgData name="Enrico Fabris" userId="d9ea6b64-481b-4f1a-9add-e8896e431423" providerId="ADAL" clId="{CCA75DEA-2A8D-458D-AE44-E1C84916217E}" dt="2024-04-11T10:00:52.277" v="3786"/>
          <ac:spMkLst>
            <pc:docMk/>
            <pc:sldMk cId="2389586901" sldId="337"/>
            <ac:spMk id="12" creationId="{4E6D55E9-D7C8-D714-CDE1-D937F2AFD7C5}"/>
          </ac:spMkLst>
        </pc:spChg>
        <pc:spChg chg="add mod topLvl">
          <ac:chgData name="Enrico Fabris" userId="d9ea6b64-481b-4f1a-9add-e8896e431423" providerId="ADAL" clId="{CCA75DEA-2A8D-458D-AE44-E1C84916217E}" dt="2024-04-11T10:07:42.332" v="3852" actId="164"/>
          <ac:spMkLst>
            <pc:docMk/>
            <pc:sldMk cId="2389586901" sldId="337"/>
            <ac:spMk id="15" creationId="{CB751052-2914-6882-9446-5B30058EC024}"/>
          </ac:spMkLst>
        </pc:spChg>
        <pc:spChg chg="add mod">
          <ac:chgData name="Enrico Fabris" userId="d9ea6b64-481b-4f1a-9add-e8896e431423" providerId="ADAL" clId="{CCA75DEA-2A8D-458D-AE44-E1C84916217E}" dt="2024-04-11T10:06:13.510" v="3842"/>
          <ac:spMkLst>
            <pc:docMk/>
            <pc:sldMk cId="2389586901" sldId="337"/>
            <ac:spMk id="21" creationId="{2439F219-E39F-9912-60D7-75875D04F551}"/>
          </ac:spMkLst>
        </pc:spChg>
        <pc:spChg chg="add mod">
          <ac:chgData name="Enrico Fabris" userId="d9ea6b64-481b-4f1a-9add-e8896e431423" providerId="ADAL" clId="{CCA75DEA-2A8D-458D-AE44-E1C84916217E}" dt="2024-04-11T10:06:26.396" v="3845" actId="1076"/>
          <ac:spMkLst>
            <pc:docMk/>
            <pc:sldMk cId="2389586901" sldId="337"/>
            <ac:spMk id="23" creationId="{111E233C-2430-B1B8-2D1A-6A8B0F309B9E}"/>
          </ac:spMkLst>
        </pc:spChg>
        <pc:spChg chg="mod">
          <ac:chgData name="Enrico Fabris" userId="d9ea6b64-481b-4f1a-9add-e8896e431423" providerId="ADAL" clId="{CCA75DEA-2A8D-458D-AE44-E1C84916217E}" dt="2024-04-11T10:08:14.428" v="3876"/>
          <ac:spMkLst>
            <pc:docMk/>
            <pc:sldMk cId="2389586901" sldId="337"/>
            <ac:spMk id="26" creationId="{EAAF38F4-D087-9A91-76A3-2B88E1878F8B}"/>
          </ac:spMkLst>
        </pc:spChg>
        <pc:spChg chg="mod">
          <ac:chgData name="Enrico Fabris" userId="d9ea6b64-481b-4f1a-9add-e8896e431423" providerId="ADAL" clId="{CCA75DEA-2A8D-458D-AE44-E1C84916217E}" dt="2024-04-11T10:08:18.450" v="3878"/>
          <ac:spMkLst>
            <pc:docMk/>
            <pc:sldMk cId="2389586901" sldId="337"/>
            <ac:spMk id="31" creationId="{A9B5E1FE-4AD4-CE36-0701-52EC72EEC75D}"/>
          </ac:spMkLst>
        </pc:spChg>
        <pc:spChg chg="mod">
          <ac:chgData name="Enrico Fabris" userId="d9ea6b64-481b-4f1a-9add-e8896e431423" providerId="ADAL" clId="{CCA75DEA-2A8D-458D-AE44-E1C84916217E}" dt="2024-04-11T10:10:24.811" v="3895"/>
          <ac:spMkLst>
            <pc:docMk/>
            <pc:sldMk cId="2389586901" sldId="337"/>
            <ac:spMk id="36" creationId="{24C32745-7F53-A0A1-3D97-C195E9ABEBC6}"/>
          </ac:spMkLst>
        </pc:spChg>
        <pc:spChg chg="mod">
          <ac:chgData name="Enrico Fabris" userId="d9ea6b64-481b-4f1a-9add-e8896e431423" providerId="ADAL" clId="{CCA75DEA-2A8D-458D-AE44-E1C84916217E}" dt="2024-04-11T10:10:59.259" v="3897"/>
          <ac:spMkLst>
            <pc:docMk/>
            <pc:sldMk cId="2389586901" sldId="337"/>
            <ac:spMk id="41" creationId="{9FF86C06-9448-27A5-EF15-4764997815D3}"/>
          </ac:spMkLst>
        </pc:spChg>
        <pc:spChg chg="mod">
          <ac:chgData name="Enrico Fabris" userId="d9ea6b64-481b-4f1a-9add-e8896e431423" providerId="ADAL" clId="{CCA75DEA-2A8D-458D-AE44-E1C84916217E}" dt="2024-04-11T10:12:47.710" v="3946"/>
          <ac:spMkLst>
            <pc:docMk/>
            <pc:sldMk cId="2389586901" sldId="337"/>
            <ac:spMk id="46" creationId="{79FE333C-B9FF-DA02-DEFD-DF5A33171950}"/>
          </ac:spMkLst>
        </pc:spChg>
        <pc:spChg chg="mod">
          <ac:chgData name="Enrico Fabris" userId="d9ea6b64-481b-4f1a-9add-e8896e431423" providerId="ADAL" clId="{CCA75DEA-2A8D-458D-AE44-E1C84916217E}" dt="2024-04-11T10:14:05.809" v="3984"/>
          <ac:spMkLst>
            <pc:docMk/>
            <pc:sldMk cId="2389586901" sldId="337"/>
            <ac:spMk id="51" creationId="{56756520-E0C9-5DC6-21D4-411D7C07DD27}"/>
          </ac:spMkLst>
        </pc:spChg>
        <pc:spChg chg="mod">
          <ac:chgData name="Enrico Fabris" userId="d9ea6b64-481b-4f1a-9add-e8896e431423" providerId="ADAL" clId="{CCA75DEA-2A8D-458D-AE44-E1C84916217E}" dt="2024-04-11T10:15:52.594" v="3998"/>
          <ac:spMkLst>
            <pc:docMk/>
            <pc:sldMk cId="2389586901" sldId="337"/>
            <ac:spMk id="56" creationId="{6613892E-D438-5ED1-AF37-1A542D45C804}"/>
          </ac:spMkLst>
        </pc:spChg>
        <pc:spChg chg="add mod">
          <ac:chgData name="Enrico Fabris" userId="d9ea6b64-481b-4f1a-9add-e8896e431423" providerId="ADAL" clId="{CCA75DEA-2A8D-458D-AE44-E1C84916217E}" dt="2024-04-11T10:26:59.726" v="4142" actId="571"/>
          <ac:spMkLst>
            <pc:docMk/>
            <pc:sldMk cId="2389586901" sldId="337"/>
            <ac:spMk id="64" creationId="{BEF2AAEF-9025-2806-BAA7-DC212817AD31}"/>
          </ac:spMkLst>
        </pc:spChg>
        <pc:grpChg chg="add del mod">
          <ac:chgData name="Enrico Fabris" userId="d9ea6b64-481b-4f1a-9add-e8896e431423" providerId="ADAL" clId="{CCA75DEA-2A8D-458D-AE44-E1C84916217E}" dt="2024-04-11T10:07:15.201" v="3847" actId="165"/>
          <ac:grpSpMkLst>
            <pc:docMk/>
            <pc:sldMk cId="2389586901" sldId="337"/>
            <ac:grpSpMk id="20" creationId="{CFCB17E4-8A81-5C13-15CB-2BCD7CB8748F}"/>
          </ac:grpSpMkLst>
        </pc:grpChg>
        <pc:grpChg chg="add del mod">
          <ac:chgData name="Enrico Fabris" userId="d9ea6b64-481b-4f1a-9add-e8896e431423" providerId="ADAL" clId="{CCA75DEA-2A8D-458D-AE44-E1C84916217E}" dt="2024-04-11T10:12:41.838" v="3945" actId="478"/>
          <ac:grpSpMkLst>
            <pc:docMk/>
            <pc:sldMk cId="2389586901" sldId="337"/>
            <ac:grpSpMk id="24" creationId="{15544A09-40A1-DCBF-12E5-5877A4AE8AE7}"/>
          </ac:grpSpMkLst>
        </pc:grpChg>
        <pc:grpChg chg="add mod">
          <ac:chgData name="Enrico Fabris" userId="d9ea6b64-481b-4f1a-9add-e8896e431423" providerId="ADAL" clId="{CCA75DEA-2A8D-458D-AE44-E1C84916217E}" dt="2024-04-11T10:16:32.501" v="4001" actId="1076"/>
          <ac:grpSpMkLst>
            <pc:docMk/>
            <pc:sldMk cId="2389586901" sldId="337"/>
            <ac:grpSpMk id="25" creationId="{BF4B6044-49A7-1E78-952A-B0A1564595CD}"/>
          </ac:grpSpMkLst>
        </pc:grpChg>
        <pc:grpChg chg="add del mod">
          <ac:chgData name="Enrico Fabris" userId="d9ea6b64-481b-4f1a-9add-e8896e431423" providerId="ADAL" clId="{CCA75DEA-2A8D-458D-AE44-E1C84916217E}" dt="2024-04-11T10:15:23.524" v="3994" actId="478"/>
          <ac:grpSpMkLst>
            <pc:docMk/>
            <pc:sldMk cId="2389586901" sldId="337"/>
            <ac:grpSpMk id="30" creationId="{F89CBFC9-8481-CE33-9DAE-DAF65669F60F}"/>
          </ac:grpSpMkLst>
        </pc:grpChg>
        <pc:grpChg chg="add del mod">
          <ac:chgData name="Enrico Fabris" userId="d9ea6b64-481b-4f1a-9add-e8896e431423" providerId="ADAL" clId="{CCA75DEA-2A8D-458D-AE44-E1C84916217E}" dt="2024-04-11T10:15:25.482" v="3995" actId="478"/>
          <ac:grpSpMkLst>
            <pc:docMk/>
            <pc:sldMk cId="2389586901" sldId="337"/>
            <ac:grpSpMk id="35" creationId="{AA64A2C2-B774-241E-5C98-C5374C469760}"/>
          </ac:grpSpMkLst>
        </pc:grpChg>
        <pc:grpChg chg="add del mod">
          <ac:chgData name="Enrico Fabris" userId="d9ea6b64-481b-4f1a-9add-e8896e431423" providerId="ADAL" clId="{CCA75DEA-2A8D-458D-AE44-E1C84916217E}" dt="2024-04-11T10:11:53.806" v="3933" actId="21"/>
          <ac:grpSpMkLst>
            <pc:docMk/>
            <pc:sldMk cId="2389586901" sldId="337"/>
            <ac:grpSpMk id="40" creationId="{22B0BC11-CEE5-F71E-D5C3-786C4F779FF3}"/>
          </ac:grpSpMkLst>
        </pc:grpChg>
        <pc:grpChg chg="add mod">
          <ac:chgData name="Enrico Fabris" userId="d9ea6b64-481b-4f1a-9add-e8896e431423" providerId="ADAL" clId="{CCA75DEA-2A8D-458D-AE44-E1C84916217E}" dt="2024-04-11T10:16:32.501" v="4001" actId="1076"/>
          <ac:grpSpMkLst>
            <pc:docMk/>
            <pc:sldMk cId="2389586901" sldId="337"/>
            <ac:grpSpMk id="45" creationId="{6B79738D-E464-5B22-45B4-9353DA128447}"/>
          </ac:grpSpMkLst>
        </pc:grpChg>
        <pc:grpChg chg="add mod ord">
          <ac:chgData name="Enrico Fabris" userId="d9ea6b64-481b-4f1a-9add-e8896e431423" providerId="ADAL" clId="{CCA75DEA-2A8D-458D-AE44-E1C84916217E}" dt="2024-04-11T10:16:32.501" v="4001" actId="1076"/>
          <ac:grpSpMkLst>
            <pc:docMk/>
            <pc:sldMk cId="2389586901" sldId="337"/>
            <ac:grpSpMk id="50" creationId="{A7ABB53A-A431-C11F-91CE-9FA92E112FDC}"/>
          </ac:grpSpMkLst>
        </pc:grpChg>
        <pc:grpChg chg="add mod">
          <ac:chgData name="Enrico Fabris" userId="d9ea6b64-481b-4f1a-9add-e8896e431423" providerId="ADAL" clId="{CCA75DEA-2A8D-458D-AE44-E1C84916217E}" dt="2024-04-11T10:16:32.501" v="4001" actId="1076"/>
          <ac:grpSpMkLst>
            <pc:docMk/>
            <pc:sldMk cId="2389586901" sldId="337"/>
            <ac:grpSpMk id="55" creationId="{7DA3D5D0-DD2C-784E-EFB6-6CE98E9B963C}"/>
          </ac:grpSpMkLst>
        </pc:grpChg>
        <pc:picChg chg="del">
          <ac:chgData name="Enrico Fabris" userId="d9ea6b64-481b-4f1a-9add-e8896e431423" providerId="ADAL" clId="{CCA75DEA-2A8D-458D-AE44-E1C84916217E}" dt="2024-04-11T10:01:26.279" v="3790" actId="478"/>
          <ac:picMkLst>
            <pc:docMk/>
            <pc:sldMk cId="2389586901" sldId="337"/>
            <ac:picMk id="5" creationId="{40FC9DA9-430B-DDBC-72EF-7AB2DACB4E2D}"/>
          </ac:picMkLst>
        </pc:picChg>
        <pc:picChg chg="del">
          <ac:chgData name="Enrico Fabris" userId="d9ea6b64-481b-4f1a-9add-e8896e431423" providerId="ADAL" clId="{CCA75DEA-2A8D-458D-AE44-E1C84916217E}" dt="2024-04-11T10:01:26.279" v="3790" actId="478"/>
          <ac:picMkLst>
            <pc:docMk/>
            <pc:sldMk cId="2389586901" sldId="337"/>
            <ac:picMk id="6" creationId="{241E4C75-1E90-5C79-8645-11F21A99C976}"/>
          </ac:picMkLst>
        </pc:picChg>
        <pc:picChg chg="del">
          <ac:chgData name="Enrico Fabris" userId="d9ea6b64-481b-4f1a-9add-e8896e431423" providerId="ADAL" clId="{CCA75DEA-2A8D-458D-AE44-E1C84916217E}" dt="2024-04-11T10:01:26.279" v="3790" actId="478"/>
          <ac:picMkLst>
            <pc:docMk/>
            <pc:sldMk cId="2389586901" sldId="337"/>
            <ac:picMk id="7" creationId="{B42C31D3-C1AD-0B06-A604-58D3D102A6E5}"/>
          </ac:picMkLst>
        </pc:picChg>
        <pc:picChg chg="del">
          <ac:chgData name="Enrico Fabris" userId="d9ea6b64-481b-4f1a-9add-e8896e431423" providerId="ADAL" clId="{CCA75DEA-2A8D-458D-AE44-E1C84916217E}" dt="2024-04-11T10:01:26.279" v="3790" actId="478"/>
          <ac:picMkLst>
            <pc:docMk/>
            <pc:sldMk cId="2389586901" sldId="337"/>
            <ac:picMk id="11" creationId="{3F4B54CA-6F17-5986-2A91-88C4C1284312}"/>
          </ac:picMkLst>
        </pc:picChg>
        <pc:picChg chg="del">
          <ac:chgData name="Enrico Fabris" userId="d9ea6b64-481b-4f1a-9add-e8896e431423" providerId="ADAL" clId="{CCA75DEA-2A8D-458D-AE44-E1C84916217E}" dt="2024-04-11T10:01:26.279" v="3790" actId="478"/>
          <ac:picMkLst>
            <pc:docMk/>
            <pc:sldMk cId="2389586901" sldId="337"/>
            <ac:picMk id="14" creationId="{A48CDCFD-1119-C195-32BB-4F78F3E07317}"/>
          </ac:picMkLst>
        </pc:picChg>
        <pc:picChg chg="del">
          <ac:chgData name="Enrico Fabris" userId="d9ea6b64-481b-4f1a-9add-e8896e431423" providerId="ADAL" clId="{CCA75DEA-2A8D-458D-AE44-E1C84916217E}" dt="2024-04-11T10:01:26.279" v="3790" actId="478"/>
          <ac:picMkLst>
            <pc:docMk/>
            <pc:sldMk cId="2389586901" sldId="337"/>
            <ac:picMk id="16" creationId="{23099ACA-7375-1252-CBD2-5F89B6F7E0AD}"/>
          </ac:picMkLst>
        </pc:picChg>
        <pc:picChg chg="add mod topLvl">
          <ac:chgData name="Enrico Fabris" userId="d9ea6b64-481b-4f1a-9add-e8896e431423" providerId="ADAL" clId="{CCA75DEA-2A8D-458D-AE44-E1C84916217E}" dt="2024-04-11T10:07:42.332" v="3852" actId="164"/>
          <ac:picMkLst>
            <pc:docMk/>
            <pc:sldMk cId="2389586901" sldId="337"/>
            <ac:picMk id="17" creationId="{352422E2-1D64-3532-F063-083F30DBBAB3}"/>
          </ac:picMkLst>
        </pc:picChg>
        <pc:picChg chg="add mod topLvl">
          <ac:chgData name="Enrico Fabris" userId="d9ea6b64-481b-4f1a-9add-e8896e431423" providerId="ADAL" clId="{CCA75DEA-2A8D-458D-AE44-E1C84916217E}" dt="2024-04-11T10:08:10.485" v="3875" actId="1035"/>
          <ac:picMkLst>
            <pc:docMk/>
            <pc:sldMk cId="2389586901" sldId="337"/>
            <ac:picMk id="18" creationId="{D424E44C-C13A-6393-9C50-661F3B2ACACB}"/>
          </ac:picMkLst>
        </pc:picChg>
        <pc:picChg chg="add mod topLvl">
          <ac:chgData name="Enrico Fabris" userId="d9ea6b64-481b-4f1a-9add-e8896e431423" providerId="ADAL" clId="{CCA75DEA-2A8D-458D-AE44-E1C84916217E}" dt="2024-04-11T10:08:00.765" v="3861" actId="1038"/>
          <ac:picMkLst>
            <pc:docMk/>
            <pc:sldMk cId="2389586901" sldId="337"/>
            <ac:picMk id="19" creationId="{1059AB50-D87B-B356-3E2D-766292984C66}"/>
          </ac:picMkLst>
        </pc:picChg>
        <pc:picChg chg="del">
          <ac:chgData name="Enrico Fabris" userId="d9ea6b64-481b-4f1a-9add-e8896e431423" providerId="ADAL" clId="{CCA75DEA-2A8D-458D-AE44-E1C84916217E}" dt="2024-04-11T10:01:26.279" v="3790" actId="478"/>
          <ac:picMkLst>
            <pc:docMk/>
            <pc:sldMk cId="2389586901" sldId="337"/>
            <ac:picMk id="22" creationId="{07DFC006-4053-8DCC-3365-27028611ABBD}"/>
          </ac:picMkLst>
        </pc:picChg>
        <pc:picChg chg="mod">
          <ac:chgData name="Enrico Fabris" userId="d9ea6b64-481b-4f1a-9add-e8896e431423" providerId="ADAL" clId="{CCA75DEA-2A8D-458D-AE44-E1C84916217E}" dt="2024-04-11T10:08:14.428" v="3876"/>
          <ac:picMkLst>
            <pc:docMk/>
            <pc:sldMk cId="2389586901" sldId="337"/>
            <ac:picMk id="27" creationId="{6E7C106F-6B39-1A4E-B877-7D3C4108B011}"/>
          </ac:picMkLst>
        </pc:picChg>
        <pc:picChg chg="mod">
          <ac:chgData name="Enrico Fabris" userId="d9ea6b64-481b-4f1a-9add-e8896e431423" providerId="ADAL" clId="{CCA75DEA-2A8D-458D-AE44-E1C84916217E}" dt="2024-04-11T10:08:14.428" v="3876"/>
          <ac:picMkLst>
            <pc:docMk/>
            <pc:sldMk cId="2389586901" sldId="337"/>
            <ac:picMk id="28" creationId="{DF7BB0A3-4B4E-D18A-B3CE-16F7413C1CB1}"/>
          </ac:picMkLst>
        </pc:picChg>
        <pc:picChg chg="mod">
          <ac:chgData name="Enrico Fabris" userId="d9ea6b64-481b-4f1a-9add-e8896e431423" providerId="ADAL" clId="{CCA75DEA-2A8D-458D-AE44-E1C84916217E}" dt="2024-04-11T10:08:14.428" v="3876"/>
          <ac:picMkLst>
            <pc:docMk/>
            <pc:sldMk cId="2389586901" sldId="337"/>
            <ac:picMk id="29" creationId="{ED472393-3870-6B7C-8C82-C92B5EE8F6A9}"/>
          </ac:picMkLst>
        </pc:picChg>
        <pc:picChg chg="mod">
          <ac:chgData name="Enrico Fabris" userId="d9ea6b64-481b-4f1a-9add-e8896e431423" providerId="ADAL" clId="{CCA75DEA-2A8D-458D-AE44-E1C84916217E}" dt="2024-04-11T10:08:18.450" v="3878"/>
          <ac:picMkLst>
            <pc:docMk/>
            <pc:sldMk cId="2389586901" sldId="337"/>
            <ac:picMk id="32" creationId="{76FB3A78-A260-84F4-4E5B-19877EA672DC}"/>
          </ac:picMkLst>
        </pc:picChg>
        <pc:picChg chg="mod">
          <ac:chgData name="Enrico Fabris" userId="d9ea6b64-481b-4f1a-9add-e8896e431423" providerId="ADAL" clId="{CCA75DEA-2A8D-458D-AE44-E1C84916217E}" dt="2024-04-11T10:08:18.450" v="3878"/>
          <ac:picMkLst>
            <pc:docMk/>
            <pc:sldMk cId="2389586901" sldId="337"/>
            <ac:picMk id="33" creationId="{70B21249-D81E-6FC9-1FF0-AAC712D7CF5C}"/>
          </ac:picMkLst>
        </pc:picChg>
        <pc:picChg chg="mod">
          <ac:chgData name="Enrico Fabris" userId="d9ea6b64-481b-4f1a-9add-e8896e431423" providerId="ADAL" clId="{CCA75DEA-2A8D-458D-AE44-E1C84916217E}" dt="2024-04-11T10:08:18.450" v="3878"/>
          <ac:picMkLst>
            <pc:docMk/>
            <pc:sldMk cId="2389586901" sldId="337"/>
            <ac:picMk id="34" creationId="{50481072-CD11-06A1-8B8D-EA36105651CF}"/>
          </ac:picMkLst>
        </pc:picChg>
        <pc:picChg chg="mod">
          <ac:chgData name="Enrico Fabris" userId="d9ea6b64-481b-4f1a-9add-e8896e431423" providerId="ADAL" clId="{CCA75DEA-2A8D-458D-AE44-E1C84916217E}" dt="2024-04-11T10:10:24.811" v="3895"/>
          <ac:picMkLst>
            <pc:docMk/>
            <pc:sldMk cId="2389586901" sldId="337"/>
            <ac:picMk id="37" creationId="{72E13728-BB3A-72A7-A126-687D66C66B94}"/>
          </ac:picMkLst>
        </pc:picChg>
        <pc:picChg chg="mod">
          <ac:chgData name="Enrico Fabris" userId="d9ea6b64-481b-4f1a-9add-e8896e431423" providerId="ADAL" clId="{CCA75DEA-2A8D-458D-AE44-E1C84916217E}" dt="2024-04-11T10:10:24.811" v="3895"/>
          <ac:picMkLst>
            <pc:docMk/>
            <pc:sldMk cId="2389586901" sldId="337"/>
            <ac:picMk id="38" creationId="{246207DD-DE10-0118-E417-D4CDA40CBFE8}"/>
          </ac:picMkLst>
        </pc:picChg>
        <pc:picChg chg="mod">
          <ac:chgData name="Enrico Fabris" userId="d9ea6b64-481b-4f1a-9add-e8896e431423" providerId="ADAL" clId="{CCA75DEA-2A8D-458D-AE44-E1C84916217E}" dt="2024-04-11T10:10:24.811" v="3895"/>
          <ac:picMkLst>
            <pc:docMk/>
            <pc:sldMk cId="2389586901" sldId="337"/>
            <ac:picMk id="39" creationId="{F0296233-04EA-2370-2990-43A66E12ED21}"/>
          </ac:picMkLst>
        </pc:picChg>
        <pc:picChg chg="mod">
          <ac:chgData name="Enrico Fabris" userId="d9ea6b64-481b-4f1a-9add-e8896e431423" providerId="ADAL" clId="{CCA75DEA-2A8D-458D-AE44-E1C84916217E}" dt="2024-04-11T10:10:59.259" v="3897"/>
          <ac:picMkLst>
            <pc:docMk/>
            <pc:sldMk cId="2389586901" sldId="337"/>
            <ac:picMk id="42" creationId="{33EADA1C-4457-4ACB-176A-E8F1F6746704}"/>
          </ac:picMkLst>
        </pc:picChg>
        <pc:picChg chg="mod">
          <ac:chgData name="Enrico Fabris" userId="d9ea6b64-481b-4f1a-9add-e8896e431423" providerId="ADAL" clId="{CCA75DEA-2A8D-458D-AE44-E1C84916217E}" dt="2024-04-11T10:10:59.259" v="3897"/>
          <ac:picMkLst>
            <pc:docMk/>
            <pc:sldMk cId="2389586901" sldId="337"/>
            <ac:picMk id="43" creationId="{2A76D74D-7304-D0A6-D2B9-91DF89C28133}"/>
          </ac:picMkLst>
        </pc:picChg>
        <pc:picChg chg="mod">
          <ac:chgData name="Enrico Fabris" userId="d9ea6b64-481b-4f1a-9add-e8896e431423" providerId="ADAL" clId="{CCA75DEA-2A8D-458D-AE44-E1C84916217E}" dt="2024-04-11T10:10:59.259" v="3897"/>
          <ac:picMkLst>
            <pc:docMk/>
            <pc:sldMk cId="2389586901" sldId="337"/>
            <ac:picMk id="44" creationId="{EE3C454A-394B-503F-BF89-00EB9ADEA16D}"/>
          </ac:picMkLst>
        </pc:picChg>
        <pc:picChg chg="mod">
          <ac:chgData name="Enrico Fabris" userId="d9ea6b64-481b-4f1a-9add-e8896e431423" providerId="ADAL" clId="{CCA75DEA-2A8D-458D-AE44-E1C84916217E}" dt="2024-04-11T10:12:47.710" v="3946"/>
          <ac:picMkLst>
            <pc:docMk/>
            <pc:sldMk cId="2389586901" sldId="337"/>
            <ac:picMk id="47" creationId="{31FE9F85-8306-86F5-33C2-52FC5AFF7FAC}"/>
          </ac:picMkLst>
        </pc:picChg>
        <pc:picChg chg="mod">
          <ac:chgData name="Enrico Fabris" userId="d9ea6b64-481b-4f1a-9add-e8896e431423" providerId="ADAL" clId="{CCA75DEA-2A8D-458D-AE44-E1C84916217E}" dt="2024-04-11T10:12:47.710" v="3946"/>
          <ac:picMkLst>
            <pc:docMk/>
            <pc:sldMk cId="2389586901" sldId="337"/>
            <ac:picMk id="48" creationId="{73C645C4-9AC1-7341-B868-5721D9FBDB75}"/>
          </ac:picMkLst>
        </pc:picChg>
        <pc:picChg chg="mod">
          <ac:chgData name="Enrico Fabris" userId="d9ea6b64-481b-4f1a-9add-e8896e431423" providerId="ADAL" clId="{CCA75DEA-2A8D-458D-AE44-E1C84916217E}" dt="2024-04-11T10:12:47.710" v="3946"/>
          <ac:picMkLst>
            <pc:docMk/>
            <pc:sldMk cId="2389586901" sldId="337"/>
            <ac:picMk id="49" creationId="{34379198-41BD-055D-1D97-5C1AEF841994}"/>
          </ac:picMkLst>
        </pc:picChg>
        <pc:picChg chg="mod">
          <ac:chgData name="Enrico Fabris" userId="d9ea6b64-481b-4f1a-9add-e8896e431423" providerId="ADAL" clId="{CCA75DEA-2A8D-458D-AE44-E1C84916217E}" dt="2024-04-11T10:14:05.809" v="3984"/>
          <ac:picMkLst>
            <pc:docMk/>
            <pc:sldMk cId="2389586901" sldId="337"/>
            <ac:picMk id="52" creationId="{E7C80AA8-50E0-0A85-9A41-7D0B4E58DEC6}"/>
          </ac:picMkLst>
        </pc:picChg>
        <pc:picChg chg="mod">
          <ac:chgData name="Enrico Fabris" userId="d9ea6b64-481b-4f1a-9add-e8896e431423" providerId="ADAL" clId="{CCA75DEA-2A8D-458D-AE44-E1C84916217E}" dt="2024-04-11T10:14:05.809" v="3984"/>
          <ac:picMkLst>
            <pc:docMk/>
            <pc:sldMk cId="2389586901" sldId="337"/>
            <ac:picMk id="53" creationId="{2654E232-C264-3AD5-DD49-8B546A0E8385}"/>
          </ac:picMkLst>
        </pc:picChg>
        <pc:picChg chg="mod">
          <ac:chgData name="Enrico Fabris" userId="d9ea6b64-481b-4f1a-9add-e8896e431423" providerId="ADAL" clId="{CCA75DEA-2A8D-458D-AE44-E1C84916217E}" dt="2024-04-11T10:14:05.809" v="3984"/>
          <ac:picMkLst>
            <pc:docMk/>
            <pc:sldMk cId="2389586901" sldId="337"/>
            <ac:picMk id="54" creationId="{391EC88B-3936-3E2F-F042-102B7D3B6C57}"/>
          </ac:picMkLst>
        </pc:picChg>
        <pc:picChg chg="mod">
          <ac:chgData name="Enrico Fabris" userId="d9ea6b64-481b-4f1a-9add-e8896e431423" providerId="ADAL" clId="{CCA75DEA-2A8D-458D-AE44-E1C84916217E}" dt="2024-04-11T10:15:52.594" v="3998"/>
          <ac:picMkLst>
            <pc:docMk/>
            <pc:sldMk cId="2389586901" sldId="337"/>
            <ac:picMk id="57" creationId="{AF95B8A5-4DF7-DA7F-C238-1608A1E4294E}"/>
          </ac:picMkLst>
        </pc:picChg>
        <pc:picChg chg="mod">
          <ac:chgData name="Enrico Fabris" userId="d9ea6b64-481b-4f1a-9add-e8896e431423" providerId="ADAL" clId="{CCA75DEA-2A8D-458D-AE44-E1C84916217E}" dt="2024-04-11T10:15:52.594" v="3998"/>
          <ac:picMkLst>
            <pc:docMk/>
            <pc:sldMk cId="2389586901" sldId="337"/>
            <ac:picMk id="58" creationId="{DF1E57EB-70A9-0F78-A9A2-9B461656B9EF}"/>
          </ac:picMkLst>
        </pc:picChg>
        <pc:picChg chg="mod">
          <ac:chgData name="Enrico Fabris" userId="d9ea6b64-481b-4f1a-9add-e8896e431423" providerId="ADAL" clId="{CCA75DEA-2A8D-458D-AE44-E1C84916217E}" dt="2024-04-11T10:15:52.594" v="3998"/>
          <ac:picMkLst>
            <pc:docMk/>
            <pc:sldMk cId="2389586901" sldId="337"/>
            <ac:picMk id="59" creationId="{41253A86-FFE5-B926-562C-9C20FE25D903}"/>
          </ac:picMkLst>
        </pc:picChg>
        <pc:picChg chg="add mod">
          <ac:chgData name="Enrico Fabris" userId="d9ea6b64-481b-4f1a-9add-e8896e431423" providerId="ADAL" clId="{CCA75DEA-2A8D-458D-AE44-E1C84916217E}" dt="2024-04-11T10:19:52.780" v="4054" actId="1038"/>
          <ac:picMkLst>
            <pc:docMk/>
            <pc:sldMk cId="2389586901" sldId="337"/>
            <ac:picMk id="60" creationId="{BC74C40D-E684-589F-D1C9-4813A8255829}"/>
          </ac:picMkLst>
        </pc:picChg>
        <pc:picChg chg="add mod">
          <ac:chgData name="Enrico Fabris" userId="d9ea6b64-481b-4f1a-9add-e8896e431423" providerId="ADAL" clId="{CCA75DEA-2A8D-458D-AE44-E1C84916217E}" dt="2024-04-11T10:18:53.816" v="4035" actId="1076"/>
          <ac:picMkLst>
            <pc:docMk/>
            <pc:sldMk cId="2389586901" sldId="337"/>
            <ac:picMk id="61" creationId="{C3E142CB-C244-7FA0-C2D7-D34DDCA74503}"/>
          </ac:picMkLst>
        </pc:picChg>
        <pc:picChg chg="add del mod">
          <ac:chgData name="Enrico Fabris" userId="d9ea6b64-481b-4f1a-9add-e8896e431423" providerId="ADAL" clId="{CCA75DEA-2A8D-458D-AE44-E1C84916217E}" dt="2024-04-11T10:25:30.783" v="4077" actId="478"/>
          <ac:picMkLst>
            <pc:docMk/>
            <pc:sldMk cId="2389586901" sldId="337"/>
            <ac:picMk id="62" creationId="{DF985B4C-2FCC-33D4-4BAE-B6CC05BB90DD}"/>
          </ac:picMkLst>
        </pc:picChg>
        <pc:picChg chg="add del mod">
          <ac:chgData name="Enrico Fabris" userId="d9ea6b64-481b-4f1a-9add-e8896e431423" providerId="ADAL" clId="{CCA75DEA-2A8D-458D-AE44-E1C84916217E}" dt="2024-04-11T10:25:30.783" v="4077" actId="478"/>
          <ac:picMkLst>
            <pc:docMk/>
            <pc:sldMk cId="2389586901" sldId="337"/>
            <ac:picMk id="63" creationId="{724AEA0A-BA07-E36F-61D2-454C3249D7B4}"/>
          </ac:picMkLst>
        </pc:picChg>
      </pc:sldChg>
      <pc:sldChg chg="addSp delSp modSp add mod modTransition modAnim">
        <pc:chgData name="Enrico Fabris" userId="d9ea6b64-481b-4f1a-9add-e8896e431423" providerId="ADAL" clId="{CCA75DEA-2A8D-458D-AE44-E1C84916217E}" dt="2024-04-11T17:57:27.659" v="7651"/>
        <pc:sldMkLst>
          <pc:docMk/>
          <pc:sldMk cId="3527246007" sldId="338"/>
        </pc:sldMkLst>
        <pc:spChg chg="mod">
          <ac:chgData name="Enrico Fabris" userId="d9ea6b64-481b-4f1a-9add-e8896e431423" providerId="ADAL" clId="{CCA75DEA-2A8D-458D-AE44-E1C84916217E}" dt="2024-04-11T12:06:56.765" v="4781" actId="255"/>
          <ac:spMkLst>
            <pc:docMk/>
            <pc:sldMk cId="3527246007" sldId="338"/>
            <ac:spMk id="2" creationId="{934A83F2-885C-6298-3EB9-F5F5FDB47DBE}"/>
          </ac:spMkLst>
        </pc:spChg>
        <pc:spChg chg="mod">
          <ac:chgData name="Enrico Fabris" userId="d9ea6b64-481b-4f1a-9add-e8896e431423" providerId="ADAL" clId="{CCA75DEA-2A8D-458D-AE44-E1C84916217E}" dt="2024-04-11T10:38:41.531" v="4268"/>
          <ac:spMkLst>
            <pc:docMk/>
            <pc:sldMk cId="3527246007" sldId="338"/>
            <ac:spMk id="6" creationId="{18807B94-8C57-7818-B0AB-8F95D2A92BFD}"/>
          </ac:spMkLst>
        </pc:spChg>
        <pc:spChg chg="mod">
          <ac:chgData name="Enrico Fabris" userId="d9ea6b64-481b-4f1a-9add-e8896e431423" providerId="ADAL" clId="{CCA75DEA-2A8D-458D-AE44-E1C84916217E}" dt="2024-04-11T12:47:43.321" v="5183" actId="207"/>
          <ac:spMkLst>
            <pc:docMk/>
            <pc:sldMk cId="3527246007" sldId="338"/>
            <ac:spMk id="10" creationId="{13EBC2BC-6A0F-B5E0-4F74-540ED09264A2}"/>
          </ac:spMkLst>
        </pc:spChg>
        <pc:spChg chg="mod">
          <ac:chgData name="Enrico Fabris" userId="d9ea6b64-481b-4f1a-9add-e8896e431423" providerId="ADAL" clId="{CCA75DEA-2A8D-458D-AE44-E1C84916217E}" dt="2024-04-11T15:12:24.522" v="7632" actId="20577"/>
          <ac:spMkLst>
            <pc:docMk/>
            <pc:sldMk cId="3527246007" sldId="338"/>
            <ac:spMk id="12" creationId="{4E6D55E9-D7C8-D714-CDE1-D937F2AFD7C5}"/>
          </ac:spMkLst>
        </pc:spChg>
        <pc:spChg chg="add del">
          <ac:chgData name="Enrico Fabris" userId="d9ea6b64-481b-4f1a-9add-e8896e431423" providerId="ADAL" clId="{CCA75DEA-2A8D-458D-AE44-E1C84916217E}" dt="2024-04-11T10:41:26.937" v="4402" actId="478"/>
          <ac:spMkLst>
            <pc:docMk/>
            <pc:sldMk cId="3527246007" sldId="338"/>
            <ac:spMk id="15" creationId="{D7AE18D2-29DF-5286-9CA3-EC2EBB501B8D}"/>
          </ac:spMkLst>
        </pc:spChg>
        <pc:spChg chg="add del mod ord">
          <ac:chgData name="Enrico Fabris" userId="d9ea6b64-481b-4f1a-9add-e8896e431423" providerId="ADAL" clId="{CCA75DEA-2A8D-458D-AE44-E1C84916217E}" dt="2024-04-11T10:42:35.348" v="4424" actId="164"/>
          <ac:spMkLst>
            <pc:docMk/>
            <pc:sldMk cId="3527246007" sldId="338"/>
            <ac:spMk id="16" creationId="{91E2A5F7-26DC-21A0-7FB2-17A9FE67DA36}"/>
          </ac:spMkLst>
        </pc:spChg>
        <pc:spChg chg="add del mod">
          <ac:chgData name="Enrico Fabris" userId="d9ea6b64-481b-4f1a-9add-e8896e431423" providerId="ADAL" clId="{CCA75DEA-2A8D-458D-AE44-E1C84916217E}" dt="2024-04-11T10:40:57.591" v="4376" actId="11529"/>
          <ac:spMkLst>
            <pc:docMk/>
            <pc:sldMk cId="3527246007" sldId="338"/>
            <ac:spMk id="17" creationId="{55095DB2-E460-41F1-0E1E-9007AAF9C51A}"/>
          </ac:spMkLst>
        </pc:spChg>
        <pc:spChg chg="add del">
          <ac:chgData name="Enrico Fabris" userId="d9ea6b64-481b-4f1a-9add-e8896e431423" providerId="ADAL" clId="{CCA75DEA-2A8D-458D-AE44-E1C84916217E}" dt="2024-04-11T10:41:45.246" v="4414" actId="478"/>
          <ac:spMkLst>
            <pc:docMk/>
            <pc:sldMk cId="3527246007" sldId="338"/>
            <ac:spMk id="18" creationId="{05FDDCBB-8EDE-C6CE-677D-95FAB9558262}"/>
          </ac:spMkLst>
        </pc:spChg>
        <pc:spChg chg="add mod">
          <ac:chgData name="Enrico Fabris" userId="d9ea6b64-481b-4f1a-9add-e8896e431423" providerId="ADAL" clId="{CCA75DEA-2A8D-458D-AE44-E1C84916217E}" dt="2024-04-11T10:42:22.862" v="4423"/>
          <ac:spMkLst>
            <pc:docMk/>
            <pc:sldMk cId="3527246007" sldId="338"/>
            <ac:spMk id="19" creationId="{4002DFF1-65FA-C0DE-367B-613CDF7C64DD}"/>
          </ac:spMkLst>
        </pc:spChg>
        <pc:spChg chg="add del mod">
          <ac:chgData name="Enrico Fabris" userId="d9ea6b64-481b-4f1a-9add-e8896e431423" providerId="ADAL" clId="{CCA75DEA-2A8D-458D-AE44-E1C84916217E}" dt="2024-04-11T12:06:48.958" v="4779" actId="478"/>
          <ac:spMkLst>
            <pc:docMk/>
            <pc:sldMk cId="3527246007" sldId="338"/>
            <ac:spMk id="24" creationId="{0B314A5B-D2F5-5D4F-E2F4-15B3DB9497EC}"/>
          </ac:spMkLst>
        </pc:spChg>
        <pc:spChg chg="del">
          <ac:chgData name="Enrico Fabris" userId="d9ea6b64-481b-4f1a-9add-e8896e431423" providerId="ADAL" clId="{CCA75DEA-2A8D-458D-AE44-E1C84916217E}" dt="2024-04-11T10:38:29.268" v="4261" actId="478"/>
          <ac:spMkLst>
            <pc:docMk/>
            <pc:sldMk cId="3527246007" sldId="338"/>
            <ac:spMk id="46" creationId="{79FE333C-B9FF-DA02-DEFD-DF5A33171950}"/>
          </ac:spMkLst>
        </pc:spChg>
        <pc:spChg chg="del">
          <ac:chgData name="Enrico Fabris" userId="d9ea6b64-481b-4f1a-9add-e8896e431423" providerId="ADAL" clId="{CCA75DEA-2A8D-458D-AE44-E1C84916217E}" dt="2024-04-11T10:38:24.858" v="4259" actId="478"/>
          <ac:spMkLst>
            <pc:docMk/>
            <pc:sldMk cId="3527246007" sldId="338"/>
            <ac:spMk id="56" creationId="{6613892E-D438-5ED1-AF37-1A542D45C804}"/>
          </ac:spMkLst>
        </pc:spChg>
        <pc:grpChg chg="add mod">
          <ac:chgData name="Enrico Fabris" userId="d9ea6b64-481b-4f1a-9add-e8896e431423" providerId="ADAL" clId="{CCA75DEA-2A8D-458D-AE44-E1C84916217E}" dt="2024-04-11T10:38:43.842" v="4270" actId="1076"/>
          <ac:grpSpMkLst>
            <pc:docMk/>
            <pc:sldMk cId="3527246007" sldId="338"/>
            <ac:grpSpMk id="5" creationId="{3EE17BCA-C274-C1A3-E184-97FBAF3EC8FD}"/>
          </ac:grpSpMkLst>
        </pc:grpChg>
        <pc:grpChg chg="add mod">
          <ac:chgData name="Enrico Fabris" userId="d9ea6b64-481b-4f1a-9add-e8896e431423" providerId="ADAL" clId="{CCA75DEA-2A8D-458D-AE44-E1C84916217E}" dt="2024-04-11T10:43:29.787" v="4431" actId="1076"/>
          <ac:grpSpMkLst>
            <pc:docMk/>
            <pc:sldMk cId="3527246007" sldId="338"/>
            <ac:grpSpMk id="20" creationId="{C4D1BE66-391A-DDDB-8D81-21313D6A0F63}"/>
          </ac:grpSpMkLst>
        </pc:grpChg>
        <pc:grpChg chg="add del">
          <ac:chgData name="Enrico Fabris" userId="d9ea6b64-481b-4f1a-9add-e8896e431423" providerId="ADAL" clId="{CCA75DEA-2A8D-458D-AE44-E1C84916217E}" dt="2024-04-11T10:38:37.662" v="4267" actId="478"/>
          <ac:grpSpMkLst>
            <pc:docMk/>
            <pc:sldMk cId="3527246007" sldId="338"/>
            <ac:grpSpMk id="25" creationId="{BF4B6044-49A7-1E78-952A-B0A1564595CD}"/>
          </ac:grpSpMkLst>
        </pc:grpChg>
        <pc:grpChg chg="add del">
          <ac:chgData name="Enrico Fabris" userId="d9ea6b64-481b-4f1a-9add-e8896e431423" providerId="ADAL" clId="{CCA75DEA-2A8D-458D-AE44-E1C84916217E}" dt="2024-04-11T10:39:06.012" v="4333" actId="478"/>
          <ac:grpSpMkLst>
            <pc:docMk/>
            <pc:sldMk cId="3527246007" sldId="338"/>
            <ac:grpSpMk id="45" creationId="{6B79738D-E464-5B22-45B4-9353DA128447}"/>
          </ac:grpSpMkLst>
        </pc:grpChg>
        <pc:grpChg chg="del">
          <ac:chgData name="Enrico Fabris" userId="d9ea6b64-481b-4f1a-9add-e8896e431423" providerId="ADAL" clId="{CCA75DEA-2A8D-458D-AE44-E1C84916217E}" dt="2024-04-11T10:38:26.703" v="4260" actId="478"/>
          <ac:grpSpMkLst>
            <pc:docMk/>
            <pc:sldMk cId="3527246007" sldId="338"/>
            <ac:grpSpMk id="50" creationId="{A7ABB53A-A431-C11F-91CE-9FA92E112FDC}"/>
          </ac:grpSpMkLst>
        </pc:grpChg>
        <pc:grpChg chg="add del mod">
          <ac:chgData name="Enrico Fabris" userId="d9ea6b64-481b-4f1a-9add-e8896e431423" providerId="ADAL" clId="{CCA75DEA-2A8D-458D-AE44-E1C84916217E}" dt="2024-04-11T10:38:52.422" v="4285" actId="478"/>
          <ac:grpSpMkLst>
            <pc:docMk/>
            <pc:sldMk cId="3527246007" sldId="338"/>
            <ac:grpSpMk id="55" creationId="{7DA3D5D0-DD2C-784E-EFB6-6CE98E9B963C}"/>
          </ac:grpSpMkLst>
        </pc:grpChg>
        <pc:picChg chg="mod">
          <ac:chgData name="Enrico Fabris" userId="d9ea6b64-481b-4f1a-9add-e8896e431423" providerId="ADAL" clId="{CCA75DEA-2A8D-458D-AE44-E1C84916217E}" dt="2024-04-11T10:38:41.531" v="4268"/>
          <ac:picMkLst>
            <pc:docMk/>
            <pc:sldMk cId="3527246007" sldId="338"/>
            <ac:picMk id="7" creationId="{9DEF6800-18B8-063F-B011-F29C2A580EE9}"/>
          </ac:picMkLst>
        </pc:picChg>
        <pc:picChg chg="del">
          <ac:chgData name="Enrico Fabris" userId="d9ea6b64-481b-4f1a-9add-e8896e431423" providerId="ADAL" clId="{CCA75DEA-2A8D-458D-AE44-E1C84916217E}" dt="2024-04-11T11:56:28.360" v="4565" actId="478"/>
          <ac:picMkLst>
            <pc:docMk/>
            <pc:sldMk cId="3527246007" sldId="338"/>
            <ac:picMk id="8" creationId="{8694ED25-A4CA-4623-8836-DF2922F6C734}"/>
          </ac:picMkLst>
        </pc:picChg>
        <pc:picChg chg="mod">
          <ac:chgData name="Enrico Fabris" userId="d9ea6b64-481b-4f1a-9add-e8896e431423" providerId="ADAL" clId="{CCA75DEA-2A8D-458D-AE44-E1C84916217E}" dt="2024-04-11T10:38:41.531" v="4268"/>
          <ac:picMkLst>
            <pc:docMk/>
            <pc:sldMk cId="3527246007" sldId="338"/>
            <ac:picMk id="9" creationId="{AB37055E-CCC4-A284-BF60-1DF3B0F8A65C}"/>
          </ac:picMkLst>
        </pc:picChg>
        <pc:picChg chg="mod">
          <ac:chgData name="Enrico Fabris" userId="d9ea6b64-481b-4f1a-9add-e8896e431423" providerId="ADAL" clId="{CCA75DEA-2A8D-458D-AE44-E1C84916217E}" dt="2024-04-11T10:38:41.531" v="4268"/>
          <ac:picMkLst>
            <pc:docMk/>
            <pc:sldMk cId="3527246007" sldId="338"/>
            <ac:picMk id="11" creationId="{ECF57FB8-6318-2C92-A54D-A6747EDD3E9E}"/>
          </ac:picMkLst>
        </pc:picChg>
        <pc:picChg chg="add mod">
          <ac:chgData name="Enrico Fabris" userId="d9ea6b64-481b-4f1a-9add-e8896e431423" providerId="ADAL" clId="{CCA75DEA-2A8D-458D-AE44-E1C84916217E}" dt="2024-04-11T10:42:35.348" v="4424" actId="164"/>
          <ac:picMkLst>
            <pc:docMk/>
            <pc:sldMk cId="3527246007" sldId="338"/>
            <ac:picMk id="14" creationId="{2FD44D88-6C96-174A-6E8C-BBFCE6280758}"/>
          </ac:picMkLst>
        </pc:picChg>
        <pc:picChg chg="add mod ord">
          <ac:chgData name="Enrico Fabris" userId="d9ea6b64-481b-4f1a-9add-e8896e431423" providerId="ADAL" clId="{CCA75DEA-2A8D-458D-AE44-E1C84916217E}" dt="2024-04-11T10:43:53.623" v="4433" actId="167"/>
          <ac:picMkLst>
            <pc:docMk/>
            <pc:sldMk cId="3527246007" sldId="338"/>
            <ac:picMk id="22" creationId="{C80FDB62-542B-5BBC-27F8-EE02D51EAAC1}"/>
          </ac:picMkLst>
        </pc:picChg>
        <pc:picChg chg="mod">
          <ac:chgData name="Enrico Fabris" userId="d9ea6b64-481b-4f1a-9add-e8896e431423" providerId="ADAL" clId="{CCA75DEA-2A8D-458D-AE44-E1C84916217E}" dt="2024-04-11T10:39:02.411" v="4329" actId="1038"/>
          <ac:picMkLst>
            <pc:docMk/>
            <pc:sldMk cId="3527246007" sldId="338"/>
            <ac:picMk id="28" creationId="{DF7BB0A3-4B4E-D18A-B3CE-16F7413C1CB1}"/>
          </ac:picMkLst>
        </pc:picChg>
        <pc:picChg chg="mod">
          <ac:chgData name="Enrico Fabris" userId="d9ea6b64-481b-4f1a-9add-e8896e431423" providerId="ADAL" clId="{CCA75DEA-2A8D-458D-AE44-E1C84916217E}" dt="2024-04-11T10:39:13.392" v="4357" actId="1035"/>
          <ac:picMkLst>
            <pc:docMk/>
            <pc:sldMk cId="3527246007" sldId="338"/>
            <ac:picMk id="29" creationId="{ED472393-3870-6B7C-8C82-C92B5EE8F6A9}"/>
          </ac:picMkLst>
        </pc:picChg>
        <pc:picChg chg="add del mod">
          <ac:chgData name="Enrico Fabris" userId="d9ea6b64-481b-4f1a-9add-e8896e431423" providerId="ADAL" clId="{CCA75DEA-2A8D-458D-AE44-E1C84916217E}" dt="2024-04-11T12:15:11.185" v="4920" actId="478"/>
          <ac:picMkLst>
            <pc:docMk/>
            <pc:sldMk cId="3527246007" sldId="338"/>
            <ac:picMk id="30" creationId="{A45A8946-7D35-C25F-F38D-8689ADEA686F}"/>
          </ac:picMkLst>
        </pc:picChg>
        <pc:picChg chg="topLvl">
          <ac:chgData name="Enrico Fabris" userId="d9ea6b64-481b-4f1a-9add-e8896e431423" providerId="ADAL" clId="{CCA75DEA-2A8D-458D-AE44-E1C84916217E}" dt="2024-04-11T10:39:06.012" v="4333" actId="478"/>
          <ac:picMkLst>
            <pc:docMk/>
            <pc:sldMk cId="3527246007" sldId="338"/>
            <ac:picMk id="47" creationId="{31FE9F85-8306-86F5-33C2-52FC5AFF7FAC}"/>
          </ac:picMkLst>
        </pc:picChg>
        <pc:picChg chg="del mod">
          <ac:chgData name="Enrico Fabris" userId="d9ea6b64-481b-4f1a-9add-e8896e431423" providerId="ADAL" clId="{CCA75DEA-2A8D-458D-AE44-E1C84916217E}" dt="2024-04-11T10:38:55.099" v="4291" actId="478"/>
          <ac:picMkLst>
            <pc:docMk/>
            <pc:sldMk cId="3527246007" sldId="338"/>
            <ac:picMk id="48" creationId="{73C645C4-9AC1-7341-B868-5721D9FBDB75}"/>
          </ac:picMkLst>
        </pc:picChg>
        <pc:picChg chg="del mod topLvl">
          <ac:chgData name="Enrico Fabris" userId="d9ea6b64-481b-4f1a-9add-e8896e431423" providerId="ADAL" clId="{CCA75DEA-2A8D-458D-AE44-E1C84916217E}" dt="2024-04-11T10:39:06.012" v="4333" actId="478"/>
          <ac:picMkLst>
            <pc:docMk/>
            <pc:sldMk cId="3527246007" sldId="338"/>
            <ac:picMk id="49" creationId="{34379198-41BD-055D-1D97-5C1AEF841994}"/>
          </ac:picMkLst>
        </pc:picChg>
        <pc:picChg chg="topLvl">
          <ac:chgData name="Enrico Fabris" userId="d9ea6b64-481b-4f1a-9add-e8896e431423" providerId="ADAL" clId="{CCA75DEA-2A8D-458D-AE44-E1C84916217E}" dt="2024-04-11T10:38:52.422" v="4285" actId="478"/>
          <ac:picMkLst>
            <pc:docMk/>
            <pc:sldMk cId="3527246007" sldId="338"/>
            <ac:picMk id="57" creationId="{AF95B8A5-4DF7-DA7F-C238-1608A1E4294E}"/>
          </ac:picMkLst>
        </pc:picChg>
        <pc:picChg chg="del mod topLvl">
          <ac:chgData name="Enrico Fabris" userId="d9ea6b64-481b-4f1a-9add-e8896e431423" providerId="ADAL" clId="{CCA75DEA-2A8D-458D-AE44-E1C84916217E}" dt="2024-04-11T10:38:52.422" v="4285" actId="478"/>
          <ac:picMkLst>
            <pc:docMk/>
            <pc:sldMk cId="3527246007" sldId="338"/>
            <ac:picMk id="58" creationId="{DF1E57EB-70A9-0F78-A9A2-9B461656B9EF}"/>
          </ac:picMkLst>
        </pc:picChg>
        <pc:picChg chg="del mod">
          <ac:chgData name="Enrico Fabris" userId="d9ea6b64-481b-4f1a-9add-e8896e431423" providerId="ADAL" clId="{CCA75DEA-2A8D-458D-AE44-E1C84916217E}" dt="2024-04-11T10:38:49.136" v="4278" actId="478"/>
          <ac:picMkLst>
            <pc:docMk/>
            <pc:sldMk cId="3527246007" sldId="338"/>
            <ac:picMk id="59" creationId="{41253A86-FFE5-B926-562C-9C20FE25D903}"/>
          </ac:picMkLst>
        </pc:picChg>
        <pc:picChg chg="mod">
          <ac:chgData name="Enrico Fabris" userId="d9ea6b64-481b-4f1a-9add-e8896e431423" providerId="ADAL" clId="{CCA75DEA-2A8D-458D-AE44-E1C84916217E}" dt="2024-04-11T10:45:44.784" v="4452" actId="1037"/>
          <ac:picMkLst>
            <pc:docMk/>
            <pc:sldMk cId="3527246007" sldId="338"/>
            <ac:picMk id="60" creationId="{BC74C40D-E684-589F-D1C9-4813A8255829}"/>
          </ac:picMkLst>
        </pc:picChg>
        <pc:picChg chg="mod">
          <ac:chgData name="Enrico Fabris" userId="d9ea6b64-481b-4f1a-9add-e8896e431423" providerId="ADAL" clId="{CCA75DEA-2A8D-458D-AE44-E1C84916217E}" dt="2024-04-11T10:38:09.886" v="4231" actId="1076"/>
          <ac:picMkLst>
            <pc:docMk/>
            <pc:sldMk cId="3527246007" sldId="338"/>
            <ac:picMk id="61" creationId="{C3E142CB-C244-7FA0-C2D7-D34DDCA74503}"/>
          </ac:picMkLst>
        </pc:picChg>
      </pc:sldChg>
      <pc:sldChg chg="addSp delSp modSp add mod modTransition modAnim">
        <pc:chgData name="Enrico Fabris" userId="d9ea6b64-481b-4f1a-9add-e8896e431423" providerId="ADAL" clId="{CCA75DEA-2A8D-458D-AE44-E1C84916217E}" dt="2024-04-11T15:11:49.433" v="7631" actId="20577"/>
        <pc:sldMkLst>
          <pc:docMk/>
          <pc:sldMk cId="563775170" sldId="339"/>
        </pc:sldMkLst>
        <pc:spChg chg="del">
          <ac:chgData name="Enrico Fabris" userId="d9ea6b64-481b-4f1a-9add-e8896e431423" providerId="ADAL" clId="{CCA75DEA-2A8D-458D-AE44-E1C84916217E}" dt="2024-04-11T10:37:35.898" v="4228" actId="478"/>
          <ac:spMkLst>
            <pc:docMk/>
            <pc:sldMk cId="563775170" sldId="339"/>
            <ac:spMk id="2" creationId="{934A83F2-885C-6298-3EB9-F5F5FDB47DBE}"/>
          </ac:spMkLst>
        </pc:spChg>
        <pc:spChg chg="add del mod">
          <ac:chgData name="Enrico Fabris" userId="d9ea6b64-481b-4f1a-9add-e8896e431423" providerId="ADAL" clId="{CCA75DEA-2A8D-458D-AE44-E1C84916217E}" dt="2024-04-11T12:16:09.843" v="4940" actId="478"/>
          <ac:spMkLst>
            <pc:docMk/>
            <pc:sldMk cId="563775170" sldId="339"/>
            <ac:spMk id="6" creationId="{359B03A9-C8EA-3AC0-2C29-4E3AFA0A0440}"/>
          </ac:spMkLst>
        </pc:spChg>
        <pc:spChg chg="mod">
          <ac:chgData name="Enrico Fabris" userId="d9ea6b64-481b-4f1a-9add-e8896e431423" providerId="ADAL" clId="{CCA75DEA-2A8D-458D-AE44-E1C84916217E}" dt="2024-04-11T12:47:45.967" v="5184" actId="207"/>
          <ac:spMkLst>
            <pc:docMk/>
            <pc:sldMk cId="563775170" sldId="339"/>
            <ac:spMk id="10" creationId="{13EBC2BC-6A0F-B5E0-4F74-540ED09264A2}"/>
          </ac:spMkLst>
        </pc:spChg>
        <pc:spChg chg="mod">
          <ac:chgData name="Enrico Fabris" userId="d9ea6b64-481b-4f1a-9add-e8896e431423" providerId="ADAL" clId="{CCA75DEA-2A8D-458D-AE44-E1C84916217E}" dt="2024-04-11T15:11:49.433" v="7631" actId="20577"/>
          <ac:spMkLst>
            <pc:docMk/>
            <pc:sldMk cId="563775170" sldId="339"/>
            <ac:spMk id="12" creationId="{4E6D55E9-D7C8-D714-CDE1-D937F2AFD7C5}"/>
          </ac:spMkLst>
        </pc:spChg>
        <pc:picChg chg="del mod">
          <ac:chgData name="Enrico Fabris" userId="d9ea6b64-481b-4f1a-9add-e8896e431423" providerId="ADAL" clId="{CCA75DEA-2A8D-458D-AE44-E1C84916217E}" dt="2024-04-11T12:15:08.870" v="4919" actId="478"/>
          <ac:picMkLst>
            <pc:docMk/>
            <pc:sldMk cId="563775170" sldId="339"/>
            <ac:picMk id="8" creationId="{8694ED25-A4CA-4623-8836-DF2922F6C734}"/>
          </ac:picMkLst>
        </pc:picChg>
      </pc:sldChg>
      <pc:sldChg chg="add del mod modShow">
        <pc:chgData name="Enrico Fabris" userId="d9ea6b64-481b-4f1a-9add-e8896e431423" providerId="ADAL" clId="{CCA75DEA-2A8D-458D-AE44-E1C84916217E}" dt="2024-04-11T11:00:17.307" v="4550" actId="47"/>
        <pc:sldMkLst>
          <pc:docMk/>
          <pc:sldMk cId="2069540662" sldId="340"/>
        </pc:sldMkLst>
      </pc:sldChg>
      <pc:sldChg chg="delSp modSp add del mod">
        <pc:chgData name="Enrico Fabris" userId="d9ea6b64-481b-4f1a-9add-e8896e431423" providerId="ADAL" clId="{CCA75DEA-2A8D-458D-AE44-E1C84916217E}" dt="2024-04-11T12:50:52.403" v="5217" actId="47"/>
        <pc:sldMkLst>
          <pc:docMk/>
          <pc:sldMk cId="3464416578" sldId="340"/>
        </pc:sldMkLst>
        <pc:spChg chg="mod">
          <ac:chgData name="Enrico Fabris" userId="d9ea6b64-481b-4f1a-9add-e8896e431423" providerId="ADAL" clId="{CCA75DEA-2A8D-458D-AE44-E1C84916217E}" dt="2024-04-11T12:36:50.780" v="5149" actId="6549"/>
          <ac:spMkLst>
            <pc:docMk/>
            <pc:sldMk cId="3464416578" sldId="340"/>
            <ac:spMk id="2" creationId="{44326C3C-97C6-1F6F-CA96-F08BE7A0285D}"/>
          </ac:spMkLst>
        </pc:spChg>
        <pc:spChg chg="mod">
          <ac:chgData name="Enrico Fabris" userId="d9ea6b64-481b-4f1a-9add-e8896e431423" providerId="ADAL" clId="{CCA75DEA-2A8D-458D-AE44-E1C84916217E}" dt="2024-04-11T12:47:34.103" v="5180" actId="207"/>
          <ac:spMkLst>
            <pc:docMk/>
            <pc:sldMk cId="3464416578" sldId="340"/>
            <ac:spMk id="10" creationId="{13EBC2BC-6A0F-B5E0-4F74-540ED09264A2}"/>
          </ac:spMkLst>
        </pc:spChg>
        <pc:grpChg chg="del">
          <ac:chgData name="Enrico Fabris" userId="d9ea6b64-481b-4f1a-9add-e8896e431423" providerId="ADAL" clId="{CCA75DEA-2A8D-458D-AE44-E1C84916217E}" dt="2024-04-11T12:36:55.816" v="5150" actId="478"/>
          <ac:grpSpMkLst>
            <pc:docMk/>
            <pc:sldMk cId="3464416578" sldId="340"/>
            <ac:grpSpMk id="22" creationId="{B9668279-8253-6FD4-193F-9ACC1EE94D1C}"/>
          </ac:grpSpMkLst>
        </pc:grpChg>
        <pc:picChg chg="del">
          <ac:chgData name="Enrico Fabris" userId="d9ea6b64-481b-4f1a-9add-e8896e431423" providerId="ADAL" clId="{CCA75DEA-2A8D-458D-AE44-E1C84916217E}" dt="2024-04-11T12:36:55.816" v="5150" actId="478"/>
          <ac:picMkLst>
            <pc:docMk/>
            <pc:sldMk cId="3464416578" sldId="340"/>
            <ac:picMk id="18" creationId="{030DC478-275A-48A3-7BEA-3A0ADA2ADD67}"/>
          </ac:picMkLst>
        </pc:picChg>
        <pc:picChg chg="del">
          <ac:chgData name="Enrico Fabris" userId="d9ea6b64-481b-4f1a-9add-e8896e431423" providerId="ADAL" clId="{CCA75DEA-2A8D-458D-AE44-E1C84916217E}" dt="2024-04-11T12:36:55.816" v="5150" actId="478"/>
          <ac:picMkLst>
            <pc:docMk/>
            <pc:sldMk cId="3464416578" sldId="340"/>
            <ac:picMk id="20" creationId="{9644A628-0D45-94D6-6A34-57ADE5BE13DB}"/>
          </ac:picMkLst>
        </pc:picChg>
        <pc:picChg chg="del">
          <ac:chgData name="Enrico Fabris" userId="d9ea6b64-481b-4f1a-9add-e8896e431423" providerId="ADAL" clId="{CCA75DEA-2A8D-458D-AE44-E1C84916217E}" dt="2024-04-11T12:36:55.816" v="5150" actId="478"/>
          <ac:picMkLst>
            <pc:docMk/>
            <pc:sldMk cId="3464416578" sldId="340"/>
            <ac:picMk id="25" creationId="{90BA0E77-BD30-D682-6566-C5C6960EBDE1}"/>
          </ac:picMkLst>
        </pc:picChg>
        <pc:picChg chg="del">
          <ac:chgData name="Enrico Fabris" userId="d9ea6b64-481b-4f1a-9add-e8896e431423" providerId="ADAL" clId="{CCA75DEA-2A8D-458D-AE44-E1C84916217E}" dt="2024-04-11T12:36:55.816" v="5150" actId="478"/>
          <ac:picMkLst>
            <pc:docMk/>
            <pc:sldMk cId="3464416578" sldId="340"/>
            <ac:picMk id="26" creationId="{40DD5982-6B30-67D0-B470-9720542ABE48}"/>
          </ac:picMkLst>
        </pc:picChg>
        <pc:picChg chg="del">
          <ac:chgData name="Enrico Fabris" userId="d9ea6b64-481b-4f1a-9add-e8896e431423" providerId="ADAL" clId="{CCA75DEA-2A8D-458D-AE44-E1C84916217E}" dt="2024-04-11T12:36:55.816" v="5150" actId="478"/>
          <ac:picMkLst>
            <pc:docMk/>
            <pc:sldMk cId="3464416578" sldId="340"/>
            <ac:picMk id="27" creationId="{8E925088-EA6C-8EDA-BF1A-834D182DFB17}"/>
          </ac:picMkLst>
        </pc:picChg>
      </pc:sldChg>
      <pc:sldChg chg="addSp delSp modSp add del mod modShow">
        <pc:chgData name="Enrico Fabris" userId="d9ea6b64-481b-4f1a-9add-e8896e431423" providerId="ADAL" clId="{CCA75DEA-2A8D-458D-AE44-E1C84916217E}" dt="2024-04-11T11:00:17.307" v="4550" actId="47"/>
        <pc:sldMkLst>
          <pc:docMk/>
          <pc:sldMk cId="51104373" sldId="341"/>
        </pc:sldMkLst>
        <pc:spChg chg="del mod">
          <ac:chgData name="Enrico Fabris" userId="d9ea6b64-481b-4f1a-9add-e8896e431423" providerId="ADAL" clId="{CCA75DEA-2A8D-458D-AE44-E1C84916217E}" dt="2024-04-11T10:59:15.197" v="4541" actId="478"/>
          <ac:spMkLst>
            <pc:docMk/>
            <pc:sldMk cId="51104373" sldId="341"/>
            <ac:spMk id="3" creationId="{5C96EE86-B00B-27E4-D408-5BB007838FAD}"/>
          </ac:spMkLst>
        </pc:spChg>
        <pc:spChg chg="del">
          <ac:chgData name="Enrico Fabris" userId="d9ea6b64-481b-4f1a-9add-e8896e431423" providerId="ADAL" clId="{CCA75DEA-2A8D-458D-AE44-E1C84916217E}" dt="2024-04-11T10:58:50.334" v="4536" actId="478"/>
          <ac:spMkLst>
            <pc:docMk/>
            <pc:sldMk cId="51104373" sldId="341"/>
            <ac:spMk id="4" creationId="{165ACB29-CEF1-D67C-D2D8-91EF79629528}"/>
          </ac:spMkLst>
        </pc:spChg>
        <pc:spChg chg="add mod ord">
          <ac:chgData name="Enrico Fabris" userId="d9ea6b64-481b-4f1a-9add-e8896e431423" providerId="ADAL" clId="{CCA75DEA-2A8D-458D-AE44-E1C84916217E}" dt="2024-04-11T11:00:11.331" v="4548" actId="5793"/>
          <ac:spMkLst>
            <pc:docMk/>
            <pc:sldMk cId="51104373" sldId="341"/>
            <ac:spMk id="7" creationId="{2A8B1798-7343-3C11-20E6-68B29BE46A05}"/>
          </ac:spMkLst>
        </pc:spChg>
      </pc:sldChg>
      <pc:sldChg chg="delSp modSp add del mod modTransition">
        <pc:chgData name="Enrico Fabris" userId="d9ea6b64-481b-4f1a-9add-e8896e431423" providerId="ADAL" clId="{CCA75DEA-2A8D-458D-AE44-E1C84916217E}" dt="2024-04-11T12:50:51.457" v="5216" actId="47"/>
        <pc:sldMkLst>
          <pc:docMk/>
          <pc:sldMk cId="740977086" sldId="341"/>
        </pc:sldMkLst>
        <pc:spChg chg="mod">
          <ac:chgData name="Enrico Fabris" userId="d9ea6b64-481b-4f1a-9add-e8896e431423" providerId="ADAL" clId="{CCA75DEA-2A8D-458D-AE44-E1C84916217E}" dt="2024-04-11T12:44:21.221" v="5169" actId="207"/>
          <ac:spMkLst>
            <pc:docMk/>
            <pc:sldMk cId="740977086" sldId="341"/>
            <ac:spMk id="2" creationId="{44326C3C-97C6-1F6F-CA96-F08BE7A0285D}"/>
          </ac:spMkLst>
        </pc:spChg>
        <pc:spChg chg="mod">
          <ac:chgData name="Enrico Fabris" userId="d9ea6b64-481b-4f1a-9add-e8896e431423" providerId="ADAL" clId="{CCA75DEA-2A8D-458D-AE44-E1C84916217E}" dt="2024-04-11T12:47:30.833" v="5179" actId="207"/>
          <ac:spMkLst>
            <pc:docMk/>
            <pc:sldMk cId="740977086" sldId="341"/>
            <ac:spMk id="10" creationId="{13EBC2BC-6A0F-B5E0-4F74-540ED09264A2}"/>
          </ac:spMkLst>
        </pc:spChg>
        <pc:grpChg chg="del">
          <ac:chgData name="Enrico Fabris" userId="d9ea6b64-481b-4f1a-9add-e8896e431423" providerId="ADAL" clId="{CCA75DEA-2A8D-458D-AE44-E1C84916217E}" dt="2024-04-11T12:37:03.781" v="5152" actId="478"/>
          <ac:grpSpMkLst>
            <pc:docMk/>
            <pc:sldMk cId="740977086" sldId="341"/>
            <ac:grpSpMk id="22" creationId="{B9668279-8253-6FD4-193F-9ACC1EE94D1C}"/>
          </ac:grpSpMkLst>
        </pc:grpChg>
        <pc:picChg chg="del">
          <ac:chgData name="Enrico Fabris" userId="d9ea6b64-481b-4f1a-9add-e8896e431423" providerId="ADAL" clId="{CCA75DEA-2A8D-458D-AE44-E1C84916217E}" dt="2024-04-11T12:37:03.781" v="5152" actId="478"/>
          <ac:picMkLst>
            <pc:docMk/>
            <pc:sldMk cId="740977086" sldId="341"/>
            <ac:picMk id="25" creationId="{90BA0E77-BD30-D682-6566-C5C6960EBDE1}"/>
          </ac:picMkLst>
        </pc:picChg>
        <pc:picChg chg="del">
          <ac:chgData name="Enrico Fabris" userId="d9ea6b64-481b-4f1a-9add-e8896e431423" providerId="ADAL" clId="{CCA75DEA-2A8D-458D-AE44-E1C84916217E}" dt="2024-04-11T12:37:03.781" v="5152" actId="478"/>
          <ac:picMkLst>
            <pc:docMk/>
            <pc:sldMk cId="740977086" sldId="341"/>
            <ac:picMk id="26" creationId="{40DD5982-6B30-67D0-B470-9720542ABE48}"/>
          </ac:picMkLst>
        </pc:picChg>
        <pc:picChg chg="del">
          <ac:chgData name="Enrico Fabris" userId="d9ea6b64-481b-4f1a-9add-e8896e431423" providerId="ADAL" clId="{CCA75DEA-2A8D-458D-AE44-E1C84916217E}" dt="2024-04-11T12:37:03.781" v="5152" actId="478"/>
          <ac:picMkLst>
            <pc:docMk/>
            <pc:sldMk cId="740977086" sldId="341"/>
            <ac:picMk id="27" creationId="{8E925088-EA6C-8EDA-BF1A-834D182DFB17}"/>
          </ac:picMkLst>
        </pc:picChg>
      </pc:sldChg>
      <pc:sldChg chg="delSp modSp add del mod modTransition">
        <pc:chgData name="Enrico Fabris" userId="d9ea6b64-481b-4f1a-9add-e8896e431423" providerId="ADAL" clId="{CCA75DEA-2A8D-458D-AE44-E1C84916217E}" dt="2024-04-11T12:50:50.378" v="5215" actId="47"/>
        <pc:sldMkLst>
          <pc:docMk/>
          <pc:sldMk cId="904190607" sldId="342"/>
        </pc:sldMkLst>
        <pc:spChg chg="mod">
          <ac:chgData name="Enrico Fabris" userId="d9ea6b64-481b-4f1a-9add-e8896e431423" providerId="ADAL" clId="{CCA75DEA-2A8D-458D-AE44-E1C84916217E}" dt="2024-04-11T12:37:08.467" v="5153" actId="20577"/>
          <ac:spMkLst>
            <pc:docMk/>
            <pc:sldMk cId="904190607" sldId="342"/>
            <ac:spMk id="2" creationId="{44326C3C-97C6-1F6F-CA96-F08BE7A0285D}"/>
          </ac:spMkLst>
        </pc:spChg>
        <pc:spChg chg="mod">
          <ac:chgData name="Enrico Fabris" userId="d9ea6b64-481b-4f1a-9add-e8896e431423" providerId="ADAL" clId="{CCA75DEA-2A8D-458D-AE44-E1C84916217E}" dt="2024-04-11T12:47:28.400" v="5178" actId="207"/>
          <ac:spMkLst>
            <pc:docMk/>
            <pc:sldMk cId="904190607" sldId="342"/>
            <ac:spMk id="10" creationId="{13EBC2BC-6A0F-B5E0-4F74-540ED09264A2}"/>
          </ac:spMkLst>
        </pc:spChg>
        <pc:grpChg chg="del">
          <ac:chgData name="Enrico Fabris" userId="d9ea6b64-481b-4f1a-9add-e8896e431423" providerId="ADAL" clId="{CCA75DEA-2A8D-458D-AE44-E1C84916217E}" dt="2024-04-11T12:37:10.756" v="5154" actId="478"/>
          <ac:grpSpMkLst>
            <pc:docMk/>
            <pc:sldMk cId="904190607" sldId="342"/>
            <ac:grpSpMk id="22" creationId="{B9668279-8253-6FD4-193F-9ACC1EE94D1C}"/>
          </ac:grpSpMkLst>
        </pc:grpChg>
        <pc:picChg chg="del">
          <ac:chgData name="Enrico Fabris" userId="d9ea6b64-481b-4f1a-9add-e8896e431423" providerId="ADAL" clId="{CCA75DEA-2A8D-458D-AE44-E1C84916217E}" dt="2024-04-11T12:37:10.756" v="5154" actId="478"/>
          <ac:picMkLst>
            <pc:docMk/>
            <pc:sldMk cId="904190607" sldId="342"/>
            <ac:picMk id="27" creationId="{8E925088-EA6C-8EDA-BF1A-834D182DFB17}"/>
          </ac:picMkLst>
        </pc:picChg>
      </pc:sldChg>
      <pc:sldChg chg="add del mod modShow">
        <pc:chgData name="Enrico Fabris" userId="d9ea6b64-481b-4f1a-9add-e8896e431423" providerId="ADAL" clId="{CCA75DEA-2A8D-458D-AE44-E1C84916217E}" dt="2024-04-11T11:00:17.307" v="4550" actId="47"/>
        <pc:sldMkLst>
          <pc:docMk/>
          <pc:sldMk cId="2689735378" sldId="342"/>
        </pc:sldMkLst>
      </pc:sldChg>
      <pc:sldChg chg="addSp delSp modSp add del mod modTransition">
        <pc:chgData name="Enrico Fabris" userId="d9ea6b64-481b-4f1a-9add-e8896e431423" providerId="ADAL" clId="{CCA75DEA-2A8D-458D-AE44-E1C84916217E}" dt="2024-04-11T12:50:49.432" v="5214" actId="47"/>
        <pc:sldMkLst>
          <pc:docMk/>
          <pc:sldMk cId="2397889673" sldId="343"/>
        </pc:sldMkLst>
        <pc:spChg chg="mod">
          <ac:chgData name="Enrico Fabris" userId="d9ea6b64-481b-4f1a-9add-e8896e431423" providerId="ADAL" clId="{CCA75DEA-2A8D-458D-AE44-E1C84916217E}" dt="2024-04-11T12:37:32.204" v="5161" actId="20577"/>
          <ac:spMkLst>
            <pc:docMk/>
            <pc:sldMk cId="2397889673" sldId="343"/>
            <ac:spMk id="2" creationId="{44326C3C-97C6-1F6F-CA96-F08BE7A0285D}"/>
          </ac:spMkLst>
        </pc:spChg>
        <pc:spChg chg="mod">
          <ac:chgData name="Enrico Fabris" userId="d9ea6b64-481b-4f1a-9add-e8896e431423" providerId="ADAL" clId="{CCA75DEA-2A8D-458D-AE44-E1C84916217E}" dt="2024-04-11T12:47:25.888" v="5177" actId="207"/>
          <ac:spMkLst>
            <pc:docMk/>
            <pc:sldMk cId="2397889673" sldId="343"/>
            <ac:spMk id="10" creationId="{13EBC2BC-6A0F-B5E0-4F74-540ED09264A2}"/>
          </ac:spMkLst>
        </pc:spChg>
        <pc:spChg chg="mod">
          <ac:chgData name="Enrico Fabris" userId="d9ea6b64-481b-4f1a-9add-e8896e431423" providerId="ADAL" clId="{CCA75DEA-2A8D-458D-AE44-E1C84916217E}" dt="2024-04-11T12:37:40.097" v="5162" actId="6549"/>
          <ac:spMkLst>
            <pc:docMk/>
            <pc:sldMk cId="2397889673" sldId="343"/>
            <ac:spMk id="23" creationId="{47282DCC-A8CA-040C-D773-1B5239979E7D}"/>
          </ac:spMkLst>
        </pc:spChg>
        <pc:grpChg chg="add del">
          <ac:chgData name="Enrico Fabris" userId="d9ea6b64-481b-4f1a-9add-e8896e431423" providerId="ADAL" clId="{CCA75DEA-2A8D-458D-AE44-E1C84916217E}" dt="2024-04-11T12:37:41.942" v="5163" actId="478"/>
          <ac:grpSpMkLst>
            <pc:docMk/>
            <pc:sldMk cId="2397889673" sldId="343"/>
            <ac:grpSpMk id="22" creationId="{B9668279-8253-6FD4-193F-9ACC1EE94D1C}"/>
          </ac:grpSpMkLst>
        </pc:grpChg>
        <pc:picChg chg="add mod">
          <ac:chgData name="Enrico Fabris" userId="d9ea6b64-481b-4f1a-9add-e8896e431423" providerId="ADAL" clId="{CCA75DEA-2A8D-458D-AE44-E1C84916217E}" dt="2024-04-11T12:49:07.060" v="5196"/>
          <ac:picMkLst>
            <pc:docMk/>
            <pc:sldMk cId="2397889673" sldId="343"/>
            <ac:picMk id="4" creationId="{77BCD118-AC7B-0205-B6D5-B03D6D80E054}"/>
          </ac:picMkLst>
        </pc:picChg>
        <pc:picChg chg="del">
          <ac:chgData name="Enrico Fabris" userId="d9ea6b64-481b-4f1a-9add-e8896e431423" providerId="ADAL" clId="{CCA75DEA-2A8D-458D-AE44-E1C84916217E}" dt="2024-04-11T12:49:08.131" v="5197" actId="478"/>
          <ac:picMkLst>
            <pc:docMk/>
            <pc:sldMk cId="2397889673" sldId="343"/>
            <ac:picMk id="27" creationId="{8E925088-EA6C-8EDA-BF1A-834D182DFB17}"/>
          </ac:picMkLst>
        </pc:picChg>
      </pc:sldChg>
      <pc:sldChg chg="modSp add del mod modShow">
        <pc:chgData name="Enrico Fabris" userId="d9ea6b64-481b-4f1a-9add-e8896e431423" providerId="ADAL" clId="{CCA75DEA-2A8D-458D-AE44-E1C84916217E}" dt="2024-04-11T11:00:17.307" v="4550" actId="47"/>
        <pc:sldMkLst>
          <pc:docMk/>
          <pc:sldMk cId="3354038284" sldId="343"/>
        </pc:sldMkLst>
        <pc:spChg chg="mod">
          <ac:chgData name="Enrico Fabris" userId="d9ea6b64-481b-4f1a-9add-e8896e431423" providerId="ADAL" clId="{CCA75DEA-2A8D-458D-AE44-E1C84916217E}" dt="2024-04-11T10:58:37.262" v="4535" actId="255"/>
          <ac:spMkLst>
            <pc:docMk/>
            <pc:sldMk cId="3354038284" sldId="343"/>
            <ac:spMk id="2" creationId="{02D667EB-474B-8A2C-662B-4B197BD61A81}"/>
          </ac:spMkLst>
        </pc:spChg>
      </pc:sldChg>
      <pc:sldChg chg="addSp delSp modSp add del mod modTransition">
        <pc:chgData name="Enrico Fabris" userId="d9ea6b64-481b-4f1a-9add-e8896e431423" providerId="ADAL" clId="{CCA75DEA-2A8D-458D-AE44-E1C84916217E}" dt="2024-04-11T12:50:48.533" v="5213" actId="47"/>
        <pc:sldMkLst>
          <pc:docMk/>
          <pc:sldMk cId="2642329632" sldId="344"/>
        </pc:sldMkLst>
        <pc:spChg chg="mod">
          <ac:chgData name="Enrico Fabris" userId="d9ea6b64-481b-4f1a-9add-e8896e431423" providerId="ADAL" clId="{CCA75DEA-2A8D-458D-AE44-E1C84916217E}" dt="2024-04-11T12:37:45.207" v="5164" actId="6549"/>
          <ac:spMkLst>
            <pc:docMk/>
            <pc:sldMk cId="2642329632" sldId="344"/>
            <ac:spMk id="2" creationId="{44326C3C-97C6-1F6F-CA96-F08BE7A0285D}"/>
          </ac:spMkLst>
        </pc:spChg>
        <pc:spChg chg="mod">
          <ac:chgData name="Enrico Fabris" userId="d9ea6b64-481b-4f1a-9add-e8896e431423" providerId="ADAL" clId="{CCA75DEA-2A8D-458D-AE44-E1C84916217E}" dt="2024-04-11T12:47:21.777" v="5176" actId="207"/>
          <ac:spMkLst>
            <pc:docMk/>
            <pc:sldMk cId="2642329632" sldId="344"/>
            <ac:spMk id="10" creationId="{13EBC2BC-6A0F-B5E0-4F74-540ED09264A2}"/>
          </ac:spMkLst>
        </pc:spChg>
        <pc:grpChg chg="del">
          <ac:chgData name="Enrico Fabris" userId="d9ea6b64-481b-4f1a-9add-e8896e431423" providerId="ADAL" clId="{CCA75DEA-2A8D-458D-AE44-E1C84916217E}" dt="2024-04-11T12:37:46.959" v="5165" actId="478"/>
          <ac:grpSpMkLst>
            <pc:docMk/>
            <pc:sldMk cId="2642329632" sldId="344"/>
            <ac:grpSpMk id="22" creationId="{B9668279-8253-6FD4-193F-9ACC1EE94D1C}"/>
          </ac:grpSpMkLst>
        </pc:grpChg>
        <pc:picChg chg="add mod">
          <ac:chgData name="Enrico Fabris" userId="d9ea6b64-481b-4f1a-9add-e8896e431423" providerId="ADAL" clId="{CCA75DEA-2A8D-458D-AE44-E1C84916217E}" dt="2024-04-11T12:47:01.715" v="5174" actId="1076"/>
          <ac:picMkLst>
            <pc:docMk/>
            <pc:sldMk cId="2642329632" sldId="344"/>
            <ac:picMk id="4" creationId="{4A198A3A-602A-0BCF-BEC5-132A3C1B37D1}"/>
          </ac:picMkLst>
        </pc:picChg>
        <pc:picChg chg="mod">
          <ac:chgData name="Enrico Fabris" userId="d9ea6b64-481b-4f1a-9add-e8896e431423" providerId="ADAL" clId="{CCA75DEA-2A8D-458D-AE44-E1C84916217E}" dt="2024-04-11T12:47:08.277" v="5175" actId="1076"/>
          <ac:picMkLst>
            <pc:docMk/>
            <pc:sldMk cId="2642329632" sldId="344"/>
            <ac:picMk id="27" creationId="{8E925088-EA6C-8EDA-BF1A-834D182DFB17}"/>
          </ac:picMkLst>
        </pc:picChg>
      </pc:sldChg>
      <pc:sldChg chg="delSp modSp add del mod ord">
        <pc:chgData name="Enrico Fabris" userId="d9ea6b64-481b-4f1a-9add-e8896e431423" providerId="ADAL" clId="{CCA75DEA-2A8D-458D-AE44-E1C84916217E}" dt="2024-04-11T10:59:57.844" v="4545" actId="47"/>
        <pc:sldMkLst>
          <pc:docMk/>
          <pc:sldMk cId="2882598479" sldId="344"/>
        </pc:sldMkLst>
        <pc:spChg chg="mod">
          <ac:chgData name="Enrico Fabris" userId="d9ea6b64-481b-4f1a-9add-e8896e431423" providerId="ADAL" clId="{CCA75DEA-2A8D-458D-AE44-E1C84916217E}" dt="2024-04-11T10:55:41.833" v="4496"/>
          <ac:spMkLst>
            <pc:docMk/>
            <pc:sldMk cId="2882598479" sldId="344"/>
            <ac:spMk id="2" creationId="{ED5F02D3-8913-C7AC-D2A8-EAB9E2267C6E}"/>
          </ac:spMkLst>
        </pc:spChg>
        <pc:picChg chg="del">
          <ac:chgData name="Enrico Fabris" userId="d9ea6b64-481b-4f1a-9add-e8896e431423" providerId="ADAL" clId="{CCA75DEA-2A8D-458D-AE44-E1C84916217E}" dt="2024-04-11T10:55:43.785" v="4497" actId="478"/>
          <ac:picMkLst>
            <pc:docMk/>
            <pc:sldMk cId="2882598479" sldId="344"/>
            <ac:picMk id="3" creationId="{620DB82B-49B3-9C16-AF96-58E06E2E1408}"/>
          </ac:picMkLst>
        </pc:picChg>
      </pc:sldChg>
      <pc:sldChg chg="addSp delSp modSp add del mod modTransition modAnim">
        <pc:chgData name="Enrico Fabris" userId="d9ea6b64-481b-4f1a-9add-e8896e431423" providerId="ADAL" clId="{CCA75DEA-2A8D-458D-AE44-E1C84916217E}" dt="2024-04-11T13:42:01.388" v="6351" actId="47"/>
        <pc:sldMkLst>
          <pc:docMk/>
          <pc:sldMk cId="2154690066" sldId="345"/>
        </pc:sldMkLst>
        <pc:spChg chg="mod">
          <ac:chgData name="Enrico Fabris" userId="d9ea6b64-481b-4f1a-9add-e8896e431423" providerId="ADAL" clId="{CCA75DEA-2A8D-458D-AE44-E1C84916217E}" dt="2024-04-11T12:54:50.463" v="5365" actId="20577"/>
          <ac:spMkLst>
            <pc:docMk/>
            <pc:sldMk cId="2154690066" sldId="345"/>
            <ac:spMk id="2" creationId="{44326C3C-97C6-1F6F-CA96-F08BE7A0285D}"/>
          </ac:spMkLst>
        </pc:spChg>
        <pc:spChg chg="mod">
          <ac:chgData name="Enrico Fabris" userId="d9ea6b64-481b-4f1a-9add-e8896e431423" providerId="ADAL" clId="{CCA75DEA-2A8D-458D-AE44-E1C84916217E}" dt="2024-04-11T13:09:47.698" v="5527" actId="207"/>
          <ac:spMkLst>
            <pc:docMk/>
            <pc:sldMk cId="2154690066" sldId="345"/>
            <ac:spMk id="10" creationId="{13EBC2BC-6A0F-B5E0-4F74-540ED09264A2}"/>
          </ac:spMkLst>
        </pc:spChg>
        <pc:spChg chg="mod">
          <ac:chgData name="Enrico Fabris" userId="d9ea6b64-481b-4f1a-9add-e8896e431423" providerId="ADAL" clId="{CCA75DEA-2A8D-458D-AE44-E1C84916217E}" dt="2024-04-11T12:51:08.185" v="5229" actId="1035"/>
          <ac:spMkLst>
            <pc:docMk/>
            <pc:sldMk cId="2154690066" sldId="345"/>
            <ac:spMk id="23" creationId="{47282DCC-A8CA-040C-D773-1B5239979E7D}"/>
          </ac:spMkLst>
        </pc:spChg>
        <pc:grpChg chg="del mod">
          <ac:chgData name="Enrico Fabris" userId="d9ea6b64-481b-4f1a-9add-e8896e431423" providerId="ADAL" clId="{CCA75DEA-2A8D-458D-AE44-E1C84916217E}" dt="2024-04-11T12:54:52.969" v="5366" actId="478"/>
          <ac:grpSpMkLst>
            <pc:docMk/>
            <pc:sldMk cId="2154690066" sldId="345"/>
            <ac:grpSpMk id="22" creationId="{B9668279-8253-6FD4-193F-9ACC1EE94D1C}"/>
          </ac:grpSpMkLst>
        </pc:grpChg>
        <pc:picChg chg="add del mod">
          <ac:chgData name="Enrico Fabris" userId="d9ea6b64-481b-4f1a-9add-e8896e431423" providerId="ADAL" clId="{CCA75DEA-2A8D-458D-AE44-E1C84916217E}" dt="2024-04-11T12:54:41.161" v="5356" actId="478"/>
          <ac:picMkLst>
            <pc:docMk/>
            <pc:sldMk cId="2154690066" sldId="345"/>
            <ac:picMk id="4" creationId="{0B6487F5-20EE-A319-6E93-F6321070DB47}"/>
          </ac:picMkLst>
        </pc:picChg>
        <pc:picChg chg="add del mod">
          <ac:chgData name="Enrico Fabris" userId="d9ea6b64-481b-4f1a-9add-e8896e431423" providerId="ADAL" clId="{CCA75DEA-2A8D-458D-AE44-E1C84916217E}" dt="2024-04-11T12:54:40.346" v="5355" actId="478"/>
          <ac:picMkLst>
            <pc:docMk/>
            <pc:sldMk cId="2154690066" sldId="345"/>
            <ac:picMk id="6" creationId="{C05FD881-B76F-CE6B-25EE-40EB492F10B4}"/>
          </ac:picMkLst>
        </pc:picChg>
        <pc:picChg chg="add del mod">
          <ac:chgData name="Enrico Fabris" userId="d9ea6b64-481b-4f1a-9add-e8896e431423" providerId="ADAL" clId="{CCA75DEA-2A8D-458D-AE44-E1C84916217E}" dt="2024-04-11T12:54:39.716" v="5354" actId="478"/>
          <ac:picMkLst>
            <pc:docMk/>
            <pc:sldMk cId="2154690066" sldId="345"/>
            <ac:picMk id="7" creationId="{FCADC3F5-6FDE-58A8-6A80-CADFEBB9DE05}"/>
          </ac:picMkLst>
        </pc:picChg>
        <pc:picChg chg="mod">
          <ac:chgData name="Enrico Fabris" userId="d9ea6b64-481b-4f1a-9add-e8896e431423" providerId="ADAL" clId="{CCA75DEA-2A8D-458D-AE44-E1C84916217E}" dt="2024-04-11T12:52:57.938" v="5303" actId="1076"/>
          <ac:picMkLst>
            <pc:docMk/>
            <pc:sldMk cId="2154690066" sldId="345"/>
            <ac:picMk id="11" creationId="{326C682F-6EAD-31BD-134C-D2358D1D8DD0}"/>
          </ac:picMkLst>
        </pc:picChg>
        <pc:picChg chg="mod">
          <ac:chgData name="Enrico Fabris" userId="d9ea6b64-481b-4f1a-9add-e8896e431423" providerId="ADAL" clId="{CCA75DEA-2A8D-458D-AE44-E1C84916217E}" dt="2024-04-11T12:53:00.249" v="5304" actId="1076"/>
          <ac:picMkLst>
            <pc:docMk/>
            <pc:sldMk cId="2154690066" sldId="345"/>
            <ac:picMk id="14" creationId="{B9262111-4136-A641-FEBC-4040FD2234A4}"/>
          </ac:picMkLst>
        </pc:picChg>
        <pc:picChg chg="mod">
          <ac:chgData name="Enrico Fabris" userId="d9ea6b64-481b-4f1a-9add-e8896e431423" providerId="ADAL" clId="{CCA75DEA-2A8D-458D-AE44-E1C84916217E}" dt="2024-04-11T12:53:02.198" v="5305" actId="1076"/>
          <ac:picMkLst>
            <pc:docMk/>
            <pc:sldMk cId="2154690066" sldId="345"/>
            <ac:picMk id="16" creationId="{0BE6578D-9AAE-2C49-E5BB-77E7895BD82B}"/>
          </ac:picMkLst>
        </pc:picChg>
        <pc:picChg chg="del mod">
          <ac:chgData name="Enrico Fabris" userId="d9ea6b64-481b-4f1a-9add-e8896e431423" providerId="ADAL" clId="{CCA75DEA-2A8D-458D-AE44-E1C84916217E}" dt="2024-04-11T12:54:44.283" v="5359" actId="478"/>
          <ac:picMkLst>
            <pc:docMk/>
            <pc:sldMk cId="2154690066" sldId="345"/>
            <ac:picMk id="18" creationId="{030DC478-275A-48A3-7BEA-3A0ADA2ADD67}"/>
          </ac:picMkLst>
        </pc:picChg>
        <pc:picChg chg="del mod">
          <ac:chgData name="Enrico Fabris" userId="d9ea6b64-481b-4f1a-9add-e8896e431423" providerId="ADAL" clId="{CCA75DEA-2A8D-458D-AE44-E1C84916217E}" dt="2024-04-11T12:54:44.847" v="5360" actId="478"/>
          <ac:picMkLst>
            <pc:docMk/>
            <pc:sldMk cId="2154690066" sldId="345"/>
            <ac:picMk id="20" creationId="{9644A628-0D45-94D6-6A34-57ADE5BE13DB}"/>
          </ac:picMkLst>
        </pc:picChg>
        <pc:picChg chg="del mod">
          <ac:chgData name="Enrico Fabris" userId="d9ea6b64-481b-4f1a-9add-e8896e431423" providerId="ADAL" clId="{CCA75DEA-2A8D-458D-AE44-E1C84916217E}" dt="2024-04-11T12:54:41.719" v="5357" actId="478"/>
          <ac:picMkLst>
            <pc:docMk/>
            <pc:sldMk cId="2154690066" sldId="345"/>
            <ac:picMk id="25" creationId="{90BA0E77-BD30-D682-6566-C5C6960EBDE1}"/>
          </ac:picMkLst>
        </pc:picChg>
        <pc:picChg chg="del mod">
          <ac:chgData name="Enrico Fabris" userId="d9ea6b64-481b-4f1a-9add-e8896e431423" providerId="ADAL" clId="{CCA75DEA-2A8D-458D-AE44-E1C84916217E}" dt="2024-04-11T12:54:42.350" v="5358" actId="478"/>
          <ac:picMkLst>
            <pc:docMk/>
            <pc:sldMk cId="2154690066" sldId="345"/>
            <ac:picMk id="26" creationId="{40DD5982-6B30-67D0-B470-9720542ABE48}"/>
          </ac:picMkLst>
        </pc:picChg>
        <pc:picChg chg="del">
          <ac:chgData name="Enrico Fabris" userId="d9ea6b64-481b-4f1a-9add-e8896e431423" providerId="ADAL" clId="{CCA75DEA-2A8D-458D-AE44-E1C84916217E}" dt="2024-04-11T12:49:14.680" v="5199" actId="478"/>
          <ac:picMkLst>
            <pc:docMk/>
            <pc:sldMk cId="2154690066" sldId="345"/>
            <ac:picMk id="27" creationId="{8E925088-EA6C-8EDA-BF1A-834D182DFB17}"/>
          </ac:picMkLst>
        </pc:picChg>
      </pc:sldChg>
      <pc:sldChg chg="add del">
        <pc:chgData name="Enrico Fabris" userId="d9ea6b64-481b-4f1a-9add-e8896e431423" providerId="ADAL" clId="{CCA75DEA-2A8D-458D-AE44-E1C84916217E}" dt="2024-04-11T12:51:03.877" v="5226"/>
        <pc:sldMkLst>
          <pc:docMk/>
          <pc:sldMk cId="2192140968" sldId="346"/>
        </pc:sldMkLst>
      </pc:sldChg>
      <pc:sldChg chg="delSp modSp add del mod modTransition">
        <pc:chgData name="Enrico Fabris" userId="d9ea6b64-481b-4f1a-9add-e8896e431423" providerId="ADAL" clId="{CCA75DEA-2A8D-458D-AE44-E1C84916217E}" dt="2024-04-11T13:41:59.367" v="6350" actId="47"/>
        <pc:sldMkLst>
          <pc:docMk/>
          <pc:sldMk cId="2432205292" sldId="346"/>
        </pc:sldMkLst>
        <pc:spChg chg="mod">
          <ac:chgData name="Enrico Fabris" userId="d9ea6b64-481b-4f1a-9add-e8896e431423" providerId="ADAL" clId="{CCA75DEA-2A8D-458D-AE44-E1C84916217E}" dt="2024-04-11T12:54:24.308" v="5350" actId="6549"/>
          <ac:spMkLst>
            <pc:docMk/>
            <pc:sldMk cId="2432205292" sldId="346"/>
            <ac:spMk id="2" creationId="{44326C3C-97C6-1F6F-CA96-F08BE7A0285D}"/>
          </ac:spMkLst>
        </pc:spChg>
        <pc:spChg chg="mod">
          <ac:chgData name="Enrico Fabris" userId="d9ea6b64-481b-4f1a-9add-e8896e431423" providerId="ADAL" clId="{CCA75DEA-2A8D-458D-AE44-E1C84916217E}" dt="2024-04-11T12:55:27.620" v="5378" actId="20577"/>
          <ac:spMkLst>
            <pc:docMk/>
            <pc:sldMk cId="2432205292" sldId="346"/>
            <ac:spMk id="5" creationId="{8C7492AD-EB7D-BD22-A997-E52B9E065904}"/>
          </ac:spMkLst>
        </pc:spChg>
        <pc:spChg chg="mod">
          <ac:chgData name="Enrico Fabris" userId="d9ea6b64-481b-4f1a-9add-e8896e431423" providerId="ADAL" clId="{CCA75DEA-2A8D-458D-AE44-E1C84916217E}" dt="2024-04-11T13:09:44.510" v="5526" actId="207"/>
          <ac:spMkLst>
            <pc:docMk/>
            <pc:sldMk cId="2432205292" sldId="346"/>
            <ac:spMk id="10" creationId="{13EBC2BC-6A0F-B5E0-4F74-540ED09264A2}"/>
          </ac:spMkLst>
        </pc:spChg>
        <pc:grpChg chg="del">
          <ac:chgData name="Enrico Fabris" userId="d9ea6b64-481b-4f1a-9add-e8896e431423" providerId="ADAL" clId="{CCA75DEA-2A8D-458D-AE44-E1C84916217E}" dt="2024-04-11T12:54:16.631" v="5346" actId="478"/>
          <ac:grpSpMkLst>
            <pc:docMk/>
            <pc:sldMk cId="2432205292" sldId="346"/>
            <ac:grpSpMk id="22" creationId="{B9668279-8253-6FD4-193F-9ACC1EE94D1C}"/>
          </ac:grpSpMkLst>
        </pc:grpChg>
        <pc:picChg chg="del">
          <ac:chgData name="Enrico Fabris" userId="d9ea6b64-481b-4f1a-9add-e8896e431423" providerId="ADAL" clId="{CCA75DEA-2A8D-458D-AE44-E1C84916217E}" dt="2024-04-11T12:54:25.476" v="5351" actId="478"/>
          <ac:picMkLst>
            <pc:docMk/>
            <pc:sldMk cId="2432205292" sldId="346"/>
            <ac:picMk id="4" creationId="{0B6487F5-20EE-A319-6E93-F6321070DB47}"/>
          </ac:picMkLst>
        </pc:picChg>
        <pc:picChg chg="del">
          <ac:chgData name="Enrico Fabris" userId="d9ea6b64-481b-4f1a-9add-e8896e431423" providerId="ADAL" clId="{CCA75DEA-2A8D-458D-AE44-E1C84916217E}" dt="2024-04-11T12:54:18.454" v="5347" actId="478"/>
          <ac:picMkLst>
            <pc:docMk/>
            <pc:sldMk cId="2432205292" sldId="346"/>
            <ac:picMk id="6" creationId="{C05FD881-B76F-CE6B-25EE-40EB492F10B4}"/>
          </ac:picMkLst>
        </pc:picChg>
        <pc:picChg chg="del">
          <ac:chgData name="Enrico Fabris" userId="d9ea6b64-481b-4f1a-9add-e8896e431423" providerId="ADAL" clId="{CCA75DEA-2A8D-458D-AE44-E1C84916217E}" dt="2024-04-11T12:54:14.291" v="5345" actId="478"/>
          <ac:picMkLst>
            <pc:docMk/>
            <pc:sldMk cId="2432205292" sldId="346"/>
            <ac:picMk id="7" creationId="{FCADC3F5-6FDE-58A8-6A80-CADFEBB9DE05}"/>
          </ac:picMkLst>
        </pc:picChg>
        <pc:picChg chg="del">
          <ac:chgData name="Enrico Fabris" userId="d9ea6b64-481b-4f1a-9add-e8896e431423" providerId="ADAL" clId="{CCA75DEA-2A8D-458D-AE44-E1C84916217E}" dt="2024-04-11T12:54:26.216" v="5352" actId="478"/>
          <ac:picMkLst>
            <pc:docMk/>
            <pc:sldMk cId="2432205292" sldId="346"/>
            <ac:picMk id="25" creationId="{90BA0E77-BD30-D682-6566-C5C6960EBDE1}"/>
          </ac:picMkLst>
        </pc:picChg>
        <pc:picChg chg="del">
          <ac:chgData name="Enrico Fabris" userId="d9ea6b64-481b-4f1a-9add-e8896e431423" providerId="ADAL" clId="{CCA75DEA-2A8D-458D-AE44-E1C84916217E}" dt="2024-04-11T12:54:26.981" v="5353" actId="478"/>
          <ac:picMkLst>
            <pc:docMk/>
            <pc:sldMk cId="2432205292" sldId="346"/>
            <ac:picMk id="26" creationId="{40DD5982-6B30-67D0-B470-9720542ABE48}"/>
          </ac:picMkLst>
        </pc:picChg>
      </pc:sldChg>
      <pc:sldChg chg="add del">
        <pc:chgData name="Enrico Fabris" userId="d9ea6b64-481b-4f1a-9add-e8896e431423" providerId="ADAL" clId="{CCA75DEA-2A8D-458D-AE44-E1C84916217E}" dt="2024-04-11T12:51:02.375" v="5225"/>
        <pc:sldMkLst>
          <pc:docMk/>
          <pc:sldMk cId="112240489" sldId="347"/>
        </pc:sldMkLst>
      </pc:sldChg>
      <pc:sldChg chg="delSp modSp add del mod modTransition">
        <pc:chgData name="Enrico Fabris" userId="d9ea6b64-481b-4f1a-9add-e8896e431423" providerId="ADAL" clId="{CCA75DEA-2A8D-458D-AE44-E1C84916217E}" dt="2024-04-11T13:41:59.367" v="6350" actId="47"/>
        <pc:sldMkLst>
          <pc:docMk/>
          <pc:sldMk cId="3649546936" sldId="347"/>
        </pc:sldMkLst>
        <pc:spChg chg="mod">
          <ac:chgData name="Enrico Fabris" userId="d9ea6b64-481b-4f1a-9add-e8896e431423" providerId="ADAL" clId="{CCA75DEA-2A8D-458D-AE44-E1C84916217E}" dt="2024-04-11T12:54:11.934" v="5344" actId="20577"/>
          <ac:spMkLst>
            <pc:docMk/>
            <pc:sldMk cId="3649546936" sldId="347"/>
            <ac:spMk id="2" creationId="{44326C3C-97C6-1F6F-CA96-F08BE7A0285D}"/>
          </ac:spMkLst>
        </pc:spChg>
        <pc:spChg chg="mod">
          <ac:chgData name="Enrico Fabris" userId="d9ea6b64-481b-4f1a-9add-e8896e431423" providerId="ADAL" clId="{CCA75DEA-2A8D-458D-AE44-E1C84916217E}" dt="2024-04-11T13:09:41.668" v="5525" actId="207"/>
          <ac:spMkLst>
            <pc:docMk/>
            <pc:sldMk cId="3649546936" sldId="347"/>
            <ac:spMk id="10" creationId="{13EBC2BC-6A0F-B5E0-4F74-540ED09264A2}"/>
          </ac:spMkLst>
        </pc:spChg>
        <pc:grpChg chg="del">
          <ac:chgData name="Enrico Fabris" userId="d9ea6b64-481b-4f1a-9add-e8896e431423" providerId="ADAL" clId="{CCA75DEA-2A8D-458D-AE44-E1C84916217E}" dt="2024-04-11T12:54:10.286" v="5343" actId="478"/>
          <ac:grpSpMkLst>
            <pc:docMk/>
            <pc:sldMk cId="3649546936" sldId="347"/>
            <ac:grpSpMk id="22" creationId="{B9668279-8253-6FD4-193F-9ACC1EE94D1C}"/>
          </ac:grpSpMkLst>
        </pc:grpChg>
        <pc:picChg chg="del">
          <ac:chgData name="Enrico Fabris" userId="d9ea6b64-481b-4f1a-9add-e8896e431423" providerId="ADAL" clId="{CCA75DEA-2A8D-458D-AE44-E1C84916217E}" dt="2024-04-11T12:54:08.576" v="5342" actId="478"/>
          <ac:picMkLst>
            <pc:docMk/>
            <pc:sldMk cId="3649546936" sldId="347"/>
            <ac:picMk id="4" creationId="{0B6487F5-20EE-A319-6E93-F6321070DB47}"/>
          </ac:picMkLst>
        </pc:picChg>
        <pc:picChg chg="del">
          <ac:chgData name="Enrico Fabris" userId="d9ea6b64-481b-4f1a-9add-e8896e431423" providerId="ADAL" clId="{CCA75DEA-2A8D-458D-AE44-E1C84916217E}" dt="2024-04-11T12:54:07.096" v="5341" actId="478"/>
          <ac:picMkLst>
            <pc:docMk/>
            <pc:sldMk cId="3649546936" sldId="347"/>
            <ac:picMk id="6" creationId="{C05FD881-B76F-CE6B-25EE-40EB492F10B4}"/>
          </ac:picMkLst>
        </pc:picChg>
        <pc:picChg chg="del">
          <ac:chgData name="Enrico Fabris" userId="d9ea6b64-481b-4f1a-9add-e8896e431423" providerId="ADAL" clId="{CCA75DEA-2A8D-458D-AE44-E1C84916217E}" dt="2024-04-11T12:54:06.461" v="5340" actId="478"/>
          <ac:picMkLst>
            <pc:docMk/>
            <pc:sldMk cId="3649546936" sldId="347"/>
            <ac:picMk id="7" creationId="{FCADC3F5-6FDE-58A8-6A80-CADFEBB9DE05}"/>
          </ac:picMkLst>
        </pc:picChg>
      </pc:sldChg>
      <pc:sldChg chg="delSp modSp add del mod modTransition">
        <pc:chgData name="Enrico Fabris" userId="d9ea6b64-481b-4f1a-9add-e8896e431423" providerId="ADAL" clId="{CCA75DEA-2A8D-458D-AE44-E1C84916217E}" dt="2024-04-11T13:41:59.367" v="6350" actId="47"/>
        <pc:sldMkLst>
          <pc:docMk/>
          <pc:sldMk cId="1542062386" sldId="348"/>
        </pc:sldMkLst>
        <pc:spChg chg="mod">
          <ac:chgData name="Enrico Fabris" userId="d9ea6b64-481b-4f1a-9add-e8896e431423" providerId="ADAL" clId="{CCA75DEA-2A8D-458D-AE44-E1C84916217E}" dt="2024-04-11T12:53:59.447" v="5335" actId="6549"/>
          <ac:spMkLst>
            <pc:docMk/>
            <pc:sldMk cId="1542062386" sldId="348"/>
            <ac:spMk id="2" creationId="{44326C3C-97C6-1F6F-CA96-F08BE7A0285D}"/>
          </ac:spMkLst>
        </pc:spChg>
        <pc:spChg chg="mod">
          <ac:chgData name="Enrico Fabris" userId="d9ea6b64-481b-4f1a-9add-e8896e431423" providerId="ADAL" clId="{CCA75DEA-2A8D-458D-AE44-E1C84916217E}" dt="2024-04-11T13:09:38.555" v="5524" actId="207"/>
          <ac:spMkLst>
            <pc:docMk/>
            <pc:sldMk cId="1542062386" sldId="348"/>
            <ac:spMk id="10" creationId="{13EBC2BC-6A0F-B5E0-4F74-540ED09264A2}"/>
          </ac:spMkLst>
        </pc:spChg>
        <pc:spChg chg="del topLvl">
          <ac:chgData name="Enrico Fabris" userId="d9ea6b64-481b-4f1a-9add-e8896e431423" providerId="ADAL" clId="{CCA75DEA-2A8D-458D-AE44-E1C84916217E}" dt="2024-04-11T12:54:01.826" v="5336" actId="478"/>
          <ac:spMkLst>
            <pc:docMk/>
            <pc:sldMk cId="1542062386" sldId="348"/>
            <ac:spMk id="23" creationId="{47282DCC-A8CA-040C-D773-1B5239979E7D}"/>
          </ac:spMkLst>
        </pc:spChg>
        <pc:spChg chg="del topLvl">
          <ac:chgData name="Enrico Fabris" userId="d9ea6b64-481b-4f1a-9add-e8896e431423" providerId="ADAL" clId="{CCA75DEA-2A8D-458D-AE44-E1C84916217E}" dt="2024-04-11T12:54:02.704" v="5337" actId="478"/>
          <ac:spMkLst>
            <pc:docMk/>
            <pc:sldMk cId="1542062386" sldId="348"/>
            <ac:spMk id="24" creationId="{B42C2516-1770-D9AD-9F07-CCA640D31AA5}"/>
          </ac:spMkLst>
        </pc:spChg>
        <pc:grpChg chg="del">
          <ac:chgData name="Enrico Fabris" userId="d9ea6b64-481b-4f1a-9add-e8896e431423" providerId="ADAL" clId="{CCA75DEA-2A8D-458D-AE44-E1C84916217E}" dt="2024-04-11T12:54:01.826" v="5336" actId="478"/>
          <ac:grpSpMkLst>
            <pc:docMk/>
            <pc:sldMk cId="1542062386" sldId="348"/>
            <ac:grpSpMk id="22" creationId="{B9668279-8253-6FD4-193F-9ACC1EE94D1C}"/>
          </ac:grpSpMkLst>
        </pc:grpChg>
        <pc:picChg chg="del">
          <ac:chgData name="Enrico Fabris" userId="d9ea6b64-481b-4f1a-9add-e8896e431423" providerId="ADAL" clId="{CCA75DEA-2A8D-458D-AE44-E1C84916217E}" dt="2024-04-11T12:54:03.805" v="5339" actId="478"/>
          <ac:picMkLst>
            <pc:docMk/>
            <pc:sldMk cId="1542062386" sldId="348"/>
            <ac:picMk id="6" creationId="{C05FD881-B76F-CE6B-25EE-40EB492F10B4}"/>
          </ac:picMkLst>
        </pc:picChg>
        <pc:picChg chg="del">
          <ac:chgData name="Enrico Fabris" userId="d9ea6b64-481b-4f1a-9add-e8896e431423" providerId="ADAL" clId="{CCA75DEA-2A8D-458D-AE44-E1C84916217E}" dt="2024-04-11T12:54:03.244" v="5338" actId="478"/>
          <ac:picMkLst>
            <pc:docMk/>
            <pc:sldMk cId="1542062386" sldId="348"/>
            <ac:picMk id="7" creationId="{FCADC3F5-6FDE-58A8-6A80-CADFEBB9DE05}"/>
          </ac:picMkLst>
        </pc:picChg>
      </pc:sldChg>
      <pc:sldChg chg="add del">
        <pc:chgData name="Enrico Fabris" userId="d9ea6b64-481b-4f1a-9add-e8896e431423" providerId="ADAL" clId="{CCA75DEA-2A8D-458D-AE44-E1C84916217E}" dt="2024-04-11T12:51:01.317" v="5224"/>
        <pc:sldMkLst>
          <pc:docMk/>
          <pc:sldMk cId="3106967766" sldId="348"/>
        </pc:sldMkLst>
      </pc:sldChg>
      <pc:sldChg chg="add del">
        <pc:chgData name="Enrico Fabris" userId="d9ea6b64-481b-4f1a-9add-e8896e431423" providerId="ADAL" clId="{CCA75DEA-2A8D-458D-AE44-E1C84916217E}" dt="2024-04-11T12:51:00.691" v="5223"/>
        <pc:sldMkLst>
          <pc:docMk/>
          <pc:sldMk cId="2732137363" sldId="349"/>
        </pc:sldMkLst>
      </pc:sldChg>
      <pc:sldChg chg="delSp modSp add del mod modTransition">
        <pc:chgData name="Enrico Fabris" userId="d9ea6b64-481b-4f1a-9add-e8896e431423" providerId="ADAL" clId="{CCA75DEA-2A8D-458D-AE44-E1C84916217E}" dt="2024-04-11T13:41:59.367" v="6350" actId="47"/>
        <pc:sldMkLst>
          <pc:docMk/>
          <pc:sldMk cId="3512177331" sldId="349"/>
        </pc:sldMkLst>
        <pc:spChg chg="mod">
          <ac:chgData name="Enrico Fabris" userId="d9ea6b64-481b-4f1a-9add-e8896e431423" providerId="ADAL" clId="{CCA75DEA-2A8D-458D-AE44-E1C84916217E}" dt="2024-04-11T12:53:52.111" v="5332" actId="20577"/>
          <ac:spMkLst>
            <pc:docMk/>
            <pc:sldMk cId="3512177331" sldId="349"/>
            <ac:spMk id="2" creationId="{44326C3C-97C6-1F6F-CA96-F08BE7A0285D}"/>
          </ac:spMkLst>
        </pc:spChg>
        <pc:spChg chg="mod">
          <ac:chgData name="Enrico Fabris" userId="d9ea6b64-481b-4f1a-9add-e8896e431423" providerId="ADAL" clId="{CCA75DEA-2A8D-458D-AE44-E1C84916217E}" dt="2024-04-11T13:09:35.466" v="5523" actId="207"/>
          <ac:spMkLst>
            <pc:docMk/>
            <pc:sldMk cId="3512177331" sldId="349"/>
            <ac:spMk id="10" creationId="{13EBC2BC-6A0F-B5E0-4F74-540ED09264A2}"/>
          </ac:spMkLst>
        </pc:spChg>
        <pc:grpChg chg="del">
          <ac:chgData name="Enrico Fabris" userId="d9ea6b64-481b-4f1a-9add-e8896e431423" providerId="ADAL" clId="{CCA75DEA-2A8D-458D-AE44-E1C84916217E}" dt="2024-04-11T12:53:54.918" v="5333" actId="478"/>
          <ac:grpSpMkLst>
            <pc:docMk/>
            <pc:sldMk cId="3512177331" sldId="349"/>
            <ac:grpSpMk id="22" creationId="{B9668279-8253-6FD4-193F-9ACC1EE94D1C}"/>
          </ac:grpSpMkLst>
        </pc:grpChg>
        <pc:picChg chg="del">
          <ac:chgData name="Enrico Fabris" userId="d9ea6b64-481b-4f1a-9add-e8896e431423" providerId="ADAL" clId="{CCA75DEA-2A8D-458D-AE44-E1C84916217E}" dt="2024-04-11T12:53:55.616" v="5334" actId="478"/>
          <ac:picMkLst>
            <pc:docMk/>
            <pc:sldMk cId="3512177331" sldId="349"/>
            <ac:picMk id="7" creationId="{FCADC3F5-6FDE-58A8-6A80-CADFEBB9DE05}"/>
          </ac:picMkLst>
        </pc:picChg>
      </pc:sldChg>
      <pc:sldChg chg="add del">
        <pc:chgData name="Enrico Fabris" userId="d9ea6b64-481b-4f1a-9add-e8896e431423" providerId="ADAL" clId="{CCA75DEA-2A8D-458D-AE44-E1C84916217E}" dt="2024-04-11T12:53:44.827" v="5330" actId="47"/>
        <pc:sldMkLst>
          <pc:docMk/>
          <pc:sldMk cId="2446781683" sldId="350"/>
        </pc:sldMkLst>
      </pc:sldChg>
      <pc:sldChg chg="modSp add mod modTransition modAnim">
        <pc:chgData name="Enrico Fabris" userId="d9ea6b64-481b-4f1a-9add-e8896e431423" providerId="ADAL" clId="{CCA75DEA-2A8D-458D-AE44-E1C84916217E}" dt="2024-04-11T13:42:19.868" v="6352"/>
        <pc:sldMkLst>
          <pc:docMk/>
          <pc:sldMk cId="3826683210" sldId="350"/>
        </pc:sldMkLst>
        <pc:spChg chg="mod">
          <ac:chgData name="Enrico Fabris" userId="d9ea6b64-481b-4f1a-9add-e8896e431423" providerId="ADAL" clId="{CCA75DEA-2A8D-458D-AE44-E1C84916217E}" dt="2024-04-11T13:09:31.984" v="5522" actId="207"/>
          <ac:spMkLst>
            <pc:docMk/>
            <pc:sldMk cId="3826683210" sldId="350"/>
            <ac:spMk id="10" creationId="{13EBC2BC-6A0F-B5E0-4F74-540ED09264A2}"/>
          </ac:spMkLst>
        </pc:spChg>
      </pc:sldChg>
      <pc:sldChg chg="delSp add del mod modTransition modAnim">
        <pc:chgData name="Enrico Fabris" userId="d9ea6b64-481b-4f1a-9add-e8896e431423" providerId="ADAL" clId="{CCA75DEA-2A8D-458D-AE44-E1C84916217E}" dt="2024-04-11T13:43:57.288" v="6379" actId="47"/>
        <pc:sldMkLst>
          <pc:docMk/>
          <pc:sldMk cId="3173431319" sldId="351"/>
        </pc:sldMkLst>
        <pc:spChg chg="del">
          <ac:chgData name="Enrico Fabris" userId="d9ea6b64-481b-4f1a-9add-e8896e431423" providerId="ADAL" clId="{CCA75DEA-2A8D-458D-AE44-E1C84916217E}" dt="2024-04-11T13:17:25.076" v="5916" actId="478"/>
          <ac:spMkLst>
            <pc:docMk/>
            <pc:sldMk cId="3173431319" sldId="351"/>
            <ac:spMk id="6" creationId="{7D3611ED-4079-6E90-3FA1-68EA6393434F}"/>
          </ac:spMkLst>
        </pc:spChg>
        <pc:spChg chg="del">
          <ac:chgData name="Enrico Fabris" userId="d9ea6b64-481b-4f1a-9add-e8896e431423" providerId="ADAL" clId="{CCA75DEA-2A8D-458D-AE44-E1C84916217E}" dt="2024-04-11T13:17:25.076" v="5916" actId="478"/>
          <ac:spMkLst>
            <pc:docMk/>
            <pc:sldMk cId="3173431319" sldId="351"/>
            <ac:spMk id="12" creationId="{5479F00F-F707-676E-BB3D-D45642AD5442}"/>
          </ac:spMkLst>
        </pc:spChg>
        <pc:picChg chg="del">
          <ac:chgData name="Enrico Fabris" userId="d9ea6b64-481b-4f1a-9add-e8896e431423" providerId="ADAL" clId="{CCA75DEA-2A8D-458D-AE44-E1C84916217E}" dt="2024-04-11T13:17:25.076" v="5916" actId="478"/>
          <ac:picMkLst>
            <pc:docMk/>
            <pc:sldMk cId="3173431319" sldId="351"/>
            <ac:picMk id="7" creationId="{86F55B05-7D78-8EE4-A3F9-695B12037DDB}"/>
          </ac:picMkLst>
        </pc:picChg>
        <pc:picChg chg="del">
          <ac:chgData name="Enrico Fabris" userId="d9ea6b64-481b-4f1a-9add-e8896e431423" providerId="ADAL" clId="{CCA75DEA-2A8D-458D-AE44-E1C84916217E}" dt="2024-04-11T13:17:27.324" v="5917" actId="478"/>
          <ac:picMkLst>
            <pc:docMk/>
            <pc:sldMk cId="3173431319" sldId="351"/>
            <ac:picMk id="15" creationId="{F59ACBED-E708-C442-E8BA-0FF4C6384020}"/>
          </ac:picMkLst>
        </pc:picChg>
      </pc:sldChg>
      <pc:sldChg chg="modSp add modTransition modAnim">
        <pc:chgData name="Enrico Fabris" userId="d9ea6b64-481b-4f1a-9add-e8896e431423" providerId="ADAL" clId="{CCA75DEA-2A8D-458D-AE44-E1C84916217E}" dt="2024-04-11T13:52:27.731" v="6641" actId="207"/>
        <pc:sldMkLst>
          <pc:docMk/>
          <pc:sldMk cId="268749232" sldId="352"/>
        </pc:sldMkLst>
        <pc:spChg chg="mod">
          <ac:chgData name="Enrico Fabris" userId="d9ea6b64-481b-4f1a-9add-e8896e431423" providerId="ADAL" clId="{CCA75DEA-2A8D-458D-AE44-E1C84916217E}" dt="2024-04-11T13:52:27.731" v="6641" actId="207"/>
          <ac:spMkLst>
            <pc:docMk/>
            <pc:sldMk cId="268749232" sldId="352"/>
            <ac:spMk id="10" creationId="{13EBC2BC-6A0F-B5E0-4F74-540ED09264A2}"/>
          </ac:spMkLst>
        </pc:spChg>
      </pc:sldChg>
      <pc:sldChg chg="addSp delSp modSp add mod modTransition addAnim delAnim modAnim">
        <pc:chgData name="Enrico Fabris" userId="d9ea6b64-481b-4f1a-9add-e8896e431423" providerId="ADAL" clId="{CCA75DEA-2A8D-458D-AE44-E1C84916217E}" dt="2024-04-11T13:52:18.075" v="6640" actId="207"/>
        <pc:sldMkLst>
          <pc:docMk/>
          <pc:sldMk cId="1169001750" sldId="353"/>
        </pc:sldMkLst>
        <pc:spChg chg="del">
          <ac:chgData name="Enrico Fabris" userId="d9ea6b64-481b-4f1a-9add-e8896e431423" providerId="ADAL" clId="{CCA75DEA-2A8D-458D-AE44-E1C84916217E}" dt="2024-04-11T13:50:02.708" v="6618" actId="478"/>
          <ac:spMkLst>
            <pc:docMk/>
            <pc:sldMk cId="1169001750" sldId="353"/>
            <ac:spMk id="2" creationId="{AB298D75-7240-F472-FBFD-6F8D630F6E65}"/>
          </ac:spMkLst>
        </pc:spChg>
        <pc:spChg chg="add">
          <ac:chgData name="Enrico Fabris" userId="d9ea6b64-481b-4f1a-9add-e8896e431423" providerId="ADAL" clId="{CCA75DEA-2A8D-458D-AE44-E1C84916217E}" dt="2024-04-11T13:22:52.321" v="6065"/>
          <ac:spMkLst>
            <pc:docMk/>
            <pc:sldMk cId="1169001750" sldId="353"/>
            <ac:spMk id="4" creationId="{8974A8F8-6BED-0B9F-8A6B-E9B243533546}"/>
          </ac:spMkLst>
        </pc:spChg>
        <pc:spChg chg="add del mod">
          <ac:chgData name="Enrico Fabris" userId="d9ea6b64-481b-4f1a-9add-e8896e431423" providerId="ADAL" clId="{CCA75DEA-2A8D-458D-AE44-E1C84916217E}" dt="2024-04-11T13:46:01.667" v="6396" actId="478"/>
          <ac:spMkLst>
            <pc:docMk/>
            <pc:sldMk cId="1169001750" sldId="353"/>
            <ac:spMk id="8" creationId="{E8E361B3-453D-47E7-6356-BB5191E00E9D}"/>
          </ac:spMkLst>
        </pc:spChg>
        <pc:spChg chg="add mod">
          <ac:chgData name="Enrico Fabris" userId="d9ea6b64-481b-4f1a-9add-e8896e431423" providerId="ADAL" clId="{CCA75DEA-2A8D-458D-AE44-E1C84916217E}" dt="2024-04-11T13:49:04.858" v="6541" actId="1036"/>
          <ac:spMkLst>
            <pc:docMk/>
            <pc:sldMk cId="1169001750" sldId="353"/>
            <ac:spMk id="9" creationId="{AA69E635-F728-827D-8C28-4A9E47146957}"/>
          </ac:spMkLst>
        </pc:spChg>
        <pc:spChg chg="add mod">
          <ac:chgData name="Enrico Fabris" userId="d9ea6b64-481b-4f1a-9add-e8896e431423" providerId="ADAL" clId="{CCA75DEA-2A8D-458D-AE44-E1C84916217E}" dt="2024-04-11T13:48:55.117" v="6532" actId="1035"/>
          <ac:spMkLst>
            <pc:docMk/>
            <pc:sldMk cId="1169001750" sldId="353"/>
            <ac:spMk id="11" creationId="{D1DF84C0-86EE-D52B-936B-E3D368E5DD45}"/>
          </ac:spMkLst>
        </pc:spChg>
        <pc:spChg chg="add del mod">
          <ac:chgData name="Enrico Fabris" userId="d9ea6b64-481b-4f1a-9add-e8896e431423" providerId="ADAL" clId="{CCA75DEA-2A8D-458D-AE44-E1C84916217E}" dt="2024-04-11T13:50:09.431" v="6619" actId="478"/>
          <ac:spMkLst>
            <pc:docMk/>
            <pc:sldMk cId="1169001750" sldId="353"/>
            <ac:spMk id="13" creationId="{FBD21CA1-F05B-D1BB-86EC-85C19C437EA4}"/>
          </ac:spMkLst>
        </pc:spChg>
        <pc:spChg chg="add mod">
          <ac:chgData name="Enrico Fabris" userId="d9ea6b64-481b-4f1a-9add-e8896e431423" providerId="ADAL" clId="{CCA75DEA-2A8D-458D-AE44-E1C84916217E}" dt="2024-04-11T13:52:18.075" v="6640" actId="207"/>
          <ac:spMkLst>
            <pc:docMk/>
            <pc:sldMk cId="1169001750" sldId="353"/>
            <ac:spMk id="14" creationId="{1FB17CF2-AFA1-288E-AF28-44D40D567E85}"/>
          </ac:spMkLst>
        </pc:spChg>
        <pc:spChg chg="add del mod">
          <ac:chgData name="Enrico Fabris" userId="d9ea6b64-481b-4f1a-9add-e8896e431423" providerId="ADAL" clId="{CCA75DEA-2A8D-458D-AE44-E1C84916217E}" dt="2024-04-11T13:45:58.624" v="6395"/>
          <ac:spMkLst>
            <pc:docMk/>
            <pc:sldMk cId="1169001750" sldId="353"/>
            <ac:spMk id="26" creationId="{FC161D6C-1C31-1FAA-C9EA-83AD992D4A55}"/>
          </ac:spMkLst>
        </pc:spChg>
        <pc:grpChg chg="mod">
          <ac:chgData name="Enrico Fabris" userId="d9ea6b64-481b-4f1a-9add-e8896e431423" providerId="ADAL" clId="{CCA75DEA-2A8D-458D-AE44-E1C84916217E}" dt="2024-04-11T13:24:34.267" v="6120" actId="1038"/>
          <ac:grpSpMkLst>
            <pc:docMk/>
            <pc:sldMk cId="1169001750" sldId="353"/>
            <ac:grpSpMk id="22" creationId="{2840FE93-2642-A1DA-3EFD-AB1860AD35CC}"/>
          </ac:grpSpMkLst>
        </pc:grpChg>
        <pc:picChg chg="add mod">
          <ac:chgData name="Enrico Fabris" userId="d9ea6b64-481b-4f1a-9add-e8896e431423" providerId="ADAL" clId="{CCA75DEA-2A8D-458D-AE44-E1C84916217E}" dt="2024-04-11T13:48:04.160" v="6522" actId="1076"/>
          <ac:picMkLst>
            <pc:docMk/>
            <pc:sldMk cId="1169001750" sldId="353"/>
            <ac:picMk id="10" creationId="{D7A8F859-D5CE-4E71-B3CD-B5675D5C63D2}"/>
          </ac:picMkLst>
        </pc:picChg>
        <pc:picChg chg="add mod">
          <ac:chgData name="Enrico Fabris" userId="d9ea6b64-481b-4f1a-9add-e8896e431423" providerId="ADAL" clId="{CCA75DEA-2A8D-458D-AE44-E1C84916217E}" dt="2024-04-11T13:50:10.875" v="6620"/>
          <ac:picMkLst>
            <pc:docMk/>
            <pc:sldMk cId="1169001750" sldId="353"/>
            <ac:picMk id="16" creationId="{527C28DD-47CF-22A2-DBD6-C0D6158D6661}"/>
          </ac:picMkLst>
        </pc:picChg>
        <pc:picChg chg="add del mod">
          <ac:chgData name="Enrico Fabris" userId="d9ea6b64-481b-4f1a-9add-e8896e431423" providerId="ADAL" clId="{CCA75DEA-2A8D-458D-AE44-E1C84916217E}" dt="2024-04-11T13:45:58.606" v="6393" actId="478"/>
          <ac:picMkLst>
            <pc:docMk/>
            <pc:sldMk cId="1169001750" sldId="353"/>
            <ac:picMk id="25" creationId="{11289FC4-DD9B-FDF1-637B-9E94098D53A9}"/>
          </ac:picMkLst>
        </pc:picChg>
      </pc:sldChg>
      <pc:sldChg chg="add del">
        <pc:chgData name="Enrico Fabris" userId="d9ea6b64-481b-4f1a-9add-e8896e431423" providerId="ADAL" clId="{CCA75DEA-2A8D-458D-AE44-E1C84916217E}" dt="2024-04-11T15:06:59.735" v="7557" actId="47"/>
        <pc:sldMkLst>
          <pc:docMk/>
          <pc:sldMk cId="2845579596" sldId="354"/>
        </pc:sldMkLst>
      </pc:sldChg>
      <pc:sldChg chg="add del mod ord modTransition modShow">
        <pc:chgData name="Enrico Fabris" userId="d9ea6b64-481b-4f1a-9add-e8896e431423" providerId="ADAL" clId="{CCA75DEA-2A8D-458D-AE44-E1C84916217E}" dt="2024-04-11T13:42:32.637" v="6353" actId="2696"/>
        <pc:sldMkLst>
          <pc:docMk/>
          <pc:sldMk cId="3480711938" sldId="354"/>
        </pc:sldMkLst>
      </pc:sldChg>
      <pc:sldChg chg="addSp delSp modSp add mod modTransition modAnim modShow modNotesTx">
        <pc:chgData name="Enrico Fabris" userId="d9ea6b64-481b-4f1a-9add-e8896e431423" providerId="ADAL" clId="{CCA75DEA-2A8D-458D-AE44-E1C84916217E}" dt="2024-04-11T15:11:01.002" v="7630" actId="20577"/>
        <pc:sldMkLst>
          <pc:docMk/>
          <pc:sldMk cId="1669697308" sldId="355"/>
        </pc:sldMkLst>
        <pc:spChg chg="mod">
          <ac:chgData name="Enrico Fabris" userId="d9ea6b64-481b-4f1a-9add-e8896e431423" providerId="ADAL" clId="{CCA75DEA-2A8D-458D-AE44-E1C84916217E}" dt="2024-04-11T13:27:54.520" v="6136" actId="255"/>
          <ac:spMkLst>
            <pc:docMk/>
            <pc:sldMk cId="1669697308" sldId="355"/>
            <ac:spMk id="2" creationId="{02D667EB-474B-8A2C-662B-4B197BD61A81}"/>
          </ac:spMkLst>
        </pc:spChg>
        <pc:spChg chg="del">
          <ac:chgData name="Enrico Fabris" userId="d9ea6b64-481b-4f1a-9add-e8896e431423" providerId="ADAL" clId="{CCA75DEA-2A8D-458D-AE44-E1C84916217E}" dt="2024-04-11T13:27:43.361" v="6132" actId="478"/>
          <ac:spMkLst>
            <pc:docMk/>
            <pc:sldMk cId="1669697308" sldId="355"/>
            <ac:spMk id="3" creationId="{5C96EE86-B00B-27E4-D408-5BB007838FAD}"/>
          </ac:spMkLst>
        </pc:spChg>
        <pc:spChg chg="add del mod">
          <ac:chgData name="Enrico Fabris" userId="d9ea6b64-481b-4f1a-9add-e8896e431423" providerId="ADAL" clId="{CCA75DEA-2A8D-458D-AE44-E1C84916217E}" dt="2024-04-11T13:27:46.419" v="6133" actId="478"/>
          <ac:spMkLst>
            <pc:docMk/>
            <pc:sldMk cId="1669697308" sldId="355"/>
            <ac:spMk id="7" creationId="{654DB4DC-B048-FF89-2B8C-032B518B5362}"/>
          </ac:spMkLst>
        </pc:spChg>
        <pc:spChg chg="add mod">
          <ac:chgData name="Enrico Fabris" userId="d9ea6b64-481b-4f1a-9add-e8896e431423" providerId="ADAL" clId="{CCA75DEA-2A8D-458D-AE44-E1C84916217E}" dt="2024-04-11T15:11:01.002" v="7630" actId="20577"/>
          <ac:spMkLst>
            <pc:docMk/>
            <pc:sldMk cId="1669697308" sldId="355"/>
            <ac:spMk id="8" creationId="{AB44E24F-4FC7-B638-B007-7504CAC9F9CE}"/>
          </ac:spMkLst>
        </pc:spChg>
      </pc:sldChg>
      <pc:sldChg chg="new del">
        <pc:chgData name="Enrico Fabris" userId="d9ea6b64-481b-4f1a-9add-e8896e431423" providerId="ADAL" clId="{CCA75DEA-2A8D-458D-AE44-E1C84916217E}" dt="2024-04-11T13:42:41.237" v="6356" actId="47"/>
        <pc:sldMkLst>
          <pc:docMk/>
          <pc:sldMk cId="1868301700" sldId="356"/>
        </pc:sldMkLst>
      </pc:sldChg>
      <pc:sldChg chg="addSp modSp add mod modTransition modAnim">
        <pc:chgData name="Enrico Fabris" userId="d9ea6b64-481b-4f1a-9add-e8896e431423" providerId="ADAL" clId="{CCA75DEA-2A8D-458D-AE44-E1C84916217E}" dt="2024-04-11T13:51:28.596" v="6639"/>
        <pc:sldMkLst>
          <pc:docMk/>
          <pc:sldMk cId="3376596671" sldId="356"/>
        </pc:sldMkLst>
        <pc:spChg chg="mod">
          <ac:chgData name="Enrico Fabris" userId="d9ea6b64-481b-4f1a-9add-e8896e431423" providerId="ADAL" clId="{CCA75DEA-2A8D-458D-AE44-E1C84916217E}" dt="2024-04-11T13:51:10.959" v="6636" actId="20577"/>
          <ac:spMkLst>
            <pc:docMk/>
            <pc:sldMk cId="3376596671" sldId="356"/>
            <ac:spMk id="2" creationId="{AB298D75-7240-F472-FBFD-6F8D630F6E65}"/>
          </ac:spMkLst>
        </pc:spChg>
        <pc:picChg chg="add mod">
          <ac:chgData name="Enrico Fabris" userId="d9ea6b64-481b-4f1a-9add-e8896e431423" providerId="ADAL" clId="{CCA75DEA-2A8D-458D-AE44-E1C84916217E}" dt="2024-04-11T13:49:27.697" v="6542"/>
          <ac:picMkLst>
            <pc:docMk/>
            <pc:sldMk cId="3376596671" sldId="356"/>
            <ac:picMk id="4" creationId="{5A420B46-6594-5A1C-A17C-4CF801D90CE7}"/>
          </ac:picMkLst>
        </pc:picChg>
      </pc:sldChg>
      <pc:sldChg chg="addSp delSp modSp add mod modTransition modAnim">
        <pc:chgData name="Enrico Fabris" userId="d9ea6b64-481b-4f1a-9add-e8896e431423" providerId="ADAL" clId="{CCA75DEA-2A8D-458D-AE44-E1C84916217E}" dt="2024-04-11T15:15:37.260" v="7644"/>
        <pc:sldMkLst>
          <pc:docMk/>
          <pc:sldMk cId="1617670954" sldId="357"/>
        </pc:sldMkLst>
        <pc:spChg chg="del">
          <ac:chgData name="Enrico Fabris" userId="d9ea6b64-481b-4f1a-9add-e8896e431423" providerId="ADAL" clId="{CCA75DEA-2A8D-458D-AE44-E1C84916217E}" dt="2024-04-11T14:00:32.288" v="6709" actId="478"/>
          <ac:spMkLst>
            <pc:docMk/>
            <pc:sldMk cId="1617670954" sldId="357"/>
            <ac:spMk id="5" creationId="{F77C5018-6D53-6831-4907-F22135FA9AEC}"/>
          </ac:spMkLst>
        </pc:spChg>
        <pc:spChg chg="del">
          <ac:chgData name="Enrico Fabris" userId="d9ea6b64-481b-4f1a-9add-e8896e431423" providerId="ADAL" clId="{CCA75DEA-2A8D-458D-AE44-E1C84916217E}" dt="2024-04-11T14:00:32.288" v="6709" actId="478"/>
          <ac:spMkLst>
            <pc:docMk/>
            <pc:sldMk cId="1617670954" sldId="357"/>
            <ac:spMk id="6" creationId="{9E3C3757-8AA6-1119-BB3F-B7F4676B1450}"/>
          </ac:spMkLst>
        </pc:spChg>
        <pc:spChg chg="del">
          <ac:chgData name="Enrico Fabris" userId="d9ea6b64-481b-4f1a-9add-e8896e431423" providerId="ADAL" clId="{CCA75DEA-2A8D-458D-AE44-E1C84916217E}" dt="2024-04-11T14:00:32.288" v="6709" actId="478"/>
          <ac:spMkLst>
            <pc:docMk/>
            <pc:sldMk cId="1617670954" sldId="357"/>
            <ac:spMk id="10" creationId="{D1E7EF00-1AD8-9350-DD07-D8AC1AF8BD00}"/>
          </ac:spMkLst>
        </pc:spChg>
        <pc:spChg chg="mod">
          <ac:chgData name="Enrico Fabris" userId="d9ea6b64-481b-4f1a-9add-e8896e431423" providerId="ADAL" clId="{CCA75DEA-2A8D-458D-AE44-E1C84916217E}" dt="2024-04-11T14:00:47.989" v="6711" actId="164"/>
          <ac:spMkLst>
            <pc:docMk/>
            <pc:sldMk cId="1617670954" sldId="357"/>
            <ac:spMk id="11" creationId="{9568B595-436E-7833-9FE1-1B1E5E27005E}"/>
          </ac:spMkLst>
        </pc:spChg>
        <pc:spChg chg="mod">
          <ac:chgData name="Enrico Fabris" userId="d9ea6b64-481b-4f1a-9add-e8896e431423" providerId="ADAL" clId="{CCA75DEA-2A8D-458D-AE44-E1C84916217E}" dt="2024-04-11T14:00:47.989" v="6711" actId="164"/>
          <ac:spMkLst>
            <pc:docMk/>
            <pc:sldMk cId="1617670954" sldId="357"/>
            <ac:spMk id="12" creationId="{714ACF65-FD35-6400-445F-737975F00395}"/>
          </ac:spMkLst>
        </pc:spChg>
        <pc:spChg chg="mod">
          <ac:chgData name="Enrico Fabris" userId="d9ea6b64-481b-4f1a-9add-e8896e431423" providerId="ADAL" clId="{CCA75DEA-2A8D-458D-AE44-E1C84916217E}" dt="2024-04-11T14:00:47.989" v="6711" actId="164"/>
          <ac:spMkLst>
            <pc:docMk/>
            <pc:sldMk cId="1617670954" sldId="357"/>
            <ac:spMk id="14" creationId="{6021498C-635C-7CCD-591D-1423FAF64979}"/>
          </ac:spMkLst>
        </pc:spChg>
        <pc:spChg chg="del">
          <ac:chgData name="Enrico Fabris" userId="d9ea6b64-481b-4f1a-9add-e8896e431423" providerId="ADAL" clId="{CCA75DEA-2A8D-458D-AE44-E1C84916217E}" dt="2024-04-11T14:00:32.288" v="6709" actId="478"/>
          <ac:spMkLst>
            <pc:docMk/>
            <pc:sldMk cId="1617670954" sldId="357"/>
            <ac:spMk id="17" creationId="{EB0A299D-5522-226E-AE98-685E41F9A7A1}"/>
          </ac:spMkLst>
        </pc:spChg>
        <pc:spChg chg="mod">
          <ac:chgData name="Enrico Fabris" userId="d9ea6b64-481b-4f1a-9add-e8896e431423" providerId="ADAL" clId="{CCA75DEA-2A8D-458D-AE44-E1C84916217E}" dt="2024-04-11T14:00:47.989" v="6711" actId="164"/>
          <ac:spMkLst>
            <pc:docMk/>
            <pc:sldMk cId="1617670954" sldId="357"/>
            <ac:spMk id="20" creationId="{52B3A817-CC7F-E6D4-5B6E-DB7AEE79477C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21" creationId="{B7DBCF03-C519-07F0-2FEE-5B537979B848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23" creationId="{B31538BC-F8BB-47F1-4511-7C47FBB25B18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24" creationId="{CBB56BF5-488B-145F-E2C1-E863AF66C7A9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25" creationId="{22285242-1F2E-19FF-EC8B-F5173B1C6603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26" creationId="{140D1331-F383-C158-CD09-2980730D9F7B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28" creationId="{F177C9EE-E538-EBD2-D111-BD7F9EA47570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29" creationId="{08BB46B4-C84A-6245-93FD-62F4B1444713}"/>
          </ac:spMkLst>
        </pc:spChg>
        <pc:spChg chg="mod">
          <ac:chgData name="Enrico Fabris" userId="d9ea6b64-481b-4f1a-9add-e8896e431423" providerId="ADAL" clId="{CCA75DEA-2A8D-458D-AE44-E1C84916217E}" dt="2024-04-11T14:00:47.989" v="6711" actId="164"/>
          <ac:spMkLst>
            <pc:docMk/>
            <pc:sldMk cId="1617670954" sldId="357"/>
            <ac:spMk id="30" creationId="{69FCF5C2-CB8F-3267-BB21-50D6F3A36BFA}"/>
          </ac:spMkLst>
        </pc:spChg>
        <pc:spChg chg="mod">
          <ac:chgData name="Enrico Fabris" userId="d9ea6b64-481b-4f1a-9add-e8896e431423" providerId="ADAL" clId="{CCA75DEA-2A8D-458D-AE44-E1C84916217E}" dt="2024-04-11T14:00:47.989" v="6711" actId="164"/>
          <ac:spMkLst>
            <pc:docMk/>
            <pc:sldMk cId="1617670954" sldId="357"/>
            <ac:spMk id="32" creationId="{7264A96D-2208-3D7D-7A9C-EBF60C33F7E3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37" creationId="{F998DBE0-9156-AF63-4528-3511972C907C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39" creationId="{62B5BEF5-E4B7-B75D-26FC-9D2BD2D4469A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40" creationId="{8C11A0D2-3131-50FE-E682-1DC787580DC4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41" creationId="{F77A5580-3432-DA3C-7675-26DA9F422090}"/>
          </ac:spMkLst>
        </pc:spChg>
        <pc:spChg chg="del">
          <ac:chgData name="Enrico Fabris" userId="d9ea6b64-481b-4f1a-9add-e8896e431423" providerId="ADAL" clId="{CCA75DEA-2A8D-458D-AE44-E1C84916217E}" dt="2024-04-11T14:00:32.288" v="6709" actId="478"/>
          <ac:spMkLst>
            <pc:docMk/>
            <pc:sldMk cId="1617670954" sldId="357"/>
            <ac:spMk id="44" creationId="{2FEF25C6-C743-AB85-622F-ACB161F5BDA1}"/>
          </ac:spMkLst>
        </pc:spChg>
        <pc:spChg chg="mod">
          <ac:chgData name="Enrico Fabris" userId="d9ea6b64-481b-4f1a-9add-e8896e431423" providerId="ADAL" clId="{CCA75DEA-2A8D-458D-AE44-E1C84916217E}" dt="2024-04-11T14:00:47.989" v="6711" actId="164"/>
          <ac:spMkLst>
            <pc:docMk/>
            <pc:sldMk cId="1617670954" sldId="357"/>
            <ac:spMk id="45" creationId="{4C204F22-45B5-9816-A81C-6A7802417672}"/>
          </ac:spMkLst>
        </pc:spChg>
        <pc:spChg chg="add del">
          <ac:chgData name="Enrico Fabris" userId="d9ea6b64-481b-4f1a-9add-e8896e431423" providerId="ADAL" clId="{CCA75DEA-2A8D-458D-AE44-E1C84916217E}" dt="2024-04-11T14:26:42.464" v="6893" actId="478"/>
          <ac:spMkLst>
            <pc:docMk/>
            <pc:sldMk cId="1617670954" sldId="357"/>
            <ac:spMk id="48" creationId="{68873299-772D-650A-39A4-22523CFEF677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52" creationId="{123F52FB-AD9E-C9C2-59CC-8A32B6CCE531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55" creationId="{6DD87B5B-D617-A1FB-0D7D-04EC9F288704}"/>
          </ac:spMkLst>
        </pc:spChg>
        <pc:spChg chg="add mod">
          <ac:chgData name="Enrico Fabris" userId="d9ea6b64-481b-4f1a-9add-e8896e431423" providerId="ADAL" clId="{CCA75DEA-2A8D-458D-AE44-E1C84916217E}" dt="2024-04-11T14:32:32.960" v="6975" actId="164"/>
          <ac:spMkLst>
            <pc:docMk/>
            <pc:sldMk cId="1617670954" sldId="357"/>
            <ac:spMk id="57" creationId="{170CB354-5443-48D9-2A9F-487E44102394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58" creationId="{97BB470B-6A32-B1EE-2CDE-8640BD8E5A1B}"/>
          </ac:spMkLst>
        </pc:spChg>
        <pc:spChg chg="del">
          <ac:chgData name="Enrico Fabris" userId="d9ea6b64-481b-4f1a-9add-e8896e431423" providerId="ADAL" clId="{CCA75DEA-2A8D-458D-AE44-E1C84916217E}" dt="2024-04-11T14:00:37.169" v="6710" actId="478"/>
          <ac:spMkLst>
            <pc:docMk/>
            <pc:sldMk cId="1617670954" sldId="357"/>
            <ac:spMk id="61" creationId="{9C891EEA-B031-23E4-5E04-685693F5C117}"/>
          </ac:spMkLst>
        </pc:spChg>
        <pc:spChg chg="add mod">
          <ac:chgData name="Enrico Fabris" userId="d9ea6b64-481b-4f1a-9add-e8896e431423" providerId="ADAL" clId="{CCA75DEA-2A8D-458D-AE44-E1C84916217E}" dt="2024-04-11T14:43:50.434" v="7096" actId="1038"/>
          <ac:spMkLst>
            <pc:docMk/>
            <pc:sldMk cId="1617670954" sldId="357"/>
            <ac:spMk id="69" creationId="{5EE4B5AC-B40D-F7B8-C64F-1159369DAAFE}"/>
          </ac:spMkLst>
        </pc:spChg>
        <pc:grpChg chg="add mod">
          <ac:chgData name="Enrico Fabris" userId="d9ea6b64-481b-4f1a-9add-e8896e431423" providerId="ADAL" clId="{CCA75DEA-2A8D-458D-AE44-E1C84916217E}" dt="2024-04-11T14:00:47.989" v="6711" actId="164"/>
          <ac:grpSpMkLst>
            <pc:docMk/>
            <pc:sldMk cId="1617670954" sldId="357"/>
            <ac:grpSpMk id="2" creationId="{4AD228F5-24AE-EFB7-1A53-54C2A4C034FD}"/>
          </ac:grpSpMkLst>
        </pc:grpChg>
        <pc:grpChg chg="mod">
          <ac:chgData name="Enrico Fabris" userId="d9ea6b64-481b-4f1a-9add-e8896e431423" providerId="ADAL" clId="{CCA75DEA-2A8D-458D-AE44-E1C84916217E}" dt="2024-04-11T14:35:34.033" v="6994" actId="1036"/>
          <ac:grpSpMkLst>
            <pc:docMk/>
            <pc:sldMk cId="1617670954" sldId="357"/>
            <ac:grpSpMk id="5" creationId="{5E9ACF0C-AE96-A123-258E-77679272C7AC}"/>
          </ac:grpSpMkLst>
        </pc:grpChg>
        <pc:grpChg chg="add mod">
          <ac:chgData name="Enrico Fabris" userId="d9ea6b64-481b-4f1a-9add-e8896e431423" providerId="ADAL" clId="{CCA75DEA-2A8D-458D-AE44-E1C84916217E}" dt="2024-04-11T14:32:32.960" v="6975" actId="164"/>
          <ac:grpSpMkLst>
            <pc:docMk/>
            <pc:sldMk cId="1617670954" sldId="357"/>
            <ac:grpSpMk id="51" creationId="{75691721-8863-700F-1BE2-19727AED36B6}"/>
          </ac:grpSpMkLst>
        </pc:grpChg>
        <pc:grpChg chg="add mod">
          <ac:chgData name="Enrico Fabris" userId="d9ea6b64-481b-4f1a-9add-e8896e431423" providerId="ADAL" clId="{CCA75DEA-2A8D-458D-AE44-E1C84916217E}" dt="2024-04-11T14:32:32.960" v="6975" actId="164"/>
          <ac:grpSpMkLst>
            <pc:docMk/>
            <pc:sldMk cId="1617670954" sldId="357"/>
            <ac:grpSpMk id="58" creationId="{B5E6A132-0506-E46F-CE19-26906C294E15}"/>
          </ac:grpSpMkLst>
        </pc:grpChg>
        <pc:picChg chg="add mod">
          <ac:chgData name="Enrico Fabris" userId="d9ea6b64-481b-4f1a-9add-e8896e431423" providerId="ADAL" clId="{CCA75DEA-2A8D-458D-AE44-E1C84916217E}" dt="2024-04-11T14:25:27.063" v="6888" actId="1076"/>
          <ac:picMkLst>
            <pc:docMk/>
            <pc:sldMk cId="1617670954" sldId="357"/>
            <ac:picMk id="46" creationId="{506E53B1-F3C8-39AD-3CC6-65013462EA65}"/>
          </ac:picMkLst>
        </pc:picChg>
        <pc:picChg chg="mod">
          <ac:chgData name="Enrico Fabris" userId="d9ea6b64-481b-4f1a-9add-e8896e431423" providerId="ADAL" clId="{CCA75DEA-2A8D-458D-AE44-E1C84916217E}" dt="2024-04-11T14:00:47.989" v="6711" actId="164"/>
          <ac:picMkLst>
            <pc:docMk/>
            <pc:sldMk cId="1617670954" sldId="357"/>
            <ac:picMk id="47" creationId="{C37079BC-F832-2A1C-70CC-E7912545DE71}"/>
          </ac:picMkLst>
        </pc:picChg>
        <pc:picChg chg="mod">
          <ac:chgData name="Enrico Fabris" userId="d9ea6b64-481b-4f1a-9add-e8896e431423" providerId="ADAL" clId="{CCA75DEA-2A8D-458D-AE44-E1C84916217E}" dt="2024-04-11T14:00:47.989" v="6711" actId="164"/>
          <ac:picMkLst>
            <pc:docMk/>
            <pc:sldMk cId="1617670954" sldId="357"/>
            <ac:picMk id="49" creationId="{751444CA-644B-DF68-1EAA-B8686BEF0916}"/>
          </ac:picMkLst>
        </pc:picChg>
        <pc:picChg chg="del">
          <ac:chgData name="Enrico Fabris" userId="d9ea6b64-481b-4f1a-9add-e8896e431423" providerId="ADAL" clId="{CCA75DEA-2A8D-458D-AE44-E1C84916217E}" dt="2024-04-11T14:00:37.169" v="6710" actId="478"/>
          <ac:picMkLst>
            <pc:docMk/>
            <pc:sldMk cId="1617670954" sldId="357"/>
            <ac:picMk id="51" creationId="{9B93C160-F45A-1024-E2BD-A96A3D340916}"/>
          </ac:picMkLst>
        </pc:picChg>
        <pc:picChg chg="del">
          <ac:chgData name="Enrico Fabris" userId="d9ea6b64-481b-4f1a-9add-e8896e431423" providerId="ADAL" clId="{CCA75DEA-2A8D-458D-AE44-E1C84916217E}" dt="2024-04-11T14:00:37.169" v="6710" actId="478"/>
          <ac:picMkLst>
            <pc:docMk/>
            <pc:sldMk cId="1617670954" sldId="357"/>
            <ac:picMk id="54" creationId="{EB771CE6-1AB2-EEAD-B6BB-188506765274}"/>
          </ac:picMkLst>
        </pc:picChg>
        <pc:picChg chg="del">
          <ac:chgData name="Enrico Fabris" userId="d9ea6b64-481b-4f1a-9add-e8896e431423" providerId="ADAL" clId="{CCA75DEA-2A8D-458D-AE44-E1C84916217E}" dt="2024-04-11T14:00:32.288" v="6709" actId="478"/>
          <ac:picMkLst>
            <pc:docMk/>
            <pc:sldMk cId="1617670954" sldId="357"/>
            <ac:picMk id="57" creationId="{0A5633BD-A6C6-0989-94C5-75D245A69250}"/>
          </ac:picMkLst>
        </pc:picChg>
        <pc:picChg chg="del">
          <ac:chgData name="Enrico Fabris" userId="d9ea6b64-481b-4f1a-9add-e8896e431423" providerId="ADAL" clId="{CCA75DEA-2A8D-458D-AE44-E1C84916217E}" dt="2024-04-11T14:00:37.169" v="6710" actId="478"/>
          <ac:picMkLst>
            <pc:docMk/>
            <pc:sldMk cId="1617670954" sldId="357"/>
            <ac:picMk id="60" creationId="{EAC51E23-651F-07BA-3088-76F4329070F4}"/>
          </ac:picMkLst>
        </pc:picChg>
        <pc:cxnChg chg="del">
          <ac:chgData name="Enrico Fabris" userId="d9ea6b64-481b-4f1a-9add-e8896e431423" providerId="ADAL" clId="{CCA75DEA-2A8D-458D-AE44-E1C84916217E}" dt="2024-04-11T14:00:32.288" v="6709" actId="478"/>
          <ac:cxnSpMkLst>
            <pc:docMk/>
            <pc:sldMk cId="1617670954" sldId="357"/>
            <ac:cxnSpMk id="8" creationId="{1C096209-3072-F3CA-745C-F6677C16CFC7}"/>
          </ac:cxnSpMkLst>
        </pc:cxnChg>
        <pc:cxnChg chg="mod">
          <ac:chgData name="Enrico Fabris" userId="d9ea6b64-481b-4f1a-9add-e8896e431423" providerId="ADAL" clId="{CCA75DEA-2A8D-458D-AE44-E1C84916217E}" dt="2024-04-11T14:00:47.989" v="6711" actId="164"/>
          <ac:cxnSpMkLst>
            <pc:docMk/>
            <pc:sldMk cId="1617670954" sldId="357"/>
            <ac:cxnSpMk id="13" creationId="{36F59B89-4B96-E116-A3B7-066FA2314B5D}"/>
          </ac:cxnSpMkLst>
        </pc:cxnChg>
        <pc:cxnChg chg="del">
          <ac:chgData name="Enrico Fabris" userId="d9ea6b64-481b-4f1a-9add-e8896e431423" providerId="ADAL" clId="{CCA75DEA-2A8D-458D-AE44-E1C84916217E}" dt="2024-04-11T14:00:37.169" v="6710" actId="478"/>
          <ac:cxnSpMkLst>
            <pc:docMk/>
            <pc:sldMk cId="1617670954" sldId="357"/>
            <ac:cxnSpMk id="22" creationId="{ACD9B0DD-66B7-46AA-3876-F740A40F6992}"/>
          </ac:cxnSpMkLst>
        </pc:cxnChg>
        <pc:cxnChg chg="del">
          <ac:chgData name="Enrico Fabris" userId="d9ea6b64-481b-4f1a-9add-e8896e431423" providerId="ADAL" clId="{CCA75DEA-2A8D-458D-AE44-E1C84916217E}" dt="2024-04-11T14:00:37.169" v="6710" actId="478"/>
          <ac:cxnSpMkLst>
            <pc:docMk/>
            <pc:sldMk cId="1617670954" sldId="357"/>
            <ac:cxnSpMk id="27" creationId="{9ADC4C3D-4FCE-DFCA-CBA9-6D283EAE866A}"/>
          </ac:cxnSpMkLst>
        </pc:cxnChg>
        <pc:cxnChg chg="mod">
          <ac:chgData name="Enrico Fabris" userId="d9ea6b64-481b-4f1a-9add-e8896e431423" providerId="ADAL" clId="{CCA75DEA-2A8D-458D-AE44-E1C84916217E}" dt="2024-04-11T14:00:47.989" v="6711" actId="164"/>
          <ac:cxnSpMkLst>
            <pc:docMk/>
            <pc:sldMk cId="1617670954" sldId="357"/>
            <ac:cxnSpMk id="31" creationId="{DBD84ECE-B220-B70D-256B-94A93EBBB5C4}"/>
          </ac:cxnSpMkLst>
        </pc:cxnChg>
        <pc:cxnChg chg="del">
          <ac:chgData name="Enrico Fabris" userId="d9ea6b64-481b-4f1a-9add-e8896e431423" providerId="ADAL" clId="{CCA75DEA-2A8D-458D-AE44-E1C84916217E}" dt="2024-04-11T14:00:37.169" v="6710" actId="478"/>
          <ac:cxnSpMkLst>
            <pc:docMk/>
            <pc:sldMk cId="1617670954" sldId="357"/>
            <ac:cxnSpMk id="38" creationId="{611AF53E-8DD6-ACCB-0BCD-C1E7A4D66175}"/>
          </ac:cxnSpMkLst>
        </pc:cxnChg>
        <pc:cxnChg chg="add mod">
          <ac:chgData name="Enrico Fabris" userId="d9ea6b64-481b-4f1a-9add-e8896e431423" providerId="ADAL" clId="{CCA75DEA-2A8D-458D-AE44-E1C84916217E}" dt="2024-04-11T14:26:39.883" v="6892"/>
          <ac:cxnSpMkLst>
            <pc:docMk/>
            <pc:sldMk cId="1617670954" sldId="357"/>
            <ac:cxnSpMk id="50" creationId="{A699ED82-843E-7567-100F-9E2F4BB3905C}"/>
          </ac:cxnSpMkLst>
        </pc:cxnChg>
        <pc:cxnChg chg="del mod">
          <ac:chgData name="Enrico Fabris" userId="d9ea6b64-481b-4f1a-9add-e8896e431423" providerId="ADAL" clId="{CCA75DEA-2A8D-458D-AE44-E1C84916217E}" dt="2024-04-11T14:31:24.032" v="6953" actId="478"/>
          <ac:cxnSpMkLst>
            <pc:docMk/>
            <pc:sldMk cId="1617670954" sldId="357"/>
            <ac:cxnSpMk id="52" creationId="{ACC7CAF4-62F3-351B-7605-AC85E18D5835}"/>
          </ac:cxnSpMkLst>
        </pc:cxnChg>
        <pc:cxnChg chg="mod">
          <ac:chgData name="Enrico Fabris" userId="d9ea6b64-481b-4f1a-9add-e8896e431423" providerId="ADAL" clId="{CCA75DEA-2A8D-458D-AE44-E1C84916217E}" dt="2024-04-11T14:30:08.692" v="6951" actId="14100"/>
          <ac:cxnSpMkLst>
            <pc:docMk/>
            <pc:sldMk cId="1617670954" sldId="357"/>
            <ac:cxnSpMk id="53" creationId="{FBA70221-7301-A111-6291-8DD1925FEDE2}"/>
          </ac:cxnSpMkLst>
        </pc:cxnChg>
        <pc:cxnChg chg="mod">
          <ac:chgData name="Enrico Fabris" userId="d9ea6b64-481b-4f1a-9add-e8896e431423" providerId="ADAL" clId="{CCA75DEA-2A8D-458D-AE44-E1C84916217E}" dt="2024-04-11T14:31:40.639" v="6970" actId="1037"/>
          <ac:cxnSpMkLst>
            <pc:docMk/>
            <pc:sldMk cId="1617670954" sldId="357"/>
            <ac:cxnSpMk id="54" creationId="{7E7B82B0-61EA-0E9C-8441-79966DFF26E7}"/>
          </ac:cxnSpMkLst>
        </pc:cxnChg>
        <pc:cxnChg chg="add mod">
          <ac:chgData name="Enrico Fabris" userId="d9ea6b64-481b-4f1a-9add-e8896e431423" providerId="ADAL" clId="{CCA75DEA-2A8D-458D-AE44-E1C84916217E}" dt="2024-04-11T14:32:32.960" v="6975" actId="164"/>
          <ac:cxnSpMkLst>
            <pc:docMk/>
            <pc:sldMk cId="1617670954" sldId="357"/>
            <ac:cxnSpMk id="55" creationId="{FE0A3131-0B86-A292-0D01-F91C8511FBE3}"/>
          </ac:cxnSpMkLst>
        </pc:cxnChg>
        <pc:cxnChg chg="add mod ord">
          <ac:chgData name="Enrico Fabris" userId="d9ea6b64-481b-4f1a-9add-e8896e431423" providerId="ADAL" clId="{CCA75DEA-2A8D-458D-AE44-E1C84916217E}" dt="2024-04-11T14:37:42.318" v="7013" actId="14100"/>
          <ac:cxnSpMkLst>
            <pc:docMk/>
            <pc:sldMk cId="1617670954" sldId="357"/>
            <ac:cxnSpMk id="60" creationId="{48CFAAA5-B1BA-9E62-A2CF-DFC3E894C785}"/>
          </ac:cxnSpMkLst>
        </pc:cxnChg>
        <pc:cxnChg chg="mod">
          <ac:chgData name="Enrico Fabris" userId="d9ea6b64-481b-4f1a-9add-e8896e431423" providerId="ADAL" clId="{CCA75DEA-2A8D-458D-AE44-E1C84916217E}" dt="2024-04-11T14:00:47.989" v="6711" actId="164"/>
          <ac:cxnSpMkLst>
            <pc:docMk/>
            <pc:sldMk cId="1617670954" sldId="357"/>
            <ac:cxnSpMk id="63" creationId="{766A7EED-8039-132D-E56B-6F228C5901A8}"/>
          </ac:cxnSpMkLst>
        </pc:cxnChg>
      </pc:sldChg>
      <pc:sldChg chg="addSp delSp modSp add del mod modAnim">
        <pc:chgData name="Enrico Fabris" userId="d9ea6b64-481b-4f1a-9add-e8896e431423" providerId="ADAL" clId="{CCA75DEA-2A8D-458D-AE44-E1C84916217E}" dt="2024-04-11T14:00:21.247" v="6707" actId="47"/>
        <pc:sldMkLst>
          <pc:docMk/>
          <pc:sldMk cId="1678142478" sldId="357"/>
        </pc:sldMkLst>
        <pc:spChg chg="del">
          <ac:chgData name="Enrico Fabris" userId="d9ea6b64-481b-4f1a-9add-e8896e431423" providerId="ADAL" clId="{CCA75DEA-2A8D-458D-AE44-E1C84916217E}" dt="2024-04-11T13:57:51.747" v="6688" actId="478"/>
          <ac:spMkLst>
            <pc:docMk/>
            <pc:sldMk cId="1678142478" sldId="357"/>
            <ac:spMk id="5" creationId="{F77C5018-6D53-6831-4907-F22135FA9AEC}"/>
          </ac:spMkLst>
        </pc:spChg>
        <pc:spChg chg="del">
          <ac:chgData name="Enrico Fabris" userId="d9ea6b64-481b-4f1a-9add-e8896e431423" providerId="ADAL" clId="{CCA75DEA-2A8D-458D-AE44-E1C84916217E}" dt="2024-04-11T13:57:54.897" v="6690" actId="478"/>
          <ac:spMkLst>
            <pc:docMk/>
            <pc:sldMk cId="1678142478" sldId="357"/>
            <ac:spMk id="10" creationId="{D1E7EF00-1AD8-9350-DD07-D8AC1AF8BD00}"/>
          </ac:spMkLst>
        </pc:spChg>
        <pc:spChg chg="mod">
          <ac:chgData name="Enrico Fabris" userId="d9ea6b64-481b-4f1a-9add-e8896e431423" providerId="ADAL" clId="{CCA75DEA-2A8D-458D-AE44-E1C84916217E}" dt="2024-04-11T13:58:25.906" v="6697" actId="164"/>
          <ac:spMkLst>
            <pc:docMk/>
            <pc:sldMk cId="1678142478" sldId="357"/>
            <ac:spMk id="11" creationId="{9568B595-436E-7833-9FE1-1B1E5E27005E}"/>
          </ac:spMkLst>
        </pc:spChg>
        <pc:spChg chg="mod">
          <ac:chgData name="Enrico Fabris" userId="d9ea6b64-481b-4f1a-9add-e8896e431423" providerId="ADAL" clId="{CCA75DEA-2A8D-458D-AE44-E1C84916217E}" dt="2024-04-11T13:58:25.906" v="6697" actId="164"/>
          <ac:spMkLst>
            <pc:docMk/>
            <pc:sldMk cId="1678142478" sldId="357"/>
            <ac:spMk id="12" creationId="{714ACF65-FD35-6400-445F-737975F00395}"/>
          </ac:spMkLst>
        </pc:spChg>
        <pc:spChg chg="mod">
          <ac:chgData name="Enrico Fabris" userId="d9ea6b64-481b-4f1a-9add-e8896e431423" providerId="ADAL" clId="{CCA75DEA-2A8D-458D-AE44-E1C84916217E}" dt="2024-04-11T13:58:25.906" v="6697" actId="164"/>
          <ac:spMkLst>
            <pc:docMk/>
            <pc:sldMk cId="1678142478" sldId="357"/>
            <ac:spMk id="14" creationId="{6021498C-635C-7CCD-591D-1423FAF64979}"/>
          </ac:spMkLst>
        </pc:spChg>
        <pc:spChg chg="del">
          <ac:chgData name="Enrico Fabris" userId="d9ea6b64-481b-4f1a-9add-e8896e431423" providerId="ADAL" clId="{CCA75DEA-2A8D-458D-AE44-E1C84916217E}" dt="2024-04-11T13:57:51.747" v="6688" actId="478"/>
          <ac:spMkLst>
            <pc:docMk/>
            <pc:sldMk cId="1678142478" sldId="357"/>
            <ac:spMk id="17" creationId="{EB0A299D-5522-226E-AE98-685E41F9A7A1}"/>
          </ac:spMkLst>
        </pc:spChg>
        <pc:spChg chg="mod">
          <ac:chgData name="Enrico Fabris" userId="d9ea6b64-481b-4f1a-9add-e8896e431423" providerId="ADAL" clId="{CCA75DEA-2A8D-458D-AE44-E1C84916217E}" dt="2024-04-11T13:58:25.906" v="6697" actId="164"/>
          <ac:spMkLst>
            <pc:docMk/>
            <pc:sldMk cId="1678142478" sldId="357"/>
            <ac:spMk id="20" creationId="{52B3A817-CC7F-E6D4-5B6E-DB7AEE79477C}"/>
          </ac:spMkLst>
        </pc:spChg>
        <pc:spChg chg="del">
          <ac:chgData name="Enrico Fabris" userId="d9ea6b64-481b-4f1a-9add-e8896e431423" providerId="ADAL" clId="{CCA75DEA-2A8D-458D-AE44-E1C84916217E}" dt="2024-04-11T13:58:07.204" v="6695" actId="478"/>
          <ac:spMkLst>
            <pc:docMk/>
            <pc:sldMk cId="1678142478" sldId="357"/>
            <ac:spMk id="21" creationId="{B7DBCF03-C519-07F0-2FEE-5B537979B848}"/>
          </ac:spMkLst>
        </pc:spChg>
        <pc:spChg chg="del">
          <ac:chgData name="Enrico Fabris" userId="d9ea6b64-481b-4f1a-9add-e8896e431423" providerId="ADAL" clId="{CCA75DEA-2A8D-458D-AE44-E1C84916217E}" dt="2024-04-11T13:57:59.284" v="6692" actId="478"/>
          <ac:spMkLst>
            <pc:docMk/>
            <pc:sldMk cId="1678142478" sldId="357"/>
            <ac:spMk id="23" creationId="{B31538BC-F8BB-47F1-4511-7C47FBB25B18}"/>
          </ac:spMkLst>
        </pc:spChg>
        <pc:spChg chg="del">
          <ac:chgData name="Enrico Fabris" userId="d9ea6b64-481b-4f1a-9add-e8896e431423" providerId="ADAL" clId="{CCA75DEA-2A8D-458D-AE44-E1C84916217E}" dt="2024-04-11T13:58:10.940" v="6696" actId="478"/>
          <ac:spMkLst>
            <pc:docMk/>
            <pc:sldMk cId="1678142478" sldId="357"/>
            <ac:spMk id="25" creationId="{22285242-1F2E-19FF-EC8B-F5173B1C6603}"/>
          </ac:spMkLst>
        </pc:spChg>
        <pc:spChg chg="del">
          <ac:chgData name="Enrico Fabris" userId="d9ea6b64-481b-4f1a-9add-e8896e431423" providerId="ADAL" clId="{CCA75DEA-2A8D-458D-AE44-E1C84916217E}" dt="2024-04-11T13:58:03.087" v="6693" actId="478"/>
          <ac:spMkLst>
            <pc:docMk/>
            <pc:sldMk cId="1678142478" sldId="357"/>
            <ac:spMk id="26" creationId="{140D1331-F383-C158-CD09-2980730D9F7B}"/>
          </ac:spMkLst>
        </pc:spChg>
        <pc:spChg chg="del">
          <ac:chgData name="Enrico Fabris" userId="d9ea6b64-481b-4f1a-9add-e8896e431423" providerId="ADAL" clId="{CCA75DEA-2A8D-458D-AE44-E1C84916217E}" dt="2024-04-11T13:58:03.087" v="6693" actId="478"/>
          <ac:spMkLst>
            <pc:docMk/>
            <pc:sldMk cId="1678142478" sldId="357"/>
            <ac:spMk id="28" creationId="{F177C9EE-E538-EBD2-D111-BD7F9EA47570}"/>
          </ac:spMkLst>
        </pc:spChg>
        <pc:spChg chg="del">
          <ac:chgData name="Enrico Fabris" userId="d9ea6b64-481b-4f1a-9add-e8896e431423" providerId="ADAL" clId="{CCA75DEA-2A8D-458D-AE44-E1C84916217E}" dt="2024-04-11T13:58:03.087" v="6693" actId="478"/>
          <ac:spMkLst>
            <pc:docMk/>
            <pc:sldMk cId="1678142478" sldId="357"/>
            <ac:spMk id="29" creationId="{08BB46B4-C84A-6245-93FD-62F4B1444713}"/>
          </ac:spMkLst>
        </pc:spChg>
        <pc:spChg chg="mod">
          <ac:chgData name="Enrico Fabris" userId="d9ea6b64-481b-4f1a-9add-e8896e431423" providerId="ADAL" clId="{CCA75DEA-2A8D-458D-AE44-E1C84916217E}" dt="2024-04-11T13:58:25.906" v="6697" actId="164"/>
          <ac:spMkLst>
            <pc:docMk/>
            <pc:sldMk cId="1678142478" sldId="357"/>
            <ac:spMk id="30" creationId="{69FCF5C2-CB8F-3267-BB21-50D6F3A36BFA}"/>
          </ac:spMkLst>
        </pc:spChg>
        <pc:spChg chg="mod">
          <ac:chgData name="Enrico Fabris" userId="d9ea6b64-481b-4f1a-9add-e8896e431423" providerId="ADAL" clId="{CCA75DEA-2A8D-458D-AE44-E1C84916217E}" dt="2024-04-11T13:58:25.906" v="6697" actId="164"/>
          <ac:spMkLst>
            <pc:docMk/>
            <pc:sldMk cId="1678142478" sldId="357"/>
            <ac:spMk id="32" creationId="{7264A96D-2208-3D7D-7A9C-EBF60C33F7E3}"/>
          </ac:spMkLst>
        </pc:spChg>
        <pc:spChg chg="del">
          <ac:chgData name="Enrico Fabris" userId="d9ea6b64-481b-4f1a-9add-e8896e431423" providerId="ADAL" clId="{CCA75DEA-2A8D-458D-AE44-E1C84916217E}" dt="2024-04-11T13:58:06.080" v="6694" actId="478"/>
          <ac:spMkLst>
            <pc:docMk/>
            <pc:sldMk cId="1678142478" sldId="357"/>
            <ac:spMk id="37" creationId="{F998DBE0-9156-AF63-4528-3511972C907C}"/>
          </ac:spMkLst>
        </pc:spChg>
        <pc:spChg chg="del">
          <ac:chgData name="Enrico Fabris" userId="d9ea6b64-481b-4f1a-9add-e8896e431423" providerId="ADAL" clId="{CCA75DEA-2A8D-458D-AE44-E1C84916217E}" dt="2024-04-11T13:58:03.087" v="6693" actId="478"/>
          <ac:spMkLst>
            <pc:docMk/>
            <pc:sldMk cId="1678142478" sldId="357"/>
            <ac:spMk id="39" creationId="{62B5BEF5-E4B7-B75D-26FC-9D2BD2D4469A}"/>
          </ac:spMkLst>
        </pc:spChg>
        <pc:spChg chg="del">
          <ac:chgData name="Enrico Fabris" userId="d9ea6b64-481b-4f1a-9add-e8896e431423" providerId="ADAL" clId="{CCA75DEA-2A8D-458D-AE44-E1C84916217E}" dt="2024-04-11T13:58:03.087" v="6693" actId="478"/>
          <ac:spMkLst>
            <pc:docMk/>
            <pc:sldMk cId="1678142478" sldId="357"/>
            <ac:spMk id="40" creationId="{8C11A0D2-3131-50FE-E682-1DC787580DC4}"/>
          </ac:spMkLst>
        </pc:spChg>
        <pc:spChg chg="del">
          <ac:chgData name="Enrico Fabris" userId="d9ea6b64-481b-4f1a-9add-e8896e431423" providerId="ADAL" clId="{CCA75DEA-2A8D-458D-AE44-E1C84916217E}" dt="2024-04-11T13:58:03.087" v="6693" actId="478"/>
          <ac:spMkLst>
            <pc:docMk/>
            <pc:sldMk cId="1678142478" sldId="357"/>
            <ac:spMk id="41" creationId="{F77A5580-3432-DA3C-7675-26DA9F422090}"/>
          </ac:spMkLst>
        </pc:spChg>
        <pc:spChg chg="del">
          <ac:chgData name="Enrico Fabris" userId="d9ea6b64-481b-4f1a-9add-e8896e431423" providerId="ADAL" clId="{CCA75DEA-2A8D-458D-AE44-E1C84916217E}" dt="2024-04-11T13:57:51.747" v="6688" actId="478"/>
          <ac:spMkLst>
            <pc:docMk/>
            <pc:sldMk cId="1678142478" sldId="357"/>
            <ac:spMk id="44" creationId="{2FEF25C6-C743-AB85-622F-ACB161F5BDA1}"/>
          </ac:spMkLst>
        </pc:spChg>
        <pc:spChg chg="mod">
          <ac:chgData name="Enrico Fabris" userId="d9ea6b64-481b-4f1a-9add-e8896e431423" providerId="ADAL" clId="{CCA75DEA-2A8D-458D-AE44-E1C84916217E}" dt="2024-04-11T13:58:25.906" v="6697" actId="164"/>
          <ac:spMkLst>
            <pc:docMk/>
            <pc:sldMk cId="1678142478" sldId="357"/>
            <ac:spMk id="45" creationId="{4C204F22-45B5-9816-A81C-6A7802417672}"/>
          </ac:spMkLst>
        </pc:spChg>
        <pc:spChg chg="del">
          <ac:chgData name="Enrico Fabris" userId="d9ea6b64-481b-4f1a-9add-e8896e431423" providerId="ADAL" clId="{CCA75DEA-2A8D-458D-AE44-E1C84916217E}" dt="2024-04-11T13:58:10.940" v="6696" actId="478"/>
          <ac:spMkLst>
            <pc:docMk/>
            <pc:sldMk cId="1678142478" sldId="357"/>
            <ac:spMk id="52" creationId="{123F52FB-AD9E-C9C2-59CC-8A32B6CCE531}"/>
          </ac:spMkLst>
        </pc:spChg>
        <pc:spChg chg="del">
          <ac:chgData name="Enrico Fabris" userId="d9ea6b64-481b-4f1a-9add-e8896e431423" providerId="ADAL" clId="{CCA75DEA-2A8D-458D-AE44-E1C84916217E}" dt="2024-04-11T13:58:03.087" v="6693" actId="478"/>
          <ac:spMkLst>
            <pc:docMk/>
            <pc:sldMk cId="1678142478" sldId="357"/>
            <ac:spMk id="55" creationId="{6DD87B5B-D617-A1FB-0D7D-04EC9F288704}"/>
          </ac:spMkLst>
        </pc:spChg>
        <pc:spChg chg="del">
          <ac:chgData name="Enrico Fabris" userId="d9ea6b64-481b-4f1a-9add-e8896e431423" providerId="ADAL" clId="{CCA75DEA-2A8D-458D-AE44-E1C84916217E}" dt="2024-04-11T13:58:03.087" v="6693" actId="478"/>
          <ac:spMkLst>
            <pc:docMk/>
            <pc:sldMk cId="1678142478" sldId="357"/>
            <ac:spMk id="58" creationId="{97BB470B-6A32-B1EE-2CDE-8640BD8E5A1B}"/>
          </ac:spMkLst>
        </pc:spChg>
        <pc:spChg chg="del">
          <ac:chgData name="Enrico Fabris" userId="d9ea6b64-481b-4f1a-9add-e8896e431423" providerId="ADAL" clId="{CCA75DEA-2A8D-458D-AE44-E1C84916217E}" dt="2024-04-11T13:58:03.087" v="6693" actId="478"/>
          <ac:spMkLst>
            <pc:docMk/>
            <pc:sldMk cId="1678142478" sldId="357"/>
            <ac:spMk id="61" creationId="{9C891EEA-B031-23E4-5E04-685693F5C117}"/>
          </ac:spMkLst>
        </pc:spChg>
        <pc:grpChg chg="add mod">
          <ac:chgData name="Enrico Fabris" userId="d9ea6b64-481b-4f1a-9add-e8896e431423" providerId="ADAL" clId="{CCA75DEA-2A8D-458D-AE44-E1C84916217E}" dt="2024-04-11T13:58:35.034" v="6700" actId="14100"/>
          <ac:grpSpMkLst>
            <pc:docMk/>
            <pc:sldMk cId="1678142478" sldId="357"/>
            <ac:grpSpMk id="2" creationId="{59422B36-F87D-DAFE-063F-234938128955}"/>
          </ac:grpSpMkLst>
        </pc:grpChg>
        <pc:picChg chg="mod">
          <ac:chgData name="Enrico Fabris" userId="d9ea6b64-481b-4f1a-9add-e8896e431423" providerId="ADAL" clId="{CCA75DEA-2A8D-458D-AE44-E1C84916217E}" dt="2024-04-11T13:58:25.906" v="6697" actId="164"/>
          <ac:picMkLst>
            <pc:docMk/>
            <pc:sldMk cId="1678142478" sldId="357"/>
            <ac:picMk id="47" creationId="{C37079BC-F832-2A1C-70CC-E7912545DE71}"/>
          </ac:picMkLst>
        </pc:picChg>
        <pc:picChg chg="mod">
          <ac:chgData name="Enrico Fabris" userId="d9ea6b64-481b-4f1a-9add-e8896e431423" providerId="ADAL" clId="{CCA75DEA-2A8D-458D-AE44-E1C84916217E}" dt="2024-04-11T13:58:25.906" v="6697" actId="164"/>
          <ac:picMkLst>
            <pc:docMk/>
            <pc:sldMk cId="1678142478" sldId="357"/>
            <ac:picMk id="49" creationId="{751444CA-644B-DF68-1EAA-B8686BEF0916}"/>
          </ac:picMkLst>
        </pc:picChg>
        <pc:picChg chg="del">
          <ac:chgData name="Enrico Fabris" userId="d9ea6b64-481b-4f1a-9add-e8896e431423" providerId="ADAL" clId="{CCA75DEA-2A8D-458D-AE44-E1C84916217E}" dt="2024-04-11T13:57:59.284" v="6692" actId="478"/>
          <ac:picMkLst>
            <pc:docMk/>
            <pc:sldMk cId="1678142478" sldId="357"/>
            <ac:picMk id="51" creationId="{9B93C160-F45A-1024-E2BD-A96A3D340916}"/>
          </ac:picMkLst>
        </pc:picChg>
        <pc:picChg chg="del">
          <ac:chgData name="Enrico Fabris" userId="d9ea6b64-481b-4f1a-9add-e8896e431423" providerId="ADAL" clId="{CCA75DEA-2A8D-458D-AE44-E1C84916217E}" dt="2024-04-11T13:58:03.087" v="6693" actId="478"/>
          <ac:picMkLst>
            <pc:docMk/>
            <pc:sldMk cId="1678142478" sldId="357"/>
            <ac:picMk id="54" creationId="{EB771CE6-1AB2-EEAD-B6BB-188506765274}"/>
          </ac:picMkLst>
        </pc:picChg>
        <pc:picChg chg="del">
          <ac:chgData name="Enrico Fabris" userId="d9ea6b64-481b-4f1a-9add-e8896e431423" providerId="ADAL" clId="{CCA75DEA-2A8D-458D-AE44-E1C84916217E}" dt="2024-04-11T13:57:56.472" v="6691" actId="478"/>
          <ac:picMkLst>
            <pc:docMk/>
            <pc:sldMk cId="1678142478" sldId="357"/>
            <ac:picMk id="57" creationId="{0A5633BD-A6C6-0989-94C5-75D245A69250}"/>
          </ac:picMkLst>
        </pc:picChg>
        <pc:picChg chg="del">
          <ac:chgData name="Enrico Fabris" userId="d9ea6b64-481b-4f1a-9add-e8896e431423" providerId="ADAL" clId="{CCA75DEA-2A8D-458D-AE44-E1C84916217E}" dt="2024-04-11T13:58:03.087" v="6693" actId="478"/>
          <ac:picMkLst>
            <pc:docMk/>
            <pc:sldMk cId="1678142478" sldId="357"/>
            <ac:picMk id="60" creationId="{EAC51E23-651F-07BA-3088-76F4329070F4}"/>
          </ac:picMkLst>
        </pc:picChg>
        <pc:cxnChg chg="del">
          <ac:chgData name="Enrico Fabris" userId="d9ea6b64-481b-4f1a-9add-e8896e431423" providerId="ADAL" clId="{CCA75DEA-2A8D-458D-AE44-E1C84916217E}" dt="2024-04-11T13:57:53.390" v="6689" actId="478"/>
          <ac:cxnSpMkLst>
            <pc:docMk/>
            <pc:sldMk cId="1678142478" sldId="357"/>
            <ac:cxnSpMk id="8" creationId="{1C096209-3072-F3CA-745C-F6677C16CFC7}"/>
          </ac:cxnSpMkLst>
        </pc:cxnChg>
        <pc:cxnChg chg="mod">
          <ac:chgData name="Enrico Fabris" userId="d9ea6b64-481b-4f1a-9add-e8896e431423" providerId="ADAL" clId="{CCA75DEA-2A8D-458D-AE44-E1C84916217E}" dt="2024-04-11T13:58:25.906" v="6697" actId="164"/>
          <ac:cxnSpMkLst>
            <pc:docMk/>
            <pc:sldMk cId="1678142478" sldId="357"/>
            <ac:cxnSpMk id="13" creationId="{36F59B89-4B96-E116-A3B7-066FA2314B5D}"/>
          </ac:cxnSpMkLst>
        </pc:cxnChg>
        <pc:cxnChg chg="del">
          <ac:chgData name="Enrico Fabris" userId="d9ea6b64-481b-4f1a-9add-e8896e431423" providerId="ADAL" clId="{CCA75DEA-2A8D-458D-AE44-E1C84916217E}" dt="2024-04-11T13:58:10.940" v="6696" actId="478"/>
          <ac:cxnSpMkLst>
            <pc:docMk/>
            <pc:sldMk cId="1678142478" sldId="357"/>
            <ac:cxnSpMk id="22" creationId="{ACD9B0DD-66B7-46AA-3876-F740A40F6992}"/>
          </ac:cxnSpMkLst>
        </pc:cxnChg>
        <pc:cxnChg chg="del">
          <ac:chgData name="Enrico Fabris" userId="d9ea6b64-481b-4f1a-9add-e8896e431423" providerId="ADAL" clId="{CCA75DEA-2A8D-458D-AE44-E1C84916217E}" dt="2024-04-11T13:58:03.087" v="6693" actId="478"/>
          <ac:cxnSpMkLst>
            <pc:docMk/>
            <pc:sldMk cId="1678142478" sldId="357"/>
            <ac:cxnSpMk id="27" creationId="{9ADC4C3D-4FCE-DFCA-CBA9-6D283EAE866A}"/>
          </ac:cxnSpMkLst>
        </pc:cxnChg>
        <pc:cxnChg chg="mod">
          <ac:chgData name="Enrico Fabris" userId="d9ea6b64-481b-4f1a-9add-e8896e431423" providerId="ADAL" clId="{CCA75DEA-2A8D-458D-AE44-E1C84916217E}" dt="2024-04-11T13:58:25.906" v="6697" actId="164"/>
          <ac:cxnSpMkLst>
            <pc:docMk/>
            <pc:sldMk cId="1678142478" sldId="357"/>
            <ac:cxnSpMk id="31" creationId="{DBD84ECE-B220-B70D-256B-94A93EBBB5C4}"/>
          </ac:cxnSpMkLst>
        </pc:cxnChg>
        <pc:cxnChg chg="del">
          <ac:chgData name="Enrico Fabris" userId="d9ea6b64-481b-4f1a-9add-e8896e431423" providerId="ADAL" clId="{CCA75DEA-2A8D-458D-AE44-E1C84916217E}" dt="2024-04-11T13:58:03.087" v="6693" actId="478"/>
          <ac:cxnSpMkLst>
            <pc:docMk/>
            <pc:sldMk cId="1678142478" sldId="357"/>
            <ac:cxnSpMk id="38" creationId="{611AF53E-8DD6-ACCB-0BCD-C1E7A4D66175}"/>
          </ac:cxnSpMkLst>
        </pc:cxnChg>
        <pc:cxnChg chg="mod">
          <ac:chgData name="Enrico Fabris" userId="d9ea6b64-481b-4f1a-9add-e8896e431423" providerId="ADAL" clId="{CCA75DEA-2A8D-458D-AE44-E1C84916217E}" dt="2024-04-11T13:59:05.935" v="6702" actId="1076"/>
          <ac:cxnSpMkLst>
            <pc:docMk/>
            <pc:sldMk cId="1678142478" sldId="357"/>
            <ac:cxnSpMk id="63" creationId="{766A7EED-8039-132D-E56B-6F228C5901A8}"/>
          </ac:cxnSpMkLst>
        </pc:cxnChg>
      </pc:sldChg>
      <pc:sldChg chg="add del">
        <pc:chgData name="Enrico Fabris" userId="d9ea6b64-481b-4f1a-9add-e8896e431423" providerId="ADAL" clId="{CCA75DEA-2A8D-458D-AE44-E1C84916217E}" dt="2024-04-11T13:53:57.529" v="6648" actId="47"/>
        <pc:sldMkLst>
          <pc:docMk/>
          <pc:sldMk cId="2517613037" sldId="357"/>
        </pc:sldMkLst>
      </pc:sldChg>
      <pc:sldChg chg="add del ord">
        <pc:chgData name="Enrico Fabris" userId="d9ea6b64-481b-4f1a-9add-e8896e431423" providerId="ADAL" clId="{CCA75DEA-2A8D-458D-AE44-E1C84916217E}" dt="2024-04-11T14:39:42.623" v="7025" actId="47"/>
        <pc:sldMkLst>
          <pc:docMk/>
          <pc:sldMk cId="1985643231" sldId="358"/>
        </pc:sldMkLst>
      </pc:sldChg>
      <pc:sldChg chg="addSp delSp modSp add mod modTransition modAnim">
        <pc:chgData name="Enrico Fabris" userId="d9ea6b64-481b-4f1a-9add-e8896e431423" providerId="ADAL" clId="{CCA75DEA-2A8D-458D-AE44-E1C84916217E}" dt="2024-04-11T14:40:36.156" v="7026"/>
        <pc:sldMkLst>
          <pc:docMk/>
          <pc:sldMk cId="1658119392" sldId="359"/>
        </pc:sldMkLst>
        <pc:spChg chg="del">
          <ac:chgData name="Enrico Fabris" userId="d9ea6b64-481b-4f1a-9add-e8896e431423" providerId="ADAL" clId="{CCA75DEA-2A8D-458D-AE44-E1C84916217E}" dt="2024-04-11T14:08:26.097" v="6769" actId="478"/>
          <ac:spMkLst>
            <pc:docMk/>
            <pc:sldMk cId="1658119392" sldId="359"/>
            <ac:spMk id="5" creationId="{F77C5018-6D53-6831-4907-F22135FA9AEC}"/>
          </ac:spMkLst>
        </pc:spChg>
        <pc:spChg chg="del">
          <ac:chgData name="Enrico Fabris" userId="d9ea6b64-481b-4f1a-9add-e8896e431423" providerId="ADAL" clId="{CCA75DEA-2A8D-458D-AE44-E1C84916217E}" dt="2024-04-11T14:08:26.097" v="6769" actId="478"/>
          <ac:spMkLst>
            <pc:docMk/>
            <pc:sldMk cId="1658119392" sldId="359"/>
            <ac:spMk id="6" creationId="{9E3C3757-8AA6-1119-BB3F-B7F4676B1450}"/>
          </ac:spMkLst>
        </pc:spChg>
        <pc:spChg chg="del">
          <ac:chgData name="Enrico Fabris" userId="d9ea6b64-481b-4f1a-9add-e8896e431423" providerId="ADAL" clId="{CCA75DEA-2A8D-458D-AE44-E1C84916217E}" dt="2024-04-11T14:08:26.097" v="6769" actId="478"/>
          <ac:spMkLst>
            <pc:docMk/>
            <pc:sldMk cId="1658119392" sldId="359"/>
            <ac:spMk id="10" creationId="{D1E7EF00-1AD8-9350-DD07-D8AC1AF8BD00}"/>
          </ac:spMkLst>
        </pc:spChg>
        <pc:spChg chg="del">
          <ac:chgData name="Enrico Fabris" userId="d9ea6b64-481b-4f1a-9add-e8896e431423" providerId="ADAL" clId="{CCA75DEA-2A8D-458D-AE44-E1C84916217E}" dt="2024-04-11T14:08:26.097" v="6769" actId="478"/>
          <ac:spMkLst>
            <pc:docMk/>
            <pc:sldMk cId="1658119392" sldId="359"/>
            <ac:spMk id="11" creationId="{9568B595-436E-7833-9FE1-1B1E5E27005E}"/>
          </ac:spMkLst>
        </pc:spChg>
        <pc:spChg chg="del">
          <ac:chgData name="Enrico Fabris" userId="d9ea6b64-481b-4f1a-9add-e8896e431423" providerId="ADAL" clId="{CCA75DEA-2A8D-458D-AE44-E1C84916217E}" dt="2024-04-11T14:08:26.097" v="6769" actId="478"/>
          <ac:spMkLst>
            <pc:docMk/>
            <pc:sldMk cId="1658119392" sldId="359"/>
            <ac:spMk id="12" creationId="{714ACF65-FD35-6400-445F-737975F00395}"/>
          </ac:spMkLst>
        </pc:spChg>
        <pc:spChg chg="del">
          <ac:chgData name="Enrico Fabris" userId="d9ea6b64-481b-4f1a-9add-e8896e431423" providerId="ADAL" clId="{CCA75DEA-2A8D-458D-AE44-E1C84916217E}" dt="2024-04-11T14:08:26.097" v="6769" actId="478"/>
          <ac:spMkLst>
            <pc:docMk/>
            <pc:sldMk cId="1658119392" sldId="359"/>
            <ac:spMk id="14" creationId="{6021498C-635C-7CCD-591D-1423FAF64979}"/>
          </ac:spMkLst>
        </pc:spChg>
        <pc:spChg chg="del">
          <ac:chgData name="Enrico Fabris" userId="d9ea6b64-481b-4f1a-9add-e8896e431423" providerId="ADAL" clId="{CCA75DEA-2A8D-458D-AE44-E1C84916217E}" dt="2024-04-11T14:08:26.097" v="6769" actId="478"/>
          <ac:spMkLst>
            <pc:docMk/>
            <pc:sldMk cId="1658119392" sldId="359"/>
            <ac:spMk id="17" creationId="{EB0A299D-5522-226E-AE98-685E41F9A7A1}"/>
          </ac:spMkLst>
        </pc:spChg>
        <pc:spChg chg="add mod">
          <ac:chgData name="Enrico Fabris" userId="d9ea6b64-481b-4f1a-9add-e8896e431423" providerId="ADAL" clId="{CCA75DEA-2A8D-458D-AE44-E1C84916217E}" dt="2024-04-11T14:15:40.933" v="6822" actId="14100"/>
          <ac:spMkLst>
            <pc:docMk/>
            <pc:sldMk cId="1658119392" sldId="359"/>
            <ac:spMk id="19" creationId="{4E26CE68-FF5A-7481-F6E7-8679AB2FC44A}"/>
          </ac:spMkLst>
        </pc:spChg>
        <pc:spChg chg="del">
          <ac:chgData name="Enrico Fabris" userId="d9ea6b64-481b-4f1a-9add-e8896e431423" providerId="ADAL" clId="{CCA75DEA-2A8D-458D-AE44-E1C84916217E}" dt="2024-04-11T14:08:26.097" v="6769" actId="478"/>
          <ac:spMkLst>
            <pc:docMk/>
            <pc:sldMk cId="1658119392" sldId="359"/>
            <ac:spMk id="20" creationId="{52B3A817-CC7F-E6D4-5B6E-DB7AEE79477C}"/>
          </ac:spMkLst>
        </pc:spChg>
        <pc:spChg chg="mod">
          <ac:chgData name="Enrico Fabris" userId="d9ea6b64-481b-4f1a-9add-e8896e431423" providerId="ADAL" clId="{CCA75DEA-2A8D-458D-AE44-E1C84916217E}" dt="2024-04-11T14:08:45.796" v="6773" actId="164"/>
          <ac:spMkLst>
            <pc:docMk/>
            <pc:sldMk cId="1658119392" sldId="359"/>
            <ac:spMk id="21" creationId="{B7DBCF03-C519-07F0-2FEE-5B537979B848}"/>
          </ac:spMkLst>
        </pc:spChg>
        <pc:spChg chg="mod">
          <ac:chgData name="Enrico Fabris" userId="d9ea6b64-481b-4f1a-9add-e8896e431423" providerId="ADAL" clId="{CCA75DEA-2A8D-458D-AE44-E1C84916217E}" dt="2024-04-11T14:08:45.796" v="6773" actId="164"/>
          <ac:spMkLst>
            <pc:docMk/>
            <pc:sldMk cId="1658119392" sldId="359"/>
            <ac:spMk id="23" creationId="{B31538BC-F8BB-47F1-4511-7C47FBB25B18}"/>
          </ac:spMkLst>
        </pc:spChg>
        <pc:spChg chg="mod">
          <ac:chgData name="Enrico Fabris" userId="d9ea6b64-481b-4f1a-9add-e8896e431423" providerId="ADAL" clId="{CCA75DEA-2A8D-458D-AE44-E1C84916217E}" dt="2024-04-11T14:08:45.796" v="6773" actId="164"/>
          <ac:spMkLst>
            <pc:docMk/>
            <pc:sldMk cId="1658119392" sldId="359"/>
            <ac:spMk id="24" creationId="{CBB56BF5-488B-145F-E2C1-E863AF66C7A9}"/>
          </ac:spMkLst>
        </pc:spChg>
        <pc:spChg chg="mod">
          <ac:chgData name="Enrico Fabris" userId="d9ea6b64-481b-4f1a-9add-e8896e431423" providerId="ADAL" clId="{CCA75DEA-2A8D-458D-AE44-E1C84916217E}" dt="2024-04-11T14:08:45.796" v="6773" actId="164"/>
          <ac:spMkLst>
            <pc:docMk/>
            <pc:sldMk cId="1658119392" sldId="359"/>
            <ac:spMk id="25" creationId="{22285242-1F2E-19FF-EC8B-F5173B1C6603}"/>
          </ac:spMkLst>
        </pc:spChg>
        <pc:spChg chg="del">
          <ac:chgData name="Enrico Fabris" userId="d9ea6b64-481b-4f1a-9add-e8896e431423" providerId="ADAL" clId="{CCA75DEA-2A8D-458D-AE44-E1C84916217E}" dt="2024-04-11T14:08:33.858" v="6771" actId="478"/>
          <ac:spMkLst>
            <pc:docMk/>
            <pc:sldMk cId="1658119392" sldId="359"/>
            <ac:spMk id="26" creationId="{140D1331-F383-C158-CD09-2980730D9F7B}"/>
          </ac:spMkLst>
        </pc:spChg>
        <pc:spChg chg="del">
          <ac:chgData name="Enrico Fabris" userId="d9ea6b64-481b-4f1a-9add-e8896e431423" providerId="ADAL" clId="{CCA75DEA-2A8D-458D-AE44-E1C84916217E}" dt="2024-04-11T14:08:32.261" v="6770" actId="478"/>
          <ac:spMkLst>
            <pc:docMk/>
            <pc:sldMk cId="1658119392" sldId="359"/>
            <ac:spMk id="28" creationId="{F177C9EE-E538-EBD2-D111-BD7F9EA47570}"/>
          </ac:spMkLst>
        </pc:spChg>
        <pc:spChg chg="del">
          <ac:chgData name="Enrico Fabris" userId="d9ea6b64-481b-4f1a-9add-e8896e431423" providerId="ADAL" clId="{CCA75DEA-2A8D-458D-AE44-E1C84916217E}" dt="2024-04-11T14:08:32.261" v="6770" actId="478"/>
          <ac:spMkLst>
            <pc:docMk/>
            <pc:sldMk cId="1658119392" sldId="359"/>
            <ac:spMk id="29" creationId="{08BB46B4-C84A-6245-93FD-62F4B1444713}"/>
          </ac:spMkLst>
        </pc:spChg>
        <pc:spChg chg="del">
          <ac:chgData name="Enrico Fabris" userId="d9ea6b64-481b-4f1a-9add-e8896e431423" providerId="ADAL" clId="{CCA75DEA-2A8D-458D-AE44-E1C84916217E}" dt="2024-04-11T14:08:26.097" v="6769" actId="478"/>
          <ac:spMkLst>
            <pc:docMk/>
            <pc:sldMk cId="1658119392" sldId="359"/>
            <ac:spMk id="30" creationId="{69FCF5C2-CB8F-3267-BB21-50D6F3A36BFA}"/>
          </ac:spMkLst>
        </pc:spChg>
        <pc:spChg chg="del">
          <ac:chgData name="Enrico Fabris" userId="d9ea6b64-481b-4f1a-9add-e8896e431423" providerId="ADAL" clId="{CCA75DEA-2A8D-458D-AE44-E1C84916217E}" dt="2024-04-11T14:08:26.097" v="6769" actId="478"/>
          <ac:spMkLst>
            <pc:docMk/>
            <pc:sldMk cId="1658119392" sldId="359"/>
            <ac:spMk id="32" creationId="{7264A96D-2208-3D7D-7A9C-EBF60C33F7E3}"/>
          </ac:spMkLst>
        </pc:spChg>
        <pc:spChg chg="del">
          <ac:chgData name="Enrico Fabris" userId="d9ea6b64-481b-4f1a-9add-e8896e431423" providerId="ADAL" clId="{CCA75DEA-2A8D-458D-AE44-E1C84916217E}" dt="2024-04-11T14:08:32.261" v="6770" actId="478"/>
          <ac:spMkLst>
            <pc:docMk/>
            <pc:sldMk cId="1658119392" sldId="359"/>
            <ac:spMk id="37" creationId="{F998DBE0-9156-AF63-4528-3511972C907C}"/>
          </ac:spMkLst>
        </pc:spChg>
        <pc:spChg chg="del">
          <ac:chgData name="Enrico Fabris" userId="d9ea6b64-481b-4f1a-9add-e8896e431423" providerId="ADAL" clId="{CCA75DEA-2A8D-458D-AE44-E1C84916217E}" dt="2024-04-11T14:08:32.261" v="6770" actId="478"/>
          <ac:spMkLst>
            <pc:docMk/>
            <pc:sldMk cId="1658119392" sldId="359"/>
            <ac:spMk id="39" creationId="{62B5BEF5-E4B7-B75D-26FC-9D2BD2D4469A}"/>
          </ac:spMkLst>
        </pc:spChg>
        <pc:spChg chg="del">
          <ac:chgData name="Enrico Fabris" userId="d9ea6b64-481b-4f1a-9add-e8896e431423" providerId="ADAL" clId="{CCA75DEA-2A8D-458D-AE44-E1C84916217E}" dt="2024-04-11T14:08:32.261" v="6770" actId="478"/>
          <ac:spMkLst>
            <pc:docMk/>
            <pc:sldMk cId="1658119392" sldId="359"/>
            <ac:spMk id="40" creationId="{8C11A0D2-3131-50FE-E682-1DC787580DC4}"/>
          </ac:spMkLst>
        </pc:spChg>
        <pc:spChg chg="del">
          <ac:chgData name="Enrico Fabris" userId="d9ea6b64-481b-4f1a-9add-e8896e431423" providerId="ADAL" clId="{CCA75DEA-2A8D-458D-AE44-E1C84916217E}" dt="2024-04-11T14:08:32.261" v="6770" actId="478"/>
          <ac:spMkLst>
            <pc:docMk/>
            <pc:sldMk cId="1658119392" sldId="359"/>
            <ac:spMk id="41" creationId="{F77A5580-3432-DA3C-7675-26DA9F422090}"/>
          </ac:spMkLst>
        </pc:spChg>
        <pc:spChg chg="del">
          <ac:chgData name="Enrico Fabris" userId="d9ea6b64-481b-4f1a-9add-e8896e431423" providerId="ADAL" clId="{CCA75DEA-2A8D-458D-AE44-E1C84916217E}" dt="2024-04-11T14:08:26.097" v="6769" actId="478"/>
          <ac:spMkLst>
            <pc:docMk/>
            <pc:sldMk cId="1658119392" sldId="359"/>
            <ac:spMk id="44" creationId="{2FEF25C6-C743-AB85-622F-ACB161F5BDA1}"/>
          </ac:spMkLst>
        </pc:spChg>
        <pc:spChg chg="del">
          <ac:chgData name="Enrico Fabris" userId="d9ea6b64-481b-4f1a-9add-e8896e431423" providerId="ADAL" clId="{CCA75DEA-2A8D-458D-AE44-E1C84916217E}" dt="2024-04-11T14:08:26.097" v="6769" actId="478"/>
          <ac:spMkLst>
            <pc:docMk/>
            <pc:sldMk cId="1658119392" sldId="359"/>
            <ac:spMk id="45" creationId="{4C204F22-45B5-9816-A81C-6A7802417672}"/>
          </ac:spMkLst>
        </pc:spChg>
        <pc:spChg chg="mod">
          <ac:chgData name="Enrico Fabris" userId="d9ea6b64-481b-4f1a-9add-e8896e431423" providerId="ADAL" clId="{CCA75DEA-2A8D-458D-AE44-E1C84916217E}" dt="2024-04-11T14:08:45.796" v="6773" actId="164"/>
          <ac:spMkLst>
            <pc:docMk/>
            <pc:sldMk cId="1658119392" sldId="359"/>
            <ac:spMk id="52" creationId="{123F52FB-AD9E-C9C2-59CC-8A32B6CCE531}"/>
          </ac:spMkLst>
        </pc:spChg>
        <pc:spChg chg="del">
          <ac:chgData name="Enrico Fabris" userId="d9ea6b64-481b-4f1a-9add-e8896e431423" providerId="ADAL" clId="{CCA75DEA-2A8D-458D-AE44-E1C84916217E}" dt="2024-04-11T14:08:35.703" v="6772" actId="478"/>
          <ac:spMkLst>
            <pc:docMk/>
            <pc:sldMk cId="1658119392" sldId="359"/>
            <ac:spMk id="55" creationId="{6DD87B5B-D617-A1FB-0D7D-04EC9F288704}"/>
          </ac:spMkLst>
        </pc:spChg>
        <pc:spChg chg="del">
          <ac:chgData name="Enrico Fabris" userId="d9ea6b64-481b-4f1a-9add-e8896e431423" providerId="ADAL" clId="{CCA75DEA-2A8D-458D-AE44-E1C84916217E}" dt="2024-04-11T14:08:32.261" v="6770" actId="478"/>
          <ac:spMkLst>
            <pc:docMk/>
            <pc:sldMk cId="1658119392" sldId="359"/>
            <ac:spMk id="58" creationId="{97BB470B-6A32-B1EE-2CDE-8640BD8E5A1B}"/>
          </ac:spMkLst>
        </pc:spChg>
        <pc:spChg chg="del">
          <ac:chgData name="Enrico Fabris" userId="d9ea6b64-481b-4f1a-9add-e8896e431423" providerId="ADAL" clId="{CCA75DEA-2A8D-458D-AE44-E1C84916217E}" dt="2024-04-11T14:08:32.261" v="6770" actId="478"/>
          <ac:spMkLst>
            <pc:docMk/>
            <pc:sldMk cId="1658119392" sldId="359"/>
            <ac:spMk id="61" creationId="{9C891EEA-B031-23E4-5E04-685693F5C117}"/>
          </ac:spMkLst>
        </pc:spChg>
        <pc:grpChg chg="add mod">
          <ac:chgData name="Enrico Fabris" userId="d9ea6b64-481b-4f1a-9add-e8896e431423" providerId="ADAL" clId="{CCA75DEA-2A8D-458D-AE44-E1C84916217E}" dt="2024-04-11T14:08:45.796" v="6773" actId="164"/>
          <ac:grpSpMkLst>
            <pc:docMk/>
            <pc:sldMk cId="1658119392" sldId="359"/>
            <ac:grpSpMk id="2" creationId="{93EB66E3-ED48-E5D1-4D87-8B32EBECD8A6}"/>
          </ac:grpSpMkLst>
        </pc:grpChg>
        <pc:picChg chg="add mod">
          <ac:chgData name="Enrico Fabris" userId="d9ea6b64-481b-4f1a-9add-e8896e431423" providerId="ADAL" clId="{CCA75DEA-2A8D-458D-AE44-E1C84916217E}" dt="2024-04-11T14:12:21.694" v="6790" actId="14100"/>
          <ac:picMkLst>
            <pc:docMk/>
            <pc:sldMk cId="1658119392" sldId="359"/>
            <ac:picMk id="9" creationId="{B1D21FB9-18E9-0BD2-DDA3-F5BD9AD4D16A}"/>
          </ac:picMkLst>
        </pc:picChg>
        <pc:picChg chg="add mod">
          <ac:chgData name="Enrico Fabris" userId="d9ea6b64-481b-4f1a-9add-e8896e431423" providerId="ADAL" clId="{CCA75DEA-2A8D-458D-AE44-E1C84916217E}" dt="2024-04-11T14:13:16.349" v="6800" actId="1035"/>
          <ac:picMkLst>
            <pc:docMk/>
            <pc:sldMk cId="1658119392" sldId="359"/>
            <ac:picMk id="15" creationId="{423F87B2-B6A6-8F3D-0AE9-C52E7D1C6AE9}"/>
          </ac:picMkLst>
        </pc:picChg>
        <pc:picChg chg="add mod">
          <ac:chgData name="Enrico Fabris" userId="d9ea6b64-481b-4f1a-9add-e8896e431423" providerId="ADAL" clId="{CCA75DEA-2A8D-458D-AE44-E1C84916217E}" dt="2024-04-11T14:13:25.259" v="6802" actId="1036"/>
          <ac:picMkLst>
            <pc:docMk/>
            <pc:sldMk cId="1658119392" sldId="359"/>
            <ac:picMk id="16" creationId="{54D56362-7715-FFE7-B8D4-E73835359E42}"/>
          </ac:picMkLst>
        </pc:picChg>
        <pc:picChg chg="add mod">
          <ac:chgData name="Enrico Fabris" userId="d9ea6b64-481b-4f1a-9add-e8896e431423" providerId="ADAL" clId="{CCA75DEA-2A8D-458D-AE44-E1C84916217E}" dt="2024-04-11T14:13:47.286" v="6806" actId="1076"/>
          <ac:picMkLst>
            <pc:docMk/>
            <pc:sldMk cId="1658119392" sldId="359"/>
            <ac:picMk id="18" creationId="{D7D6E72C-008A-A3C7-C1AC-A78006A313B1}"/>
          </ac:picMkLst>
        </pc:picChg>
        <pc:picChg chg="del">
          <ac:chgData name="Enrico Fabris" userId="d9ea6b64-481b-4f1a-9add-e8896e431423" providerId="ADAL" clId="{CCA75DEA-2A8D-458D-AE44-E1C84916217E}" dt="2024-04-11T14:08:26.097" v="6769" actId="478"/>
          <ac:picMkLst>
            <pc:docMk/>
            <pc:sldMk cId="1658119392" sldId="359"/>
            <ac:picMk id="47" creationId="{C37079BC-F832-2A1C-70CC-E7912545DE71}"/>
          </ac:picMkLst>
        </pc:picChg>
        <pc:picChg chg="del">
          <ac:chgData name="Enrico Fabris" userId="d9ea6b64-481b-4f1a-9add-e8896e431423" providerId="ADAL" clId="{CCA75DEA-2A8D-458D-AE44-E1C84916217E}" dt="2024-04-11T14:08:26.097" v="6769" actId="478"/>
          <ac:picMkLst>
            <pc:docMk/>
            <pc:sldMk cId="1658119392" sldId="359"/>
            <ac:picMk id="49" creationId="{751444CA-644B-DF68-1EAA-B8686BEF0916}"/>
          </ac:picMkLst>
        </pc:picChg>
        <pc:picChg chg="mod">
          <ac:chgData name="Enrico Fabris" userId="d9ea6b64-481b-4f1a-9add-e8896e431423" providerId="ADAL" clId="{CCA75DEA-2A8D-458D-AE44-E1C84916217E}" dt="2024-04-11T14:08:45.796" v="6773" actId="164"/>
          <ac:picMkLst>
            <pc:docMk/>
            <pc:sldMk cId="1658119392" sldId="359"/>
            <ac:picMk id="51" creationId="{9B93C160-F45A-1024-E2BD-A96A3D340916}"/>
          </ac:picMkLst>
        </pc:picChg>
        <pc:picChg chg="del">
          <ac:chgData name="Enrico Fabris" userId="d9ea6b64-481b-4f1a-9add-e8896e431423" providerId="ADAL" clId="{CCA75DEA-2A8D-458D-AE44-E1C84916217E}" dt="2024-04-11T14:08:32.261" v="6770" actId="478"/>
          <ac:picMkLst>
            <pc:docMk/>
            <pc:sldMk cId="1658119392" sldId="359"/>
            <ac:picMk id="54" creationId="{EB771CE6-1AB2-EEAD-B6BB-188506765274}"/>
          </ac:picMkLst>
        </pc:picChg>
        <pc:picChg chg="del">
          <ac:chgData name="Enrico Fabris" userId="d9ea6b64-481b-4f1a-9add-e8896e431423" providerId="ADAL" clId="{CCA75DEA-2A8D-458D-AE44-E1C84916217E}" dt="2024-04-11T14:08:26.097" v="6769" actId="478"/>
          <ac:picMkLst>
            <pc:docMk/>
            <pc:sldMk cId="1658119392" sldId="359"/>
            <ac:picMk id="57" creationId="{0A5633BD-A6C6-0989-94C5-75D245A69250}"/>
          </ac:picMkLst>
        </pc:picChg>
        <pc:picChg chg="del">
          <ac:chgData name="Enrico Fabris" userId="d9ea6b64-481b-4f1a-9add-e8896e431423" providerId="ADAL" clId="{CCA75DEA-2A8D-458D-AE44-E1C84916217E}" dt="2024-04-11T14:08:32.261" v="6770" actId="478"/>
          <ac:picMkLst>
            <pc:docMk/>
            <pc:sldMk cId="1658119392" sldId="359"/>
            <ac:picMk id="60" creationId="{EAC51E23-651F-07BA-3088-76F4329070F4}"/>
          </ac:picMkLst>
        </pc:picChg>
        <pc:cxnChg chg="del">
          <ac:chgData name="Enrico Fabris" userId="d9ea6b64-481b-4f1a-9add-e8896e431423" providerId="ADAL" clId="{CCA75DEA-2A8D-458D-AE44-E1C84916217E}" dt="2024-04-11T14:08:26.097" v="6769" actId="478"/>
          <ac:cxnSpMkLst>
            <pc:docMk/>
            <pc:sldMk cId="1658119392" sldId="359"/>
            <ac:cxnSpMk id="8" creationId="{1C096209-3072-F3CA-745C-F6677C16CFC7}"/>
          </ac:cxnSpMkLst>
        </pc:cxnChg>
        <pc:cxnChg chg="del">
          <ac:chgData name="Enrico Fabris" userId="d9ea6b64-481b-4f1a-9add-e8896e431423" providerId="ADAL" clId="{CCA75DEA-2A8D-458D-AE44-E1C84916217E}" dt="2024-04-11T14:08:26.097" v="6769" actId="478"/>
          <ac:cxnSpMkLst>
            <pc:docMk/>
            <pc:sldMk cId="1658119392" sldId="359"/>
            <ac:cxnSpMk id="13" creationId="{36F59B89-4B96-E116-A3B7-066FA2314B5D}"/>
          </ac:cxnSpMkLst>
        </pc:cxnChg>
        <pc:cxnChg chg="mod">
          <ac:chgData name="Enrico Fabris" userId="d9ea6b64-481b-4f1a-9add-e8896e431423" providerId="ADAL" clId="{CCA75DEA-2A8D-458D-AE44-E1C84916217E}" dt="2024-04-11T14:08:45.796" v="6773" actId="164"/>
          <ac:cxnSpMkLst>
            <pc:docMk/>
            <pc:sldMk cId="1658119392" sldId="359"/>
            <ac:cxnSpMk id="22" creationId="{ACD9B0DD-66B7-46AA-3876-F740A40F6992}"/>
          </ac:cxnSpMkLst>
        </pc:cxnChg>
        <pc:cxnChg chg="del">
          <ac:chgData name="Enrico Fabris" userId="d9ea6b64-481b-4f1a-9add-e8896e431423" providerId="ADAL" clId="{CCA75DEA-2A8D-458D-AE44-E1C84916217E}" dt="2024-04-11T14:08:32.261" v="6770" actId="478"/>
          <ac:cxnSpMkLst>
            <pc:docMk/>
            <pc:sldMk cId="1658119392" sldId="359"/>
            <ac:cxnSpMk id="27" creationId="{9ADC4C3D-4FCE-DFCA-CBA9-6D283EAE866A}"/>
          </ac:cxnSpMkLst>
        </pc:cxnChg>
        <pc:cxnChg chg="del">
          <ac:chgData name="Enrico Fabris" userId="d9ea6b64-481b-4f1a-9add-e8896e431423" providerId="ADAL" clId="{CCA75DEA-2A8D-458D-AE44-E1C84916217E}" dt="2024-04-11T14:08:26.097" v="6769" actId="478"/>
          <ac:cxnSpMkLst>
            <pc:docMk/>
            <pc:sldMk cId="1658119392" sldId="359"/>
            <ac:cxnSpMk id="31" creationId="{DBD84ECE-B220-B70D-256B-94A93EBBB5C4}"/>
          </ac:cxnSpMkLst>
        </pc:cxnChg>
        <pc:cxnChg chg="del">
          <ac:chgData name="Enrico Fabris" userId="d9ea6b64-481b-4f1a-9add-e8896e431423" providerId="ADAL" clId="{CCA75DEA-2A8D-458D-AE44-E1C84916217E}" dt="2024-04-11T14:08:32.261" v="6770" actId="478"/>
          <ac:cxnSpMkLst>
            <pc:docMk/>
            <pc:sldMk cId="1658119392" sldId="359"/>
            <ac:cxnSpMk id="38" creationId="{611AF53E-8DD6-ACCB-0BCD-C1E7A4D66175}"/>
          </ac:cxnSpMkLst>
        </pc:cxnChg>
        <pc:cxnChg chg="del">
          <ac:chgData name="Enrico Fabris" userId="d9ea6b64-481b-4f1a-9add-e8896e431423" providerId="ADAL" clId="{CCA75DEA-2A8D-458D-AE44-E1C84916217E}" dt="2024-04-11T14:08:26.097" v="6769" actId="478"/>
          <ac:cxnSpMkLst>
            <pc:docMk/>
            <pc:sldMk cId="1658119392" sldId="359"/>
            <ac:cxnSpMk id="63" creationId="{766A7EED-8039-132D-E56B-6F228C5901A8}"/>
          </ac:cxnSpMkLst>
        </pc:cxnChg>
      </pc:sldChg>
      <pc:sldChg chg="del">
        <pc:chgData name="Enrico Fabris" userId="d9ea6b64-481b-4f1a-9add-e8896e431423" providerId="ADAL" clId="{CCA75DEA-2A8D-458D-AE44-E1C84916217E}" dt="2024-04-11T15:06:47.837" v="7553" actId="47"/>
        <pc:sldMkLst>
          <pc:docMk/>
          <pc:sldMk cId="2318968567" sldId="360"/>
        </pc:sldMkLst>
      </pc:sldChg>
      <pc:sldChg chg="modSp del mod">
        <pc:chgData name="Enrico Fabris" userId="d9ea6b64-481b-4f1a-9add-e8896e431423" providerId="ADAL" clId="{CCA75DEA-2A8D-458D-AE44-E1C84916217E}" dt="2024-04-11T15:07:42.740" v="7561" actId="47"/>
        <pc:sldMkLst>
          <pc:docMk/>
          <pc:sldMk cId="2524301816" sldId="362"/>
        </pc:sldMkLst>
        <pc:spChg chg="mod">
          <ac:chgData name="Enrico Fabris" userId="d9ea6b64-481b-4f1a-9add-e8896e431423" providerId="ADAL" clId="{CCA75DEA-2A8D-458D-AE44-E1C84916217E}" dt="2024-04-11T14:19:04.225" v="6843" actId="1036"/>
          <ac:spMkLst>
            <pc:docMk/>
            <pc:sldMk cId="2524301816" sldId="362"/>
            <ac:spMk id="6" creationId="{43536ACA-12B1-4FF7-F64C-98E229F1A491}"/>
          </ac:spMkLst>
        </pc:spChg>
      </pc:sldChg>
      <pc:sldChg chg="add ord modAnim">
        <pc:chgData name="Enrico Fabris" userId="d9ea6b64-481b-4f1a-9add-e8896e431423" providerId="ADAL" clId="{CCA75DEA-2A8D-458D-AE44-E1C84916217E}" dt="2024-04-11T15:04:26.193" v="7360"/>
        <pc:sldMkLst>
          <pc:docMk/>
          <pc:sldMk cId="2371839180" sldId="363"/>
        </pc:sldMkLst>
      </pc:sldChg>
      <pc:sldChg chg="addSp delSp modSp add del mod addAnim delAnim modAnim">
        <pc:chgData name="Enrico Fabris" userId="d9ea6b64-481b-4f1a-9add-e8896e431423" providerId="ADAL" clId="{CCA75DEA-2A8D-458D-AE44-E1C84916217E}" dt="2024-04-11T15:15:54.248" v="7645"/>
        <pc:sldMkLst>
          <pc:docMk/>
          <pc:sldMk cId="2083624697" sldId="364"/>
        </pc:sldMkLst>
        <pc:spChg chg="add mod ord">
          <ac:chgData name="Enrico Fabris" userId="d9ea6b64-481b-4f1a-9add-e8896e431423" providerId="ADAL" clId="{CCA75DEA-2A8D-458D-AE44-E1C84916217E}" dt="2024-04-11T14:53:57.621" v="7201" actId="1035"/>
          <ac:spMkLst>
            <pc:docMk/>
            <pc:sldMk cId="2083624697" sldId="364"/>
            <ac:spMk id="48" creationId="{24C64C3D-E5D9-9585-6986-D965FF746E8D}"/>
          </ac:spMkLst>
        </pc:spChg>
        <pc:spChg chg="add mod">
          <ac:chgData name="Enrico Fabris" userId="d9ea6b64-481b-4f1a-9add-e8896e431423" providerId="ADAL" clId="{CCA75DEA-2A8D-458D-AE44-E1C84916217E}" dt="2024-04-11T14:53:51.351" v="7196" actId="14100"/>
          <ac:spMkLst>
            <pc:docMk/>
            <pc:sldMk cId="2083624697" sldId="364"/>
            <ac:spMk id="52" creationId="{DA7F9BF4-E4B9-D234-4226-35DBC2980EB0}"/>
          </ac:spMkLst>
        </pc:spChg>
        <pc:spChg chg="mod">
          <ac:chgData name="Enrico Fabris" userId="d9ea6b64-481b-4f1a-9add-e8896e431423" providerId="ADAL" clId="{CCA75DEA-2A8D-458D-AE44-E1C84916217E}" dt="2024-04-11T14:44:39.293" v="7102" actId="14100"/>
          <ac:spMkLst>
            <pc:docMk/>
            <pc:sldMk cId="2083624697" sldId="364"/>
            <ac:spMk id="69" creationId="{5EE4B5AC-B40D-F7B8-C64F-1159369DAAFE}"/>
          </ac:spMkLst>
        </pc:spChg>
        <pc:grpChg chg="add del mod">
          <ac:chgData name="Enrico Fabris" userId="d9ea6b64-481b-4f1a-9add-e8896e431423" providerId="ADAL" clId="{CCA75DEA-2A8D-458D-AE44-E1C84916217E}" dt="2024-04-11T14:43:43.121" v="7095" actId="1038"/>
          <ac:grpSpMkLst>
            <pc:docMk/>
            <pc:sldMk cId="2083624697" sldId="364"/>
            <ac:grpSpMk id="2" creationId="{4AD228F5-24AE-EFB7-1A53-54C2A4C034FD}"/>
          </ac:grpSpMkLst>
        </pc:grpChg>
        <pc:grpChg chg="del">
          <ac:chgData name="Enrico Fabris" userId="d9ea6b64-481b-4f1a-9add-e8896e431423" providerId="ADAL" clId="{CCA75DEA-2A8D-458D-AE44-E1C84916217E}" dt="2024-04-11T14:43:14.999" v="7092" actId="478"/>
          <ac:grpSpMkLst>
            <pc:docMk/>
            <pc:sldMk cId="2083624697" sldId="364"/>
            <ac:grpSpMk id="5" creationId="{5E9ACF0C-AE96-A123-258E-77679272C7AC}"/>
          </ac:grpSpMkLst>
        </pc:grpChg>
        <pc:grpChg chg="del">
          <ac:chgData name="Enrico Fabris" userId="d9ea6b64-481b-4f1a-9add-e8896e431423" providerId="ADAL" clId="{CCA75DEA-2A8D-458D-AE44-E1C84916217E}" dt="2024-04-11T14:43:16.955" v="7093" actId="478"/>
          <ac:grpSpMkLst>
            <pc:docMk/>
            <pc:sldMk cId="2083624697" sldId="364"/>
            <ac:grpSpMk id="58" creationId="{B5E6A132-0506-E46F-CE19-26906C294E15}"/>
          </ac:grpSpMkLst>
        </pc:grpChg>
        <pc:picChg chg="del">
          <ac:chgData name="Enrico Fabris" userId="d9ea6b64-481b-4f1a-9add-e8896e431423" providerId="ADAL" clId="{CCA75DEA-2A8D-458D-AE44-E1C84916217E}" dt="2024-04-11T14:43:18.889" v="7094" actId="478"/>
          <ac:picMkLst>
            <pc:docMk/>
            <pc:sldMk cId="2083624697" sldId="364"/>
            <ac:picMk id="46" creationId="{506E53B1-F3C8-39AD-3CC6-65013462EA65}"/>
          </ac:picMkLst>
        </pc:picChg>
        <pc:picChg chg="add mod">
          <ac:chgData name="Enrico Fabris" userId="d9ea6b64-481b-4f1a-9add-e8896e431423" providerId="ADAL" clId="{CCA75DEA-2A8D-458D-AE44-E1C84916217E}" dt="2024-04-11T14:54:00.008" v="7203" actId="1035"/>
          <ac:picMkLst>
            <pc:docMk/>
            <pc:sldMk cId="2083624697" sldId="364"/>
            <ac:picMk id="66" creationId="{468B219F-D42E-95BD-EB0C-1DF315ECE529}"/>
          </ac:picMkLst>
        </pc:picChg>
        <pc:picChg chg="add mod">
          <ac:chgData name="Enrico Fabris" userId="d9ea6b64-481b-4f1a-9add-e8896e431423" providerId="ADAL" clId="{CCA75DEA-2A8D-458D-AE44-E1C84916217E}" dt="2024-04-11T14:54:02.145" v="7205" actId="1035"/>
          <ac:picMkLst>
            <pc:docMk/>
            <pc:sldMk cId="2083624697" sldId="364"/>
            <ac:picMk id="73" creationId="{81E0C910-7020-C99E-5BDA-293D7685413F}"/>
          </ac:picMkLst>
        </pc:picChg>
        <pc:cxnChg chg="mod">
          <ac:chgData name="Enrico Fabris" userId="d9ea6b64-481b-4f1a-9add-e8896e431423" providerId="ADAL" clId="{CCA75DEA-2A8D-458D-AE44-E1C84916217E}" dt="2024-04-11T14:53:51.351" v="7196" actId="14100"/>
          <ac:cxnSpMkLst>
            <pc:docMk/>
            <pc:sldMk cId="2083624697" sldId="364"/>
            <ac:cxnSpMk id="60" creationId="{48CFAAA5-B1BA-9E62-A2CF-DFC3E894C785}"/>
          </ac:cxnSpMkLst>
        </pc:cxnChg>
      </pc:sldChg>
      <pc:sldChg chg="add modAnim">
        <pc:chgData name="Enrico Fabris" userId="d9ea6b64-481b-4f1a-9add-e8896e431423" providerId="ADAL" clId="{CCA75DEA-2A8D-458D-AE44-E1C84916217E}" dt="2024-04-11T15:04:18.289" v="7359"/>
        <pc:sldMkLst>
          <pc:docMk/>
          <pc:sldMk cId="1872494829" sldId="365"/>
        </pc:sldMkLst>
      </pc:sldChg>
      <pc:sldChg chg="addSp delSp modSp add mod modTransition delAnim modAnim modNotesTx">
        <pc:chgData name="Enrico Fabris" userId="d9ea6b64-481b-4f1a-9add-e8896e431423" providerId="ADAL" clId="{CCA75DEA-2A8D-458D-AE44-E1C84916217E}" dt="2024-04-11T15:17:28.164" v="7648"/>
        <pc:sldMkLst>
          <pc:docMk/>
          <pc:sldMk cId="179955920" sldId="366"/>
        </pc:sldMkLst>
        <pc:spChg chg="del">
          <ac:chgData name="Enrico Fabris" userId="d9ea6b64-481b-4f1a-9add-e8896e431423" providerId="ADAL" clId="{CCA75DEA-2A8D-458D-AE44-E1C84916217E}" dt="2024-04-11T14:54:40.040" v="7210" actId="478"/>
          <ac:spMkLst>
            <pc:docMk/>
            <pc:sldMk cId="179955920" sldId="366"/>
            <ac:spMk id="5" creationId="{F77C5018-6D53-6831-4907-F22135FA9AEC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6" creationId="{9E3C3757-8AA6-1119-BB3F-B7F4676B1450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10" creationId="{D1E7EF00-1AD8-9350-DD07-D8AC1AF8BD00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11" creationId="{9568B595-436E-7833-9FE1-1B1E5E27005E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12" creationId="{714ACF65-FD35-6400-445F-737975F00395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14" creationId="{6021498C-635C-7CCD-591D-1423FAF64979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17" creationId="{EB0A299D-5522-226E-AE98-685E41F9A7A1}"/>
          </ac:spMkLst>
        </pc:spChg>
        <pc:spChg chg="add del">
          <ac:chgData name="Enrico Fabris" userId="d9ea6b64-481b-4f1a-9add-e8896e431423" providerId="ADAL" clId="{CCA75DEA-2A8D-458D-AE44-E1C84916217E}" dt="2024-04-11T14:55:54.292" v="7228" actId="22"/>
          <ac:spMkLst>
            <pc:docMk/>
            <pc:sldMk cId="179955920" sldId="366"/>
            <ac:spMk id="18" creationId="{478ACBE1-3AEB-30D4-9FFB-E1AFF3B559BB}"/>
          </ac:spMkLst>
        </pc:spChg>
        <pc:spChg chg="add mod">
          <ac:chgData name="Enrico Fabris" userId="d9ea6b64-481b-4f1a-9add-e8896e431423" providerId="ADAL" clId="{CCA75DEA-2A8D-458D-AE44-E1C84916217E}" dt="2024-04-11T15:00:54.803" v="7280"/>
          <ac:spMkLst>
            <pc:docMk/>
            <pc:sldMk cId="179955920" sldId="366"/>
            <ac:spMk id="19" creationId="{056058ED-E82E-6932-AFED-62766AF1698D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20" creationId="{52B3A817-CC7F-E6D4-5B6E-DB7AEE79477C}"/>
          </ac:spMkLst>
        </pc:spChg>
        <pc:spChg chg="del">
          <ac:chgData name="Enrico Fabris" userId="d9ea6b64-481b-4f1a-9add-e8896e431423" providerId="ADAL" clId="{CCA75DEA-2A8D-458D-AE44-E1C84916217E}" dt="2024-04-11T14:54:41.321" v="7211" actId="478"/>
          <ac:spMkLst>
            <pc:docMk/>
            <pc:sldMk cId="179955920" sldId="366"/>
            <ac:spMk id="21" creationId="{B7DBCF03-C519-07F0-2FEE-5B537979B848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23" creationId="{B31538BC-F8BB-47F1-4511-7C47FBB25B18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24" creationId="{CBB56BF5-488B-145F-E2C1-E863AF66C7A9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25" creationId="{22285242-1F2E-19FF-EC8B-F5173B1C6603}"/>
          </ac:spMkLst>
        </pc:spChg>
        <pc:spChg chg="mod">
          <ac:chgData name="Enrico Fabris" userId="d9ea6b64-481b-4f1a-9add-e8896e431423" providerId="ADAL" clId="{CCA75DEA-2A8D-458D-AE44-E1C84916217E}" dt="2024-04-11T14:55:07.127" v="7221" actId="164"/>
          <ac:spMkLst>
            <pc:docMk/>
            <pc:sldMk cId="179955920" sldId="366"/>
            <ac:spMk id="26" creationId="{140D1331-F383-C158-CD09-2980730D9F7B}"/>
          </ac:spMkLst>
        </pc:spChg>
        <pc:spChg chg="mod">
          <ac:chgData name="Enrico Fabris" userId="d9ea6b64-481b-4f1a-9add-e8896e431423" providerId="ADAL" clId="{CCA75DEA-2A8D-458D-AE44-E1C84916217E}" dt="2024-04-11T14:55:07.127" v="7221" actId="164"/>
          <ac:spMkLst>
            <pc:docMk/>
            <pc:sldMk cId="179955920" sldId="366"/>
            <ac:spMk id="28" creationId="{F177C9EE-E538-EBD2-D111-BD7F9EA47570}"/>
          </ac:spMkLst>
        </pc:spChg>
        <pc:spChg chg="mod">
          <ac:chgData name="Enrico Fabris" userId="d9ea6b64-481b-4f1a-9add-e8896e431423" providerId="ADAL" clId="{CCA75DEA-2A8D-458D-AE44-E1C84916217E}" dt="2024-04-11T14:55:07.127" v="7221" actId="164"/>
          <ac:spMkLst>
            <pc:docMk/>
            <pc:sldMk cId="179955920" sldId="366"/>
            <ac:spMk id="29" creationId="{08BB46B4-C84A-6245-93FD-62F4B1444713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30" creationId="{69FCF5C2-CB8F-3267-BB21-50D6F3A36BFA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32" creationId="{7264A96D-2208-3D7D-7A9C-EBF60C33F7E3}"/>
          </ac:spMkLst>
        </pc:spChg>
        <pc:spChg chg="add mod">
          <ac:chgData name="Enrico Fabris" userId="d9ea6b64-481b-4f1a-9add-e8896e431423" providerId="ADAL" clId="{CCA75DEA-2A8D-458D-AE44-E1C84916217E}" dt="2024-04-11T14:57:08.326" v="7244" actId="14100"/>
          <ac:spMkLst>
            <pc:docMk/>
            <pc:sldMk cId="179955920" sldId="366"/>
            <ac:spMk id="33" creationId="{056E5B93-037B-6DF1-9C0E-45525C5FA5DE}"/>
          </ac:spMkLst>
        </pc:spChg>
        <pc:spChg chg="del">
          <ac:chgData name="Enrico Fabris" userId="d9ea6b64-481b-4f1a-9add-e8896e431423" providerId="ADAL" clId="{CCA75DEA-2A8D-458D-AE44-E1C84916217E}" dt="2024-04-11T14:54:46.386" v="7212" actId="478"/>
          <ac:spMkLst>
            <pc:docMk/>
            <pc:sldMk cId="179955920" sldId="366"/>
            <ac:spMk id="37" creationId="{F998DBE0-9156-AF63-4528-3511972C907C}"/>
          </ac:spMkLst>
        </pc:spChg>
        <pc:spChg chg="del">
          <ac:chgData name="Enrico Fabris" userId="d9ea6b64-481b-4f1a-9add-e8896e431423" providerId="ADAL" clId="{CCA75DEA-2A8D-458D-AE44-E1C84916217E}" dt="2024-04-11T14:54:55.291" v="7219" actId="478"/>
          <ac:spMkLst>
            <pc:docMk/>
            <pc:sldMk cId="179955920" sldId="366"/>
            <ac:spMk id="39" creationId="{62B5BEF5-E4B7-B75D-26FC-9D2BD2D4469A}"/>
          </ac:spMkLst>
        </pc:spChg>
        <pc:spChg chg="del">
          <ac:chgData name="Enrico Fabris" userId="d9ea6b64-481b-4f1a-9add-e8896e431423" providerId="ADAL" clId="{CCA75DEA-2A8D-458D-AE44-E1C84916217E}" dt="2024-04-11T14:54:48.748" v="7213" actId="478"/>
          <ac:spMkLst>
            <pc:docMk/>
            <pc:sldMk cId="179955920" sldId="366"/>
            <ac:spMk id="41" creationId="{F77A5580-3432-DA3C-7675-26DA9F422090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44" creationId="{2FEF25C6-C743-AB85-622F-ACB161F5BDA1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45" creationId="{4C204F22-45B5-9816-A81C-6A7802417672}"/>
          </ac:spMkLst>
        </pc:spChg>
        <pc:spChg chg="del">
          <ac:chgData name="Enrico Fabris" userId="d9ea6b64-481b-4f1a-9add-e8896e431423" providerId="ADAL" clId="{CCA75DEA-2A8D-458D-AE44-E1C84916217E}" dt="2024-04-11T14:54:38.251" v="7209" actId="478"/>
          <ac:spMkLst>
            <pc:docMk/>
            <pc:sldMk cId="179955920" sldId="366"/>
            <ac:spMk id="52" creationId="{123F52FB-AD9E-C9C2-59CC-8A32B6CCE531}"/>
          </ac:spMkLst>
        </pc:spChg>
        <pc:spChg chg="mod">
          <ac:chgData name="Enrico Fabris" userId="d9ea6b64-481b-4f1a-9add-e8896e431423" providerId="ADAL" clId="{CCA75DEA-2A8D-458D-AE44-E1C84916217E}" dt="2024-04-11T14:55:07.127" v="7221" actId="164"/>
          <ac:spMkLst>
            <pc:docMk/>
            <pc:sldMk cId="179955920" sldId="366"/>
            <ac:spMk id="55" creationId="{6DD87B5B-D617-A1FB-0D7D-04EC9F288704}"/>
          </ac:spMkLst>
        </pc:spChg>
        <pc:spChg chg="mod">
          <ac:chgData name="Enrico Fabris" userId="d9ea6b64-481b-4f1a-9add-e8896e431423" providerId="ADAL" clId="{CCA75DEA-2A8D-458D-AE44-E1C84916217E}" dt="2024-04-11T14:55:07.127" v="7221" actId="164"/>
          <ac:spMkLst>
            <pc:docMk/>
            <pc:sldMk cId="179955920" sldId="366"/>
            <ac:spMk id="58" creationId="{97BB470B-6A32-B1EE-2CDE-8640BD8E5A1B}"/>
          </ac:spMkLst>
        </pc:spChg>
        <pc:spChg chg="del">
          <ac:chgData name="Enrico Fabris" userId="d9ea6b64-481b-4f1a-9add-e8896e431423" providerId="ADAL" clId="{CCA75DEA-2A8D-458D-AE44-E1C84916217E}" dt="2024-04-11T14:54:50.212" v="7214" actId="478"/>
          <ac:spMkLst>
            <pc:docMk/>
            <pc:sldMk cId="179955920" sldId="366"/>
            <ac:spMk id="61" creationId="{9C891EEA-B031-23E4-5E04-685693F5C117}"/>
          </ac:spMkLst>
        </pc:spChg>
        <pc:grpChg chg="add mod">
          <ac:chgData name="Enrico Fabris" userId="d9ea6b64-481b-4f1a-9add-e8896e431423" providerId="ADAL" clId="{CCA75DEA-2A8D-458D-AE44-E1C84916217E}" dt="2024-04-11T14:55:07.127" v="7221" actId="164"/>
          <ac:grpSpMkLst>
            <pc:docMk/>
            <pc:sldMk cId="179955920" sldId="366"/>
            <ac:grpSpMk id="2" creationId="{204A1E97-8096-2FB3-6598-1FBDE578A54F}"/>
          </ac:grpSpMkLst>
        </pc:grpChg>
        <pc:picChg chg="add mod">
          <ac:chgData name="Enrico Fabris" userId="d9ea6b64-481b-4f1a-9add-e8896e431423" providerId="ADAL" clId="{CCA75DEA-2A8D-458D-AE44-E1C84916217E}" dt="2024-04-11T14:55:36.381" v="7225"/>
          <ac:picMkLst>
            <pc:docMk/>
            <pc:sldMk cId="179955920" sldId="366"/>
            <ac:picMk id="15" creationId="{26810056-47D3-72BA-E047-61C5C04FB128}"/>
          </ac:picMkLst>
        </pc:picChg>
        <pc:picChg chg="del">
          <ac:chgData name="Enrico Fabris" userId="d9ea6b64-481b-4f1a-9add-e8896e431423" providerId="ADAL" clId="{CCA75DEA-2A8D-458D-AE44-E1C84916217E}" dt="2024-04-11T14:54:38.251" v="7209" actId="478"/>
          <ac:picMkLst>
            <pc:docMk/>
            <pc:sldMk cId="179955920" sldId="366"/>
            <ac:picMk id="47" creationId="{C37079BC-F832-2A1C-70CC-E7912545DE71}"/>
          </ac:picMkLst>
        </pc:picChg>
        <pc:picChg chg="del">
          <ac:chgData name="Enrico Fabris" userId="d9ea6b64-481b-4f1a-9add-e8896e431423" providerId="ADAL" clId="{CCA75DEA-2A8D-458D-AE44-E1C84916217E}" dt="2024-04-11T14:54:38.251" v="7209" actId="478"/>
          <ac:picMkLst>
            <pc:docMk/>
            <pc:sldMk cId="179955920" sldId="366"/>
            <ac:picMk id="49" creationId="{751444CA-644B-DF68-1EAA-B8686BEF0916}"/>
          </ac:picMkLst>
        </pc:picChg>
        <pc:picChg chg="del">
          <ac:chgData name="Enrico Fabris" userId="d9ea6b64-481b-4f1a-9add-e8896e431423" providerId="ADAL" clId="{CCA75DEA-2A8D-458D-AE44-E1C84916217E}" dt="2024-04-11T14:54:38.251" v="7209" actId="478"/>
          <ac:picMkLst>
            <pc:docMk/>
            <pc:sldMk cId="179955920" sldId="366"/>
            <ac:picMk id="51" creationId="{9B93C160-F45A-1024-E2BD-A96A3D340916}"/>
          </ac:picMkLst>
        </pc:picChg>
        <pc:picChg chg="mod">
          <ac:chgData name="Enrico Fabris" userId="d9ea6b64-481b-4f1a-9add-e8896e431423" providerId="ADAL" clId="{CCA75DEA-2A8D-458D-AE44-E1C84916217E}" dt="2024-04-11T14:55:07.127" v="7221" actId="164"/>
          <ac:picMkLst>
            <pc:docMk/>
            <pc:sldMk cId="179955920" sldId="366"/>
            <ac:picMk id="54" creationId="{EB771CE6-1AB2-EEAD-B6BB-188506765274}"/>
          </ac:picMkLst>
        </pc:picChg>
        <pc:picChg chg="del">
          <ac:chgData name="Enrico Fabris" userId="d9ea6b64-481b-4f1a-9add-e8896e431423" providerId="ADAL" clId="{CCA75DEA-2A8D-458D-AE44-E1C84916217E}" dt="2024-04-11T14:54:38.251" v="7209" actId="478"/>
          <ac:picMkLst>
            <pc:docMk/>
            <pc:sldMk cId="179955920" sldId="366"/>
            <ac:picMk id="57" creationId="{0A5633BD-A6C6-0989-94C5-75D245A69250}"/>
          </ac:picMkLst>
        </pc:picChg>
        <pc:picChg chg="del">
          <ac:chgData name="Enrico Fabris" userId="d9ea6b64-481b-4f1a-9add-e8896e431423" providerId="ADAL" clId="{CCA75DEA-2A8D-458D-AE44-E1C84916217E}" dt="2024-04-11T14:54:51.948" v="7216" actId="478"/>
          <ac:picMkLst>
            <pc:docMk/>
            <pc:sldMk cId="179955920" sldId="366"/>
            <ac:picMk id="60" creationId="{EAC51E23-651F-07BA-3088-76F4329070F4}"/>
          </ac:picMkLst>
        </pc:picChg>
        <pc:cxnChg chg="del">
          <ac:chgData name="Enrico Fabris" userId="d9ea6b64-481b-4f1a-9add-e8896e431423" providerId="ADAL" clId="{CCA75DEA-2A8D-458D-AE44-E1C84916217E}" dt="2024-04-11T14:54:38.251" v="7209" actId="478"/>
          <ac:cxnSpMkLst>
            <pc:docMk/>
            <pc:sldMk cId="179955920" sldId="366"/>
            <ac:cxnSpMk id="8" creationId="{1C096209-3072-F3CA-745C-F6677C16CFC7}"/>
          </ac:cxnSpMkLst>
        </pc:cxnChg>
        <pc:cxnChg chg="del">
          <ac:chgData name="Enrico Fabris" userId="d9ea6b64-481b-4f1a-9add-e8896e431423" providerId="ADAL" clId="{CCA75DEA-2A8D-458D-AE44-E1C84916217E}" dt="2024-04-11T14:54:38.251" v="7209" actId="478"/>
          <ac:cxnSpMkLst>
            <pc:docMk/>
            <pc:sldMk cId="179955920" sldId="366"/>
            <ac:cxnSpMk id="13" creationId="{36F59B89-4B96-E116-A3B7-066FA2314B5D}"/>
          </ac:cxnSpMkLst>
        </pc:cxnChg>
        <pc:cxnChg chg="del">
          <ac:chgData name="Enrico Fabris" userId="d9ea6b64-481b-4f1a-9add-e8896e431423" providerId="ADAL" clId="{CCA75DEA-2A8D-458D-AE44-E1C84916217E}" dt="2024-04-11T14:54:38.251" v="7209" actId="478"/>
          <ac:cxnSpMkLst>
            <pc:docMk/>
            <pc:sldMk cId="179955920" sldId="366"/>
            <ac:cxnSpMk id="22" creationId="{ACD9B0DD-66B7-46AA-3876-F740A40F6992}"/>
          </ac:cxnSpMkLst>
        </pc:cxnChg>
        <pc:cxnChg chg="mod">
          <ac:chgData name="Enrico Fabris" userId="d9ea6b64-481b-4f1a-9add-e8896e431423" providerId="ADAL" clId="{CCA75DEA-2A8D-458D-AE44-E1C84916217E}" dt="2024-04-11T14:55:07.127" v="7221" actId="164"/>
          <ac:cxnSpMkLst>
            <pc:docMk/>
            <pc:sldMk cId="179955920" sldId="366"/>
            <ac:cxnSpMk id="27" creationId="{9ADC4C3D-4FCE-DFCA-CBA9-6D283EAE866A}"/>
          </ac:cxnSpMkLst>
        </pc:cxnChg>
        <pc:cxnChg chg="del">
          <ac:chgData name="Enrico Fabris" userId="d9ea6b64-481b-4f1a-9add-e8896e431423" providerId="ADAL" clId="{CCA75DEA-2A8D-458D-AE44-E1C84916217E}" dt="2024-04-11T14:54:38.251" v="7209" actId="478"/>
          <ac:cxnSpMkLst>
            <pc:docMk/>
            <pc:sldMk cId="179955920" sldId="366"/>
            <ac:cxnSpMk id="31" creationId="{DBD84ECE-B220-B70D-256B-94A93EBBB5C4}"/>
          </ac:cxnSpMkLst>
        </pc:cxnChg>
        <pc:cxnChg chg="del">
          <ac:chgData name="Enrico Fabris" userId="d9ea6b64-481b-4f1a-9add-e8896e431423" providerId="ADAL" clId="{CCA75DEA-2A8D-458D-AE44-E1C84916217E}" dt="2024-04-11T14:54:51.267" v="7215" actId="478"/>
          <ac:cxnSpMkLst>
            <pc:docMk/>
            <pc:sldMk cId="179955920" sldId="366"/>
            <ac:cxnSpMk id="38" creationId="{611AF53E-8DD6-ACCB-0BCD-C1E7A4D66175}"/>
          </ac:cxnSpMkLst>
        </pc:cxnChg>
        <pc:cxnChg chg="del">
          <ac:chgData name="Enrico Fabris" userId="d9ea6b64-481b-4f1a-9add-e8896e431423" providerId="ADAL" clId="{CCA75DEA-2A8D-458D-AE44-E1C84916217E}" dt="2024-04-11T14:54:38.251" v="7209" actId="478"/>
          <ac:cxnSpMkLst>
            <pc:docMk/>
            <pc:sldMk cId="179955920" sldId="366"/>
            <ac:cxnSpMk id="63" creationId="{766A7EED-8039-132D-E56B-6F228C5901A8}"/>
          </ac:cxnSpMkLst>
        </pc:cxnChg>
      </pc:sldChg>
      <pc:sldChg chg="addSp delSp modSp add mod modTransition delAnim modAnim">
        <pc:chgData name="Enrico Fabris" userId="d9ea6b64-481b-4f1a-9add-e8896e431423" providerId="ADAL" clId="{CCA75DEA-2A8D-458D-AE44-E1C84916217E}" dt="2024-04-11T15:14:20.710" v="7639"/>
        <pc:sldMkLst>
          <pc:docMk/>
          <pc:sldMk cId="1657035226" sldId="367"/>
        </pc:sldMkLst>
        <pc:spChg chg="del">
          <ac:chgData name="Enrico Fabris" userId="d9ea6b64-481b-4f1a-9add-e8896e431423" providerId="ADAL" clId="{CCA75DEA-2A8D-458D-AE44-E1C84916217E}" dt="2024-04-11T14:58:36.990" v="7256" actId="478"/>
          <ac:spMkLst>
            <pc:docMk/>
            <pc:sldMk cId="1657035226" sldId="367"/>
            <ac:spMk id="5" creationId="{F77C5018-6D53-6831-4907-F22135FA9AEC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6" creationId="{9E3C3757-8AA6-1119-BB3F-B7F4676B1450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10" creationId="{D1E7EF00-1AD8-9350-DD07-D8AC1AF8BD00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11" creationId="{9568B595-436E-7833-9FE1-1B1E5E27005E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12" creationId="{714ACF65-FD35-6400-445F-737975F00395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14" creationId="{6021498C-635C-7CCD-591D-1423FAF64979}"/>
          </ac:spMkLst>
        </pc:spChg>
        <pc:spChg chg="add mod">
          <ac:chgData name="Enrico Fabris" userId="d9ea6b64-481b-4f1a-9add-e8896e431423" providerId="ADAL" clId="{CCA75DEA-2A8D-458D-AE44-E1C84916217E}" dt="2024-04-11T15:02:56.299" v="7353" actId="1076"/>
          <ac:spMkLst>
            <pc:docMk/>
            <pc:sldMk cId="1657035226" sldId="367"/>
            <ac:spMk id="15" creationId="{D490E006-0625-8389-8189-7E29C2E57A28}"/>
          </ac:spMkLst>
        </pc:spChg>
        <pc:spChg chg="add mod">
          <ac:chgData name="Enrico Fabris" userId="d9ea6b64-481b-4f1a-9add-e8896e431423" providerId="ADAL" clId="{CCA75DEA-2A8D-458D-AE44-E1C84916217E}" dt="2024-04-11T15:02:56.299" v="7353" actId="1076"/>
          <ac:spMkLst>
            <pc:docMk/>
            <pc:sldMk cId="1657035226" sldId="367"/>
            <ac:spMk id="16" creationId="{9B9C9A7E-0D02-4162-EE5C-64F3E3B26892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17" creationId="{EB0A299D-5522-226E-AE98-685E41F9A7A1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20" creationId="{52B3A817-CC7F-E6D4-5B6E-DB7AEE79477C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21" creationId="{B7DBCF03-C519-07F0-2FEE-5B537979B848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23" creationId="{B31538BC-F8BB-47F1-4511-7C47FBB25B18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24" creationId="{CBB56BF5-488B-145F-E2C1-E863AF66C7A9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25" creationId="{22285242-1F2E-19FF-EC8B-F5173B1C6603}"/>
          </ac:spMkLst>
        </pc:spChg>
        <pc:spChg chg="del">
          <ac:chgData name="Enrico Fabris" userId="d9ea6b64-481b-4f1a-9add-e8896e431423" providerId="ADAL" clId="{CCA75DEA-2A8D-458D-AE44-E1C84916217E}" dt="2024-04-11T14:58:32.264" v="7253" actId="478"/>
          <ac:spMkLst>
            <pc:docMk/>
            <pc:sldMk cId="1657035226" sldId="367"/>
            <ac:spMk id="26" creationId="{140D1331-F383-C158-CD09-2980730D9F7B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28" creationId="{F177C9EE-E538-EBD2-D111-BD7F9EA47570}"/>
          </ac:spMkLst>
        </pc:spChg>
        <pc:spChg chg="del">
          <ac:chgData name="Enrico Fabris" userId="d9ea6b64-481b-4f1a-9add-e8896e431423" providerId="ADAL" clId="{CCA75DEA-2A8D-458D-AE44-E1C84916217E}" dt="2024-04-11T14:58:34.109" v="7254" actId="478"/>
          <ac:spMkLst>
            <pc:docMk/>
            <pc:sldMk cId="1657035226" sldId="367"/>
            <ac:spMk id="29" creationId="{08BB46B4-C84A-6245-93FD-62F4B1444713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30" creationId="{69FCF5C2-CB8F-3267-BB21-50D6F3A36BFA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32" creationId="{7264A96D-2208-3D7D-7A9C-EBF60C33F7E3}"/>
          </ac:spMkLst>
        </pc:spChg>
        <pc:spChg chg="mod">
          <ac:chgData name="Enrico Fabris" userId="d9ea6b64-481b-4f1a-9add-e8896e431423" providerId="ADAL" clId="{CCA75DEA-2A8D-458D-AE44-E1C84916217E}" dt="2024-04-11T14:58:49.073" v="7258" actId="164"/>
          <ac:spMkLst>
            <pc:docMk/>
            <pc:sldMk cId="1657035226" sldId="367"/>
            <ac:spMk id="37" creationId="{F998DBE0-9156-AF63-4528-3511972C907C}"/>
          </ac:spMkLst>
        </pc:spChg>
        <pc:spChg chg="mod">
          <ac:chgData name="Enrico Fabris" userId="d9ea6b64-481b-4f1a-9add-e8896e431423" providerId="ADAL" clId="{CCA75DEA-2A8D-458D-AE44-E1C84916217E}" dt="2024-04-11T14:58:49.073" v="7258" actId="164"/>
          <ac:spMkLst>
            <pc:docMk/>
            <pc:sldMk cId="1657035226" sldId="367"/>
            <ac:spMk id="39" creationId="{62B5BEF5-E4B7-B75D-26FC-9D2BD2D4469A}"/>
          </ac:spMkLst>
        </pc:spChg>
        <pc:spChg chg="mod">
          <ac:chgData name="Enrico Fabris" userId="d9ea6b64-481b-4f1a-9add-e8896e431423" providerId="ADAL" clId="{CCA75DEA-2A8D-458D-AE44-E1C84916217E}" dt="2024-04-11T14:58:49.073" v="7258" actId="164"/>
          <ac:spMkLst>
            <pc:docMk/>
            <pc:sldMk cId="1657035226" sldId="367"/>
            <ac:spMk id="40" creationId="{8C11A0D2-3131-50FE-E682-1DC787580DC4}"/>
          </ac:spMkLst>
        </pc:spChg>
        <pc:spChg chg="mod">
          <ac:chgData name="Enrico Fabris" userId="d9ea6b64-481b-4f1a-9add-e8896e431423" providerId="ADAL" clId="{CCA75DEA-2A8D-458D-AE44-E1C84916217E}" dt="2024-04-11T14:58:49.073" v="7258" actId="164"/>
          <ac:spMkLst>
            <pc:docMk/>
            <pc:sldMk cId="1657035226" sldId="367"/>
            <ac:spMk id="41" creationId="{F77A5580-3432-DA3C-7675-26DA9F422090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44" creationId="{2FEF25C6-C743-AB85-622F-ACB161F5BDA1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45" creationId="{4C204F22-45B5-9816-A81C-6A7802417672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52" creationId="{123F52FB-AD9E-C9C2-59CC-8A32B6CCE531}"/>
          </ac:spMkLst>
        </pc:spChg>
        <pc:spChg chg="del">
          <ac:chgData name="Enrico Fabris" userId="d9ea6b64-481b-4f1a-9add-e8896e431423" providerId="ADAL" clId="{CCA75DEA-2A8D-458D-AE44-E1C84916217E}" dt="2024-04-11T14:58:36.023" v="7255" actId="478"/>
          <ac:spMkLst>
            <pc:docMk/>
            <pc:sldMk cId="1657035226" sldId="367"/>
            <ac:spMk id="55" creationId="{6DD87B5B-D617-A1FB-0D7D-04EC9F288704}"/>
          </ac:spMkLst>
        </pc:spChg>
        <pc:spChg chg="del">
          <ac:chgData name="Enrico Fabris" userId="d9ea6b64-481b-4f1a-9add-e8896e431423" providerId="ADAL" clId="{CCA75DEA-2A8D-458D-AE44-E1C84916217E}" dt="2024-04-11T14:58:30.488" v="7252" actId="478"/>
          <ac:spMkLst>
            <pc:docMk/>
            <pc:sldMk cId="1657035226" sldId="367"/>
            <ac:spMk id="58" creationId="{97BB470B-6A32-B1EE-2CDE-8640BD8E5A1B}"/>
          </ac:spMkLst>
        </pc:spChg>
        <pc:spChg chg="mod">
          <ac:chgData name="Enrico Fabris" userId="d9ea6b64-481b-4f1a-9add-e8896e431423" providerId="ADAL" clId="{CCA75DEA-2A8D-458D-AE44-E1C84916217E}" dt="2024-04-11T14:58:49.073" v="7258" actId="164"/>
          <ac:spMkLst>
            <pc:docMk/>
            <pc:sldMk cId="1657035226" sldId="367"/>
            <ac:spMk id="61" creationId="{9C891EEA-B031-23E4-5E04-685693F5C117}"/>
          </ac:spMkLst>
        </pc:spChg>
        <pc:grpChg chg="add mod">
          <ac:chgData name="Enrico Fabris" userId="d9ea6b64-481b-4f1a-9add-e8896e431423" providerId="ADAL" clId="{CCA75DEA-2A8D-458D-AE44-E1C84916217E}" dt="2024-04-11T14:58:49.073" v="7258" actId="164"/>
          <ac:grpSpMkLst>
            <pc:docMk/>
            <pc:sldMk cId="1657035226" sldId="367"/>
            <ac:grpSpMk id="2" creationId="{35B90730-E1D4-B245-C07E-26D268300A1B}"/>
          </ac:grpSpMkLst>
        </pc:grpChg>
        <pc:picChg chg="del">
          <ac:chgData name="Enrico Fabris" userId="d9ea6b64-481b-4f1a-9add-e8896e431423" providerId="ADAL" clId="{CCA75DEA-2A8D-458D-AE44-E1C84916217E}" dt="2024-04-11T14:58:30.488" v="7252" actId="478"/>
          <ac:picMkLst>
            <pc:docMk/>
            <pc:sldMk cId="1657035226" sldId="367"/>
            <ac:picMk id="47" creationId="{C37079BC-F832-2A1C-70CC-E7912545DE71}"/>
          </ac:picMkLst>
        </pc:picChg>
        <pc:picChg chg="del">
          <ac:chgData name="Enrico Fabris" userId="d9ea6b64-481b-4f1a-9add-e8896e431423" providerId="ADAL" clId="{CCA75DEA-2A8D-458D-AE44-E1C84916217E}" dt="2024-04-11T14:58:30.488" v="7252" actId="478"/>
          <ac:picMkLst>
            <pc:docMk/>
            <pc:sldMk cId="1657035226" sldId="367"/>
            <ac:picMk id="49" creationId="{751444CA-644B-DF68-1EAA-B8686BEF0916}"/>
          </ac:picMkLst>
        </pc:picChg>
        <pc:picChg chg="del">
          <ac:chgData name="Enrico Fabris" userId="d9ea6b64-481b-4f1a-9add-e8896e431423" providerId="ADAL" clId="{CCA75DEA-2A8D-458D-AE44-E1C84916217E}" dt="2024-04-11T14:58:30.488" v="7252" actId="478"/>
          <ac:picMkLst>
            <pc:docMk/>
            <pc:sldMk cId="1657035226" sldId="367"/>
            <ac:picMk id="51" creationId="{9B93C160-F45A-1024-E2BD-A96A3D340916}"/>
          </ac:picMkLst>
        </pc:picChg>
        <pc:picChg chg="del">
          <ac:chgData name="Enrico Fabris" userId="d9ea6b64-481b-4f1a-9add-e8896e431423" providerId="ADAL" clId="{CCA75DEA-2A8D-458D-AE44-E1C84916217E}" dt="2024-04-11T14:58:30.488" v="7252" actId="478"/>
          <ac:picMkLst>
            <pc:docMk/>
            <pc:sldMk cId="1657035226" sldId="367"/>
            <ac:picMk id="54" creationId="{EB771CE6-1AB2-EEAD-B6BB-188506765274}"/>
          </ac:picMkLst>
        </pc:picChg>
        <pc:picChg chg="del">
          <ac:chgData name="Enrico Fabris" userId="d9ea6b64-481b-4f1a-9add-e8896e431423" providerId="ADAL" clId="{CCA75DEA-2A8D-458D-AE44-E1C84916217E}" dt="2024-04-11T14:58:30.488" v="7252" actId="478"/>
          <ac:picMkLst>
            <pc:docMk/>
            <pc:sldMk cId="1657035226" sldId="367"/>
            <ac:picMk id="57" creationId="{0A5633BD-A6C6-0989-94C5-75D245A69250}"/>
          </ac:picMkLst>
        </pc:picChg>
        <pc:picChg chg="mod">
          <ac:chgData name="Enrico Fabris" userId="d9ea6b64-481b-4f1a-9add-e8896e431423" providerId="ADAL" clId="{CCA75DEA-2A8D-458D-AE44-E1C84916217E}" dt="2024-04-11T14:58:49.073" v="7258" actId="164"/>
          <ac:picMkLst>
            <pc:docMk/>
            <pc:sldMk cId="1657035226" sldId="367"/>
            <ac:picMk id="60" creationId="{EAC51E23-651F-07BA-3088-76F4329070F4}"/>
          </ac:picMkLst>
        </pc:picChg>
        <pc:cxnChg chg="del">
          <ac:chgData name="Enrico Fabris" userId="d9ea6b64-481b-4f1a-9add-e8896e431423" providerId="ADAL" clId="{CCA75DEA-2A8D-458D-AE44-E1C84916217E}" dt="2024-04-11T14:58:30.488" v="7252" actId="478"/>
          <ac:cxnSpMkLst>
            <pc:docMk/>
            <pc:sldMk cId="1657035226" sldId="367"/>
            <ac:cxnSpMk id="8" creationId="{1C096209-3072-F3CA-745C-F6677C16CFC7}"/>
          </ac:cxnSpMkLst>
        </pc:cxnChg>
        <pc:cxnChg chg="del">
          <ac:chgData name="Enrico Fabris" userId="d9ea6b64-481b-4f1a-9add-e8896e431423" providerId="ADAL" clId="{CCA75DEA-2A8D-458D-AE44-E1C84916217E}" dt="2024-04-11T14:58:30.488" v="7252" actId="478"/>
          <ac:cxnSpMkLst>
            <pc:docMk/>
            <pc:sldMk cId="1657035226" sldId="367"/>
            <ac:cxnSpMk id="13" creationId="{36F59B89-4B96-E116-A3B7-066FA2314B5D}"/>
          </ac:cxnSpMkLst>
        </pc:cxnChg>
        <pc:cxnChg chg="del">
          <ac:chgData name="Enrico Fabris" userId="d9ea6b64-481b-4f1a-9add-e8896e431423" providerId="ADAL" clId="{CCA75DEA-2A8D-458D-AE44-E1C84916217E}" dt="2024-04-11T14:58:30.488" v="7252" actId="478"/>
          <ac:cxnSpMkLst>
            <pc:docMk/>
            <pc:sldMk cId="1657035226" sldId="367"/>
            <ac:cxnSpMk id="22" creationId="{ACD9B0DD-66B7-46AA-3876-F740A40F6992}"/>
          </ac:cxnSpMkLst>
        </pc:cxnChg>
        <pc:cxnChg chg="del">
          <ac:chgData name="Enrico Fabris" userId="d9ea6b64-481b-4f1a-9add-e8896e431423" providerId="ADAL" clId="{CCA75DEA-2A8D-458D-AE44-E1C84916217E}" dt="2024-04-11T14:58:30.488" v="7252" actId="478"/>
          <ac:cxnSpMkLst>
            <pc:docMk/>
            <pc:sldMk cId="1657035226" sldId="367"/>
            <ac:cxnSpMk id="27" creationId="{9ADC4C3D-4FCE-DFCA-CBA9-6D283EAE866A}"/>
          </ac:cxnSpMkLst>
        </pc:cxnChg>
        <pc:cxnChg chg="del">
          <ac:chgData name="Enrico Fabris" userId="d9ea6b64-481b-4f1a-9add-e8896e431423" providerId="ADAL" clId="{CCA75DEA-2A8D-458D-AE44-E1C84916217E}" dt="2024-04-11T14:58:30.488" v="7252" actId="478"/>
          <ac:cxnSpMkLst>
            <pc:docMk/>
            <pc:sldMk cId="1657035226" sldId="367"/>
            <ac:cxnSpMk id="31" creationId="{DBD84ECE-B220-B70D-256B-94A93EBBB5C4}"/>
          </ac:cxnSpMkLst>
        </pc:cxnChg>
        <pc:cxnChg chg="mod">
          <ac:chgData name="Enrico Fabris" userId="d9ea6b64-481b-4f1a-9add-e8896e431423" providerId="ADAL" clId="{CCA75DEA-2A8D-458D-AE44-E1C84916217E}" dt="2024-04-11T14:58:49.073" v="7258" actId="164"/>
          <ac:cxnSpMkLst>
            <pc:docMk/>
            <pc:sldMk cId="1657035226" sldId="367"/>
            <ac:cxnSpMk id="38" creationId="{611AF53E-8DD6-ACCB-0BCD-C1E7A4D66175}"/>
          </ac:cxnSpMkLst>
        </pc:cxnChg>
        <pc:cxnChg chg="del">
          <ac:chgData name="Enrico Fabris" userId="d9ea6b64-481b-4f1a-9add-e8896e431423" providerId="ADAL" clId="{CCA75DEA-2A8D-458D-AE44-E1C84916217E}" dt="2024-04-11T14:58:30.488" v="7252" actId="478"/>
          <ac:cxnSpMkLst>
            <pc:docMk/>
            <pc:sldMk cId="1657035226" sldId="367"/>
            <ac:cxnSpMk id="63" creationId="{766A7EED-8039-132D-E56B-6F228C5901A8}"/>
          </ac:cxnSpMkLst>
        </pc:cxnChg>
      </pc:sldChg>
      <pc:sldChg chg="add ord modAnim">
        <pc:chgData name="Enrico Fabris" userId="d9ea6b64-481b-4f1a-9add-e8896e431423" providerId="ADAL" clId="{CCA75DEA-2A8D-458D-AE44-E1C84916217E}" dt="2024-04-11T15:04:11.539" v="7358"/>
        <pc:sldMkLst>
          <pc:docMk/>
          <pc:sldMk cId="314208856" sldId="368"/>
        </pc:sldMkLst>
      </pc:sldChg>
      <pc:sldChg chg="addSp delSp modSp new mod ord">
        <pc:chgData name="Enrico Fabris" userId="d9ea6b64-481b-4f1a-9add-e8896e431423" providerId="ADAL" clId="{CCA75DEA-2A8D-458D-AE44-E1C84916217E}" dt="2024-04-11T15:09:34.802" v="7616" actId="478"/>
        <pc:sldMkLst>
          <pc:docMk/>
          <pc:sldMk cId="1585880589" sldId="369"/>
        </pc:sldMkLst>
        <pc:spChg chg="add del mod">
          <ac:chgData name="Enrico Fabris" userId="d9ea6b64-481b-4f1a-9add-e8896e431423" providerId="ADAL" clId="{CCA75DEA-2A8D-458D-AE44-E1C84916217E}" dt="2024-04-11T15:09:34.802" v="7616" actId="478"/>
          <ac:spMkLst>
            <pc:docMk/>
            <pc:sldMk cId="1585880589" sldId="369"/>
            <ac:spMk id="2" creationId="{1EBF8DC6-E4BD-A43C-5BA6-C49A3F7A7666}"/>
          </ac:spMkLst>
        </pc:spChg>
        <pc:spChg chg="mod">
          <ac:chgData name="Enrico Fabris" userId="d9ea6b64-481b-4f1a-9add-e8896e431423" providerId="ADAL" clId="{CCA75DEA-2A8D-458D-AE44-E1C84916217E}" dt="2024-04-11T15:08:49.075" v="7565" actId="113"/>
          <ac:spMkLst>
            <pc:docMk/>
            <pc:sldMk cId="1585880589" sldId="369"/>
            <ac:spMk id="3" creationId="{24499272-5D31-80FC-0FF5-7B0C941AB63B}"/>
          </ac:spMkLst>
        </pc:spChg>
      </pc:sldChg>
      <pc:sldMasterChg chg="modSldLayout">
        <pc:chgData name="Enrico Fabris" userId="d9ea6b64-481b-4f1a-9add-e8896e431423" providerId="ADAL" clId="{CCA75DEA-2A8D-458D-AE44-E1C84916217E}" dt="2024-04-11T09:32:42.688" v="3401"/>
        <pc:sldMasterMkLst>
          <pc:docMk/>
          <pc:sldMasterMk cId="3413812216" sldId="2147483660"/>
        </pc:sldMasterMkLst>
        <pc:sldLayoutChg chg="addSp delSp modSp">
          <pc:chgData name="Enrico Fabris" userId="d9ea6b64-481b-4f1a-9add-e8896e431423" providerId="ADAL" clId="{CCA75DEA-2A8D-458D-AE44-E1C84916217E}" dt="2024-04-11T09:32:42.688" v="3401"/>
          <pc:sldLayoutMkLst>
            <pc:docMk/>
            <pc:sldMasterMk cId="3413812216" sldId="2147483660"/>
            <pc:sldLayoutMk cId="3381039716" sldId="2147483672"/>
          </pc:sldLayoutMkLst>
          <pc:spChg chg="add del mod">
            <ac:chgData name="Enrico Fabris" userId="d9ea6b64-481b-4f1a-9add-e8896e431423" providerId="ADAL" clId="{CCA75DEA-2A8D-458D-AE44-E1C84916217E}" dt="2024-04-11T09:32:42.688" v="3401"/>
            <ac:spMkLst>
              <pc:docMk/>
              <pc:sldMasterMk cId="3413812216" sldId="2147483660"/>
              <pc:sldLayoutMk cId="3381039716" sldId="2147483672"/>
              <ac:spMk id="3" creationId="{A8858A0B-A92C-FBF3-EC6F-F9E03CA0CEDC}"/>
            </ac:spMkLst>
          </pc:spChg>
          <pc:spChg chg="add del mod">
            <ac:chgData name="Enrico Fabris" userId="d9ea6b64-481b-4f1a-9add-e8896e431423" providerId="ADAL" clId="{CCA75DEA-2A8D-458D-AE44-E1C84916217E}" dt="2024-04-11T09:32:42.688" v="3401"/>
            <ac:spMkLst>
              <pc:docMk/>
              <pc:sldMasterMk cId="3413812216" sldId="2147483660"/>
              <pc:sldLayoutMk cId="3381039716" sldId="2147483672"/>
              <ac:spMk id="5" creationId="{05F57A25-80C2-3E65-4F7B-AA46040DAAE4}"/>
            </ac:spMkLst>
          </pc:spChg>
          <pc:spChg chg="add del mod">
            <ac:chgData name="Enrico Fabris" userId="d9ea6b64-481b-4f1a-9add-e8896e431423" providerId="ADAL" clId="{CCA75DEA-2A8D-458D-AE44-E1C84916217E}" dt="2024-04-11T09:32:42.688" v="3401"/>
            <ac:spMkLst>
              <pc:docMk/>
              <pc:sldMasterMk cId="3413812216" sldId="2147483660"/>
              <pc:sldLayoutMk cId="3381039716" sldId="2147483672"/>
              <ac:spMk id="6" creationId="{46505760-4101-882C-7E5C-B5D02653C0FB}"/>
            </ac:spMkLst>
          </pc:spChg>
        </pc:sldLayoutChg>
      </pc:sldMasterChg>
    </pc:docChg>
  </pc:docChgLst>
  <pc:docChgLst>
    <pc:chgData name="Mattia Zago" userId="868c17f2-5f7b-4625-be92-cbe91090d795" providerId="ADAL" clId="{1C3A148F-CDFD-4532-B426-74F807345DD2}"/>
    <pc:docChg chg="modSld">
      <pc:chgData name="Mattia Zago" userId="868c17f2-5f7b-4625-be92-cbe91090d795" providerId="ADAL" clId="{1C3A148F-CDFD-4532-B426-74F807345DD2}" dt="2024-04-12T07:09:32.446" v="0" actId="1036"/>
      <pc:docMkLst>
        <pc:docMk/>
      </pc:docMkLst>
      <pc:sldChg chg="modSp mod">
        <pc:chgData name="Mattia Zago" userId="868c17f2-5f7b-4625-be92-cbe91090d795" providerId="ADAL" clId="{1C3A148F-CDFD-4532-B426-74F807345DD2}" dt="2024-04-12T07:09:32.446" v="0" actId="1036"/>
        <pc:sldMkLst>
          <pc:docMk/>
          <pc:sldMk cId="3381213431" sldId="299"/>
        </pc:sldMkLst>
        <pc:spChg chg="mod">
          <ac:chgData name="Mattia Zago" userId="868c17f2-5f7b-4625-be92-cbe91090d795" providerId="ADAL" clId="{1C3A148F-CDFD-4532-B426-74F807345DD2}" dt="2024-04-12T07:09:32.446" v="0" actId="1036"/>
          <ac:spMkLst>
            <pc:docMk/>
            <pc:sldMk cId="3381213431" sldId="299"/>
            <ac:spMk id="20" creationId="{10DC267B-51E4-EBF3-3242-ADBA73952D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AAE6D-7360-40F5-BAC9-9FB713D6E027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7F88F-FE71-4D96-ABAF-0466244CB5D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11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.net/specs/openid-caep-specification-1_0.html#SSE-FRAMEWORK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PRIMO PUNTO: Dove eravamo rimasti?</a:t>
            </a:r>
          </a:p>
          <a:p>
            <a:r>
              <a:rPr lang="it-IT"/>
              <a:t>Che gli ambiti di utilizzo di monokee possono essere categorizzate in due grandi macroaree, l’ambito access management e Identity Orchestration. La seconda facilita l’adozione dello strumento in diversi ambiti  ma se dovessimo parlare di posizionamento dobbiamo necessariamente parlare di queste due categorie.</a:t>
            </a:r>
          </a:p>
          <a:p>
            <a:endParaRPr lang="it-IT"/>
          </a:p>
          <a:p>
            <a:r>
              <a:rPr lang="it-IT"/>
              <a:t>------------------------------------------------------------------------------</a:t>
            </a:r>
          </a:p>
          <a:p>
            <a:endParaRPr lang="it-IT"/>
          </a:p>
          <a:p>
            <a:r>
              <a:rPr lang="it-IT"/>
              <a:t>SECONDO PUNTO:</a:t>
            </a:r>
          </a:p>
          <a:p>
            <a:endParaRPr lang="it-IT"/>
          </a:p>
          <a:p>
            <a:r>
              <a:rPr lang="it-IT"/>
              <a:t>Chiaramente il prodotto non si è fermato. L’evoluzione è stata dettata da questi fattori: alcune chiacchiere con vari analisti del settore, vedere dove si stavano direzionando i competitor e soprattutto parlando con clienti e prospect. I primi chiedevano un estensione del campo d’azione, mentre i secondi ci chiedevano delle features che effettivamente non eravamo in grado di soddisfare</a:t>
            </a:r>
          </a:p>
          <a:p>
            <a:endParaRPr lang="it-IT"/>
          </a:p>
          <a:p>
            <a:r>
              <a:rPr lang="it-IT"/>
              <a:t>------------------------------------------------------------------------------</a:t>
            </a:r>
          </a:p>
          <a:p>
            <a:endParaRPr lang="it-IT"/>
          </a:p>
          <a:p>
            <a:r>
              <a:rPr lang="it-IT"/>
              <a:t>TERZO PUNTO:</a:t>
            </a:r>
          </a:p>
          <a:p>
            <a:endParaRPr lang="it-IT"/>
          </a:p>
          <a:p>
            <a:r>
              <a:rPr lang="it-IT"/>
              <a:t>Il nuovo ambito è l’Identity Governance and Administration. Ho messo full perchè in realtà funzionalità di tipo light il prodotto già lo erogava e ci ha permesso tra l’altro di prendere determinati clienti che avevano una necessità in quella direzione.</a:t>
            </a:r>
          </a:p>
          <a:p>
            <a:r>
              <a:rPr lang="it-IT"/>
              <a:t>Vogliamo diventare Full IGA? Per ora no, siamo pronti a lasciare quel 10/15% di mercato che hanno delle necessità estremamente spinte in ambito governance</a:t>
            </a:r>
          </a:p>
          <a:p>
            <a:endParaRPr lang="it-IT"/>
          </a:p>
          <a:p>
            <a:r>
              <a:rPr lang="it-IT"/>
              <a:t>Nel mondo decentralizzato si parla molto di wallet, si parla di standard per identificare le identità e il formato delle credenziali, si parla inoltre dei protocolli di comunicazione nel passaggio di informazioni tra le vare entità.</a:t>
            </a:r>
          </a:p>
          <a:p>
            <a:r>
              <a:rPr lang="it-IT"/>
              <a:t>La generazione delle credenziali deve però necessariamente arrivare dai dati in possesso degli issuer e la loro gestione deve appoggiarsi alle normali discipline di governance.</a:t>
            </a:r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998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32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36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92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-regular"/>
              </a:rPr>
              <a:t>Continuous Access Evaluation Profile (CAEP) is a standard that enables IAM, security tools and the services they protect to continually share security events to enable session management, mitigate breaches and to reenforce policies in a decentralized environment. CAEP profiles the Shared Signals and Events (SSE) Framework that defines mechanisms to communicate events between trusted parties to enable continuous runtime access decisions.</a:t>
            </a:r>
          </a:p>
          <a:p>
            <a:endParaRPr lang="en-US" b="0" i="0">
              <a:solidFill>
                <a:srgbClr val="000000"/>
              </a:solidFill>
              <a:effectLst/>
              <a:highlight>
                <a:srgbClr val="FFFFFF"/>
              </a:highlight>
              <a:latin typeface="Roboto-regular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CAEP is the application of the Shared Signals and Events Profile of IETF Security Events 1.0 </a:t>
            </a:r>
            <a:r>
              <a:rPr lang="en-US" b="0" i="0" u="none" strike="noStrike">
                <a:effectLst/>
                <a:latin typeface="verdana" panose="020B0604030504040204" pitchFamily="34" charset="0"/>
                <a:hlinkClick r:id="rId3"/>
              </a:rPr>
              <a:t>[SSE-FRAMEWORK]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(SSE Profile) to ensure access security in a network of cooperating providers. 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15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401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61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13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IGA’s must-have capabilities: (https://www.gartner.com/document/code/775672?ref=authbody&amp;refval=5071731)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Identity life cycle management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Access request process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Basic analytics and reporting</a:t>
            </a:r>
          </a:p>
          <a:p>
            <a:pPr lvl="0" algn="l">
              <a:buFont typeface="Arial" panose="020B0604020202020204" pitchFamily="34" charset="0"/>
              <a:buNone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IGA’s standard capabilities: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Access certification (also called attestation or review)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Auditing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Policy and role management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Provisioning via automated connectors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Segregation of duties (SOD) controls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Workflow orchestration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Entitlement management capabilities (discovery, entitlement catalog management, entitlement data enrichment including descriptions, owners, risk ratings, etc.)</a:t>
            </a:r>
          </a:p>
          <a:p>
            <a:pPr algn="l"/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IGA’s optional capabilities: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Advanced analytics, to enable rapid improvements (role provisioning rule modeling/recommendations, SOD violations detection, access approval/certification recommendations, etc.)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Identity registration and profile management for identities/attributes not managed by HR source systems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Cloud infrastructure entitlement management (CIEM)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Ability to integrate with authorization tools to enable contextual decisions by sharing policy</a:t>
            </a:r>
          </a:p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99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IGA’s must-have capabilities: (https://www.gartner.com/document/code/775672?ref=authbody&amp;refval=5071731)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Identity life cycle management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Access request process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Basic analytics and reporting</a:t>
            </a:r>
          </a:p>
          <a:p>
            <a:pPr lvl="0" algn="l">
              <a:buFont typeface="Arial" panose="020B0604020202020204" pitchFamily="34" charset="0"/>
              <a:buNone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IGA’s standard capabilities: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Access certification (also called attestation or review)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Auditing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Policy and role management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Provisioning via automated connectors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Segregation of duties (SOD) controls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Workflow orchestration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Entitlement management capabilities (discovery, entitlement catalog management, entitlement data enrichment including descriptions, owners, risk ratings, etc.)</a:t>
            </a:r>
          </a:p>
          <a:p>
            <a:pPr algn="l"/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IGA’s optional capabilities: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Advanced analytics, to enable rapid improvements (role provisioning rule modeling/recommendations, SOD violations detection, access approval/certification recommendations, etc.)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Identity registration and profile management for identities/attributes not managed by HR source systems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Cloud infrastructure entitlement management (CIEM)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424242"/>
                </a:solidFill>
                <a:effectLst/>
                <a:highlight>
                  <a:srgbClr val="FFFFFF"/>
                </a:highlight>
                <a:latin typeface="gartner sans"/>
              </a:rPr>
              <a:t>Ability to integrate with authorization tools to enable contextual decisions by sharing policy</a:t>
            </a:r>
          </a:p>
          <a:p>
            <a:endParaRPr lang="it-IT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70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93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1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Della parte di </a:t>
            </a:r>
            <a:r>
              <a:rPr lang="it-IT" err="1"/>
              <a:t>identity</a:t>
            </a:r>
            <a:r>
              <a:rPr lang="it-IT"/>
              <a:t> governance ne abbiamo abbondantemente parlato nelle slide precedenti. Come detto, attualmente il prodotto è pronto nella gran maggioranza delle funzionalità IGA e utilizzate già da alcuni clienti. Mancano alcune parti afferenti più alla sfera certificazione e auditing. Entro il Q3 / 2024 vorremmo tagliare il nastro.</a:t>
            </a:r>
          </a:p>
          <a:p>
            <a:endParaRPr lang="it-IT"/>
          </a:p>
          <a:p>
            <a:endParaRPr lang="it-IT"/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984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435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7F88F-FE71-4D96-ABAF-0466244CB5D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08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82F51B9-C7D1-4644-9CAA-5D4D28847832}"/>
              </a:ext>
            </a:extLst>
          </p:cNvPr>
          <p:cNvCxnSpPr>
            <a:cxnSpLocks/>
          </p:cNvCxnSpPr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A329E-48C2-443C-880E-21F30BAE0ED2}"/>
              </a:ext>
            </a:extLst>
          </p:cNvPr>
          <p:cNvCxnSpPr>
            <a:cxnSpLocks/>
          </p:cNvCxnSpPr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Speaker Name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Date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3C2704-27D7-4562-9CC0-531B6DC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4F2A212E-BAED-5711-6712-EB60313E25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82F51B9-C7D1-4644-9CAA-5D4D28847832}"/>
              </a:ext>
            </a:extLst>
          </p:cNvPr>
          <p:cNvCxnSpPr>
            <a:cxnSpLocks/>
          </p:cNvCxnSpPr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A329E-48C2-443C-880E-21F30BAE0ED2}"/>
              </a:ext>
            </a:extLst>
          </p:cNvPr>
          <p:cNvCxnSpPr>
            <a:cxnSpLocks/>
          </p:cNvCxnSpPr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Speaker Name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Date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3C2704-27D7-4562-9CC0-531B6DC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C52DA555-99DB-E8C5-C990-FFA06BAACF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5828" y="885848"/>
            <a:ext cx="4520452" cy="10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4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82F51B9-C7D1-4644-9CAA-5D4D28847832}"/>
              </a:ext>
            </a:extLst>
          </p:cNvPr>
          <p:cNvCxnSpPr>
            <a:cxnSpLocks/>
          </p:cNvCxnSpPr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A329E-48C2-443C-880E-21F30BAE0ED2}"/>
              </a:ext>
            </a:extLst>
          </p:cNvPr>
          <p:cNvCxnSpPr>
            <a:cxnSpLocks/>
          </p:cNvCxnSpPr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Speaker Name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Date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3C2704-27D7-4562-9CC0-531B6DC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867D-1764-4748-8262-F907E6422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subtitle style</a:t>
            </a:r>
            <a:endParaRPr lang="it-IT"/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8222C50A-0EBA-9341-F7B6-4726262BE3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6499" y="885848"/>
            <a:ext cx="4520452" cy="10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142F7435-D869-4EDD-081E-C7230C97F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6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1F55-EBAE-4D29-B613-15D61E6CC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0F94BF-87AE-4F9F-8C4E-C01F8704E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it-IT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89E2B139-3615-6654-702F-70A78989C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8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5" orient="horz" pos="2546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orient="horz" pos="4020" userDrawn="1">
          <p15:clr>
            <a:srgbClr val="FBAE40"/>
          </p15:clr>
        </p15:guide>
        <p15:guide id="10" orient="horz" pos="1026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1F55-EBAE-4D29-B613-15D61E6CC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E8ADC892-E868-5BEA-3225-379CCDFE5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78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5" orient="horz" pos="2387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orient="horz" pos="40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2" name="Graphic 11">
            <a:extLst>
              <a:ext uri="{FF2B5EF4-FFF2-40B4-BE49-F238E27FC236}">
                <a16:creationId xmlns:a16="http://schemas.microsoft.com/office/drawing/2014/main" id="{59347F39-B927-CE0B-61AB-FB4E8AF364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81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5" orient="horz" pos="204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030B1793-6936-B58A-A5E9-DF034225D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5193" y="3028298"/>
            <a:ext cx="3561790" cy="8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7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>
            <a:extLst>
              <a:ext uri="{FF2B5EF4-FFF2-40B4-BE49-F238E27FC236}">
                <a16:creationId xmlns:a16="http://schemas.microsoft.com/office/drawing/2014/main" id="{4771A1DB-ABBE-4C8E-8EDA-6F997EB174D5}"/>
              </a:ext>
            </a:extLst>
          </p:cNvPr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800"/>
          </a:p>
        </p:txBody>
      </p:sp>
      <p:sp>
        <p:nvSpPr>
          <p:cNvPr id="7" name="Rettangolo 54">
            <a:extLst>
              <a:ext uri="{FF2B5EF4-FFF2-40B4-BE49-F238E27FC236}">
                <a16:creationId xmlns:a16="http://schemas.microsoft.com/office/drawing/2014/main" id="{AA0761C2-F706-4969-90A9-E2720EADC31D}"/>
              </a:ext>
            </a:extLst>
          </p:cNvPr>
          <p:cNvSpPr>
            <a:spLocks/>
          </p:cNvSpPr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3E12DA-5132-4A7D-8C6C-506038DA652A}"/>
              </a:ext>
            </a:extLst>
          </p:cNvPr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7543E3-607D-4550-A5F0-432B059D4B6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A007B-DFCA-48F9-B50C-6C2E0DE44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>
            <a:extLst>
              <a:ext uri="{FF2B5EF4-FFF2-40B4-BE49-F238E27FC236}">
                <a16:creationId xmlns:a16="http://schemas.microsoft.com/office/drawing/2014/main" id="{286EF7CE-C694-FB67-7D63-1B50EAB6F6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07458" y="1574521"/>
            <a:ext cx="3240088" cy="729019"/>
          </a:xfrm>
          <a:prstGeom prst="rect">
            <a:avLst/>
          </a:prstGeom>
        </p:spPr>
      </p:pic>
      <p:grpSp>
        <p:nvGrpSpPr>
          <p:cNvPr id="3" name="Gruppo 69">
            <a:extLst>
              <a:ext uri="{FF2B5EF4-FFF2-40B4-BE49-F238E27FC236}">
                <a16:creationId xmlns:a16="http://schemas.microsoft.com/office/drawing/2014/main" id="{9147E83C-3DD6-A034-DBDE-5A21DC1D4CB6}"/>
              </a:ext>
            </a:extLst>
          </p:cNvPr>
          <p:cNvGrpSpPr/>
          <p:nvPr userDrawn="1"/>
        </p:nvGrpSpPr>
        <p:grpSpPr>
          <a:xfrm>
            <a:off x="6447477" y="3699899"/>
            <a:ext cx="2589968" cy="457200"/>
            <a:chOff x="5255065" y="2851673"/>
            <a:chExt cx="2589968" cy="457200"/>
          </a:xfrm>
        </p:grpSpPr>
        <p:sp>
          <p:nvSpPr>
            <p:cNvPr id="5" name="Rettangolo 56">
              <a:extLst>
                <a:ext uri="{FF2B5EF4-FFF2-40B4-BE49-F238E27FC236}">
                  <a16:creationId xmlns:a16="http://schemas.microsoft.com/office/drawing/2014/main" id="{7117934A-2E04-C765-8B29-373740CC8F1F}"/>
                </a:ext>
              </a:extLst>
            </p:cNvPr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20" name="Elemento grafico 59" descr="Cornetta">
              <a:extLst>
                <a:ext uri="{FF2B5EF4-FFF2-40B4-BE49-F238E27FC236}">
                  <a16:creationId xmlns:a16="http://schemas.microsoft.com/office/drawing/2014/main" id="{440217D2-D505-2805-771C-862B5D59DB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4" name="Gruppo 68">
            <a:extLst>
              <a:ext uri="{FF2B5EF4-FFF2-40B4-BE49-F238E27FC236}">
                <a16:creationId xmlns:a16="http://schemas.microsoft.com/office/drawing/2014/main" id="{F2FAD701-74A7-7D0E-2685-4CE0C074F69D}"/>
              </a:ext>
            </a:extLst>
          </p:cNvPr>
          <p:cNvGrpSpPr/>
          <p:nvPr userDrawn="1"/>
        </p:nvGrpSpPr>
        <p:grpSpPr>
          <a:xfrm>
            <a:off x="6460077" y="4329947"/>
            <a:ext cx="3196640" cy="432000"/>
            <a:chOff x="5267665" y="3486792"/>
            <a:chExt cx="3196640" cy="432000"/>
          </a:xfrm>
        </p:grpSpPr>
        <p:sp>
          <p:nvSpPr>
            <p:cNvPr id="25" name="Rettangolo 58">
              <a:extLst>
                <a:ext uri="{FF2B5EF4-FFF2-40B4-BE49-F238E27FC236}">
                  <a16:creationId xmlns:a16="http://schemas.microsoft.com/office/drawing/2014/main" id="{5E2BC120-AA4A-63A3-CEF8-FDFC95339972}"/>
                </a:ext>
              </a:extLst>
            </p:cNvPr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>
              <a:extLst>
                <a:ext uri="{FF2B5EF4-FFF2-40B4-BE49-F238E27FC236}">
                  <a16:creationId xmlns:a16="http://schemas.microsoft.com/office/drawing/2014/main" id="{4D22C1DE-BD7F-5AB1-AFB5-4F2F25B155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>
            <a:extLst>
              <a:ext uri="{FF2B5EF4-FFF2-40B4-BE49-F238E27FC236}">
                <a16:creationId xmlns:a16="http://schemas.microsoft.com/office/drawing/2014/main" id="{0259D331-81CD-373E-DFA7-D3D7993C3C68}"/>
              </a:ext>
            </a:extLst>
          </p:cNvPr>
          <p:cNvGrpSpPr/>
          <p:nvPr userDrawn="1"/>
        </p:nvGrpSpPr>
        <p:grpSpPr>
          <a:xfrm>
            <a:off x="6460077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>
              <a:extLst>
                <a:ext uri="{FF2B5EF4-FFF2-40B4-BE49-F238E27FC236}">
                  <a16:creationId xmlns:a16="http://schemas.microsoft.com/office/drawing/2014/main" id="{8FBD006D-5757-A129-9914-A596F1C64CDC}"/>
                </a:ext>
              </a:extLst>
            </p:cNvPr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>
              <a:extLst>
                <a:ext uri="{FF2B5EF4-FFF2-40B4-BE49-F238E27FC236}">
                  <a16:creationId xmlns:a16="http://schemas.microsoft.com/office/drawing/2014/main" id="{90FB574E-7A5D-889E-F672-F31538CBFF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>
            <a:extLst>
              <a:ext uri="{FF2B5EF4-FFF2-40B4-BE49-F238E27FC236}">
                <a16:creationId xmlns:a16="http://schemas.microsoft.com/office/drawing/2014/main" id="{B985CAF5-07B2-756E-3AFF-D0CE51E01B11}"/>
              </a:ext>
            </a:extLst>
          </p:cNvPr>
          <p:cNvGrpSpPr/>
          <p:nvPr userDrawn="1"/>
        </p:nvGrpSpPr>
        <p:grpSpPr>
          <a:xfrm>
            <a:off x="6442077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>
              <a:extLst>
                <a:ext uri="{FF2B5EF4-FFF2-40B4-BE49-F238E27FC236}">
                  <a16:creationId xmlns:a16="http://schemas.microsoft.com/office/drawing/2014/main" id="{A703E771-3524-8697-4226-212373866FCB}"/>
                </a:ext>
              </a:extLst>
            </p:cNvPr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>
              <a:extLst>
                <a:ext uri="{FF2B5EF4-FFF2-40B4-BE49-F238E27FC236}">
                  <a16:creationId xmlns:a16="http://schemas.microsoft.com/office/drawing/2014/main" id="{282A6BB0-4FD1-72DC-15C5-EEF8FF0B0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736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572" userDrawn="1">
          <p15:clr>
            <a:srgbClr val="FBAE40"/>
          </p15:clr>
        </p15:guide>
        <p15:guide id="3" orient="horz" pos="3748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7167" userDrawn="1">
          <p15:clr>
            <a:srgbClr val="FBAE40"/>
          </p15:clr>
        </p15:guide>
        <p15:guide id="6" pos="513" userDrawn="1">
          <p15:clr>
            <a:srgbClr val="FBAE40"/>
          </p15:clr>
        </p15:guide>
        <p15:guide id="7" orient="horz" pos="799" userDrawn="1">
          <p15:clr>
            <a:srgbClr val="FBAE40"/>
          </p15:clr>
        </p15:guide>
        <p15:guide id="8" orient="horz" pos="3521" userDrawn="1">
          <p15:clr>
            <a:srgbClr val="FBAE40"/>
          </p15:clr>
        </p15:guide>
        <p15:guide id="9" pos="816" userDrawn="1">
          <p15:clr>
            <a:srgbClr val="FBAE40"/>
          </p15:clr>
        </p15:guide>
        <p15:guide id="10" pos="68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4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82F51B9-C7D1-4644-9CAA-5D4D28847832}"/>
              </a:ext>
            </a:extLst>
          </p:cNvPr>
          <p:cNvCxnSpPr>
            <a:cxnSpLocks/>
          </p:cNvCxnSpPr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A329E-48C2-443C-880E-21F30BAE0ED2}"/>
              </a:ext>
            </a:extLst>
          </p:cNvPr>
          <p:cNvCxnSpPr>
            <a:cxnSpLocks/>
          </p:cNvCxnSpPr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Speaker Name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Date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3C2704-27D7-4562-9CC0-531B6DC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867D-1764-4748-8262-F907E6422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subtitle style</a:t>
            </a:r>
            <a:endParaRPr lang="it-IT"/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7A55A1BF-BC9F-9D8D-75E0-C6B6F7930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6EEC9CBB-75E2-4095-4A1A-B4CD73F4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8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1F55-EBAE-4D29-B613-15D61E6CC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0F94BF-87AE-4F9F-8C4E-C01F8704E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0ECA1099-20D7-DAE8-2226-55F88D183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25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5" orient="horz" pos="2546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orient="horz" pos="4020" userDrawn="1">
          <p15:clr>
            <a:srgbClr val="FBAE40"/>
          </p15:clr>
        </p15:guide>
        <p15:guide id="10" orient="horz" pos="1026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1F55-EBAE-4D29-B613-15D61E6CC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DA02B415-9809-8E06-BD85-00334E5DB5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2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5" orient="horz" pos="2387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orient="horz" pos="4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2" name="Graphic 11">
            <a:extLst>
              <a:ext uri="{FF2B5EF4-FFF2-40B4-BE49-F238E27FC236}">
                <a16:creationId xmlns:a16="http://schemas.microsoft.com/office/drawing/2014/main" id="{F7D6A81C-B35A-2EDD-D97B-A7EFFC0A5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5" orient="horz" pos="204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EB555D49-9D79-DF8E-5E01-9EF262191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85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>
            <a:extLst>
              <a:ext uri="{FF2B5EF4-FFF2-40B4-BE49-F238E27FC236}">
                <a16:creationId xmlns:a16="http://schemas.microsoft.com/office/drawing/2014/main" id="{4771A1DB-ABBE-4C8E-8EDA-6F997EB174D5}"/>
              </a:ext>
            </a:extLst>
          </p:cNvPr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>
            <a:extLst>
              <a:ext uri="{FF2B5EF4-FFF2-40B4-BE49-F238E27FC236}">
                <a16:creationId xmlns:a16="http://schemas.microsoft.com/office/drawing/2014/main" id="{AA0761C2-F706-4969-90A9-E2720EADC31D}"/>
              </a:ext>
            </a:extLst>
          </p:cNvPr>
          <p:cNvSpPr>
            <a:spLocks/>
          </p:cNvSpPr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345D2F-FEB7-459F-BD5C-012DA172BEEA}"/>
              </a:ext>
            </a:extLst>
          </p:cNvPr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8DE417-9093-4107-8502-C4CD7B34C8E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D95776-70EF-49F9-A160-61A2F528F4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>
            <a:extLst>
              <a:ext uri="{FF2B5EF4-FFF2-40B4-BE49-F238E27FC236}">
                <a16:creationId xmlns:a16="http://schemas.microsoft.com/office/drawing/2014/main" id="{9A4D7881-6918-34BC-52C1-E1ACCE60D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>
            <a:extLst>
              <a:ext uri="{FF2B5EF4-FFF2-40B4-BE49-F238E27FC236}">
                <a16:creationId xmlns:a16="http://schemas.microsoft.com/office/drawing/2014/main" id="{8833EBE2-06FB-4DFA-4A82-0D72918A1510}"/>
              </a:ext>
            </a:extLst>
          </p:cNvPr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>
              <a:extLst>
                <a:ext uri="{FF2B5EF4-FFF2-40B4-BE49-F238E27FC236}">
                  <a16:creationId xmlns:a16="http://schemas.microsoft.com/office/drawing/2014/main" id="{AE597B04-02B7-99AF-6E7E-42E0027DA74C}"/>
                </a:ext>
              </a:extLst>
            </p:cNvPr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>
              <a:extLst>
                <a:ext uri="{FF2B5EF4-FFF2-40B4-BE49-F238E27FC236}">
                  <a16:creationId xmlns:a16="http://schemas.microsoft.com/office/drawing/2014/main" id="{FD191FF1-4A68-63E3-1285-32770C1AC4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>
            <a:extLst>
              <a:ext uri="{FF2B5EF4-FFF2-40B4-BE49-F238E27FC236}">
                <a16:creationId xmlns:a16="http://schemas.microsoft.com/office/drawing/2014/main" id="{2359CC64-3B88-3C6B-2952-AECB034032D8}"/>
              </a:ext>
            </a:extLst>
          </p:cNvPr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>
              <a:extLst>
                <a:ext uri="{FF2B5EF4-FFF2-40B4-BE49-F238E27FC236}">
                  <a16:creationId xmlns:a16="http://schemas.microsoft.com/office/drawing/2014/main" id="{5EF46800-BBEE-D69E-1838-7388A07010DB}"/>
                </a:ext>
              </a:extLst>
            </p:cNvPr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>
              <a:extLst>
                <a:ext uri="{FF2B5EF4-FFF2-40B4-BE49-F238E27FC236}">
                  <a16:creationId xmlns:a16="http://schemas.microsoft.com/office/drawing/2014/main" id="{34AC889B-4F02-A9AC-AF8F-5726E762B8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>
            <a:extLst>
              <a:ext uri="{FF2B5EF4-FFF2-40B4-BE49-F238E27FC236}">
                <a16:creationId xmlns:a16="http://schemas.microsoft.com/office/drawing/2014/main" id="{10042E63-AC4F-A4DE-E3C4-14302A0D92B8}"/>
              </a:ext>
            </a:extLst>
          </p:cNvPr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>
              <a:extLst>
                <a:ext uri="{FF2B5EF4-FFF2-40B4-BE49-F238E27FC236}">
                  <a16:creationId xmlns:a16="http://schemas.microsoft.com/office/drawing/2014/main" id="{64BF8010-B130-736F-A5F0-E796382F7928}"/>
                </a:ext>
              </a:extLst>
            </p:cNvPr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>
              <a:extLst>
                <a:ext uri="{FF2B5EF4-FFF2-40B4-BE49-F238E27FC236}">
                  <a16:creationId xmlns:a16="http://schemas.microsoft.com/office/drawing/2014/main" id="{453051CC-0282-F497-8E1C-58C6B18D44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>
            <a:extLst>
              <a:ext uri="{FF2B5EF4-FFF2-40B4-BE49-F238E27FC236}">
                <a16:creationId xmlns:a16="http://schemas.microsoft.com/office/drawing/2014/main" id="{C4F6B2C0-49A2-2A29-994F-B43EA51456D9}"/>
              </a:ext>
            </a:extLst>
          </p:cNvPr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>
              <a:extLst>
                <a:ext uri="{FF2B5EF4-FFF2-40B4-BE49-F238E27FC236}">
                  <a16:creationId xmlns:a16="http://schemas.microsoft.com/office/drawing/2014/main" id="{BD743561-A83F-F50A-52FB-9FEB51E50C33}"/>
                </a:ext>
              </a:extLst>
            </p:cNvPr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>
              <a:extLst>
                <a:ext uri="{FF2B5EF4-FFF2-40B4-BE49-F238E27FC236}">
                  <a16:creationId xmlns:a16="http://schemas.microsoft.com/office/drawing/2014/main" id="{5AC166BE-B5C2-8B4C-E14B-8A48775021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75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572" userDrawn="1">
          <p15:clr>
            <a:srgbClr val="FBAE40"/>
          </p15:clr>
        </p15:guide>
        <p15:guide id="3" orient="horz" pos="3748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7167" userDrawn="1">
          <p15:clr>
            <a:srgbClr val="FBAE40"/>
          </p15:clr>
        </p15:guide>
        <p15:guide id="6" pos="513" userDrawn="1">
          <p15:clr>
            <a:srgbClr val="FBAE40"/>
          </p15:clr>
        </p15:guide>
        <p15:guide id="7" orient="horz" pos="799" userDrawn="1">
          <p15:clr>
            <a:srgbClr val="FBAE40"/>
          </p15:clr>
        </p15:guide>
        <p15:guide id="8" orient="horz" pos="3521" userDrawn="1">
          <p15:clr>
            <a:srgbClr val="FBAE40"/>
          </p15:clr>
        </p15:guide>
        <p15:guide id="9" pos="816" userDrawn="1">
          <p15:clr>
            <a:srgbClr val="FBAE40"/>
          </p15:clr>
        </p15:guide>
        <p15:guide id="10" pos="6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0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033AE-7176-4E4E-B3FA-9F8C4F16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065D4-A5EF-4808-851E-1A672892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0D52-C16D-4AE8-94AB-DFFC51A3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6BAE-9683-4130-A102-EA17F9F7C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7FE1-D85D-4310-A0C6-D1A3CABBE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81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6" r:id="rId4"/>
    <p:sldLayoutId id="2147483677" r:id="rId5"/>
    <p:sldLayoutId id="2147483675" r:id="rId6"/>
    <p:sldLayoutId id="2147483678" r:id="rId7"/>
    <p:sldLayoutId id="2147483679" r:id="rId8"/>
    <p:sldLayoutId id="2147483689" r:id="rId9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033AE-7176-4E4E-B3FA-9F8C4F16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065D4-A5EF-4808-851E-1A672892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0D52-C16D-4AE8-94AB-DFFC51A3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6BAE-9683-4130-A102-EA17F9F7C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7FE1-D85D-4310-A0C6-D1A3CABBE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64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90" r:id="rId9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58.png"/><Relationship Id="rId9" Type="http://schemas.openxmlformats.org/officeDocument/2006/relationships/image" Target="../media/image6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279A8D-73D5-7142-40C9-FDED987A1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Roberto Griggio &amp; Enrico Fabris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A74A4-90FD-1765-0166-1044D6B3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565" y="5387081"/>
            <a:ext cx="4860968" cy="468154"/>
          </a:xfrm>
        </p:spPr>
        <p:txBody>
          <a:bodyPr>
            <a:normAutofit/>
          </a:bodyPr>
          <a:lstStyle/>
          <a:p>
            <a:r>
              <a:rPr lang="en-US" b="1"/>
              <a:t>Chief Executive Officer &amp; Chief Technology Officer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0A674-CA9C-CAA7-A697-4570422E5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/>
              <a:t>12/04/2024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03B181-BF12-6582-AD47-B063289B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ANNOUNCEMENTS </a:t>
            </a:r>
            <a:br>
              <a:rPr lang="en-US" sz="38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38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AND </a:t>
            </a:r>
            <a:br>
              <a:rPr lang="en-US" sz="38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38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203923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group of colorful question marks&#10;&#10;Description automatically generated">
            <a:extLst>
              <a:ext uri="{FF2B5EF4-FFF2-40B4-BE49-F238E27FC236}">
                <a16:creationId xmlns:a16="http://schemas.microsoft.com/office/drawing/2014/main" id="{C80FDB62-542B-5BBC-27F8-EE02D51E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45" y="3449708"/>
            <a:ext cx="478800" cy="47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6D55E9-D7C8-D714-CDE1-D937F2AFD7C5}"/>
              </a:ext>
            </a:extLst>
          </p:cNvPr>
          <p:cNvSpPr txBox="1"/>
          <p:nvPr/>
        </p:nvSpPr>
        <p:spPr>
          <a:xfrm>
            <a:off x="838200" y="1201192"/>
            <a:ext cx="10562168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</a:rPr>
              <a:t>Scalable Web Socket Connectors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A83F2-885C-6298-3EB9-F5F5FDB47DBE}"/>
              </a:ext>
            </a:extLst>
          </p:cNvPr>
          <p:cNvSpPr txBox="1"/>
          <p:nvPr/>
        </p:nvSpPr>
        <p:spPr>
          <a:xfrm>
            <a:off x="838200" y="5014566"/>
            <a:ext cx="10562168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</a:rPr>
              <a:t>Metadata-driven Custom Connectors Development</a:t>
            </a:r>
            <a:endParaRPr lang="en-US" sz="3000" b="1">
              <a:solidFill>
                <a:schemeClr val="accent1">
                  <a:lumMod val="50000"/>
                </a:schemeClr>
              </a:solidFill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EBC2BC-6A0F-B5E0-4F74-540ED092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/>
          <a:p>
            <a:r>
              <a:rPr lang="it-IT" sz="3000">
                <a:solidFill>
                  <a:schemeClr val="accent1">
                    <a:lumMod val="50000"/>
                  </a:schemeClr>
                </a:solidFill>
              </a:rPr>
              <a:t>                        IGA: Provisioning Engine 3/3</a:t>
            </a:r>
          </a:p>
        </p:txBody>
      </p:sp>
      <p:pic>
        <p:nvPicPr>
          <p:cNvPr id="13" name="Picture 12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279D748D-6ABF-95B3-4C7F-AA50A62A3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8920A-7AE9-266B-23CA-5B1657CC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D0DC0-C1D9-0B73-5BCF-783B8AAE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10</a:t>
            </a:fld>
            <a:endParaRPr lang="it-I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4B6044-49A7-1E78-952A-B0A1564595CD}"/>
              </a:ext>
            </a:extLst>
          </p:cNvPr>
          <p:cNvGrpSpPr>
            <a:grpSpLocks noChangeAspect="1"/>
          </p:cNvGrpSpPr>
          <p:nvPr/>
        </p:nvGrpSpPr>
        <p:grpSpPr>
          <a:xfrm>
            <a:off x="2725570" y="2609531"/>
            <a:ext cx="1440000" cy="1440000"/>
            <a:chOff x="1580419" y="3115317"/>
            <a:chExt cx="2160000" cy="21600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AAF38F4-D087-9A91-76A3-2B88E1878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0419" y="3115317"/>
              <a:ext cx="2160000" cy="2160000"/>
            </a:xfrm>
            <a:prstGeom prst="roundRect">
              <a:avLst>
                <a:gd name="adj" fmla="val 366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3C4EB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E7C106F-6B39-1A4E-B877-7D3C4108B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6293" y="3290907"/>
              <a:ext cx="720000" cy="720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7BB0A3-4B4E-D18A-B3CE-16F7413C1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73285" y="4363037"/>
              <a:ext cx="720000" cy="720000"/>
            </a:xfrm>
            <a:prstGeom prst="rect">
              <a:avLst/>
            </a:prstGeom>
          </p:spPr>
        </p:pic>
        <p:pic>
          <p:nvPicPr>
            <p:cNvPr id="29" name="Picture 28" descr="A group of colorful circles&#10;&#10;Description automatically generated">
              <a:extLst>
                <a:ext uri="{FF2B5EF4-FFF2-40B4-BE49-F238E27FC236}">
                  <a16:creationId xmlns:a16="http://schemas.microsoft.com/office/drawing/2014/main" id="{ED472393-3870-6B7C-8C82-C92B5EE8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201" y="3295634"/>
              <a:ext cx="720000" cy="720000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1FE9F85-8306-86F5-33C2-52FC5AFF7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6152" y="2726593"/>
            <a:ext cx="480000" cy="480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F95B8A5-4DF7-DA7F-C238-1608A1E42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6152" y="2726592"/>
            <a:ext cx="480000" cy="480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C74C40D-E684-589F-D1C9-4813A82558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3982" y="2890247"/>
            <a:ext cx="895436" cy="895436"/>
          </a:xfrm>
          <a:prstGeom prst="rect">
            <a:avLst/>
          </a:prstGeom>
        </p:spPr>
      </p:pic>
      <p:pic>
        <p:nvPicPr>
          <p:cNvPr id="61" name="Picture 60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C3E142CB-C244-7FA0-C2D7-D34DDCA7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12" y="2999880"/>
            <a:ext cx="2916603" cy="65930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1BE66-391A-DDDB-8D81-21313D6A0F63}"/>
              </a:ext>
            </a:extLst>
          </p:cNvPr>
          <p:cNvGrpSpPr/>
          <p:nvPr/>
        </p:nvGrpSpPr>
        <p:grpSpPr>
          <a:xfrm>
            <a:off x="3473404" y="3429000"/>
            <a:ext cx="610483" cy="533400"/>
            <a:chOff x="3445669" y="3422408"/>
            <a:chExt cx="610483" cy="5334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1E2A5F7-26DC-21A0-7FB2-17A9FE67DA36}"/>
                </a:ext>
              </a:extLst>
            </p:cNvPr>
            <p:cNvSpPr/>
            <p:nvPr/>
          </p:nvSpPr>
          <p:spPr>
            <a:xfrm>
              <a:off x="3445669" y="3422408"/>
              <a:ext cx="610483" cy="533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blue and orange computer screen&#10;&#10;Description automatically generated with medium confidence">
              <a:extLst>
                <a:ext uri="{FF2B5EF4-FFF2-40B4-BE49-F238E27FC236}">
                  <a16:creationId xmlns:a16="http://schemas.microsoft.com/office/drawing/2014/main" id="{2FD44D88-6C96-174A-6E8C-BBFCE6280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458" y="3454044"/>
              <a:ext cx="478800" cy="478800"/>
            </a:xfrm>
            <a:prstGeom prst="rect">
              <a:avLst/>
            </a:prstGeom>
          </p:spPr>
        </p:pic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2DFF1-65FA-C0DE-367B-613CDF7C64DD}"/>
              </a:ext>
            </a:extLst>
          </p:cNvPr>
          <p:cNvSpPr/>
          <p:nvPr/>
        </p:nvSpPr>
        <p:spPr>
          <a:xfrm>
            <a:off x="4277092" y="3723999"/>
            <a:ext cx="5060761" cy="1533801"/>
          </a:xfrm>
          <a:custGeom>
            <a:avLst/>
            <a:gdLst>
              <a:gd name="connsiteX0" fmla="*/ 5648325 w 5648325"/>
              <a:gd name="connsiteY0" fmla="*/ 1792533 h 1792533"/>
              <a:gd name="connsiteX1" fmla="*/ 2886075 w 5648325"/>
              <a:gd name="connsiteY1" fmla="*/ 287583 h 1792533"/>
              <a:gd name="connsiteX2" fmla="*/ 0 w 5648325"/>
              <a:gd name="connsiteY2" fmla="*/ 1833 h 179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8325" h="1792533">
                <a:moveTo>
                  <a:pt x="5648325" y="1792533"/>
                </a:moveTo>
                <a:cubicBezTo>
                  <a:pt x="4737893" y="1189283"/>
                  <a:pt x="3827462" y="586033"/>
                  <a:pt x="2886075" y="287583"/>
                </a:cubicBezTo>
                <a:cubicBezTo>
                  <a:pt x="1944687" y="-10867"/>
                  <a:pt x="972343" y="-4517"/>
                  <a:pt x="0" y="1833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4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EBC2BC-6A0F-B5E0-4F74-540ED092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/>
          <a:p>
            <a:r>
              <a:rPr lang="it-IT" sz="3000">
                <a:solidFill>
                  <a:schemeClr val="accent1">
                    <a:lumMod val="50000"/>
                  </a:schemeClr>
                </a:solidFill>
              </a:rPr>
              <a:t>                        IGA: Identity Lifecycle Management</a:t>
            </a:r>
          </a:p>
        </p:txBody>
      </p:sp>
      <p:pic>
        <p:nvPicPr>
          <p:cNvPr id="13" name="Picture 12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279D748D-6ABF-95B3-4C7F-AA50A62A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326C3C-97C6-1F6F-CA96-F08BE7A0285D}"/>
              </a:ext>
            </a:extLst>
          </p:cNvPr>
          <p:cNvSpPr txBox="1"/>
          <p:nvPr/>
        </p:nvSpPr>
        <p:spPr>
          <a:xfrm>
            <a:off x="814915" y="1063053"/>
            <a:ext cx="10562168" cy="533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Joiner, Mover and Leaver</a:t>
            </a:r>
          </a:p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Roles &amp; Entitlements Management</a:t>
            </a:r>
          </a:p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Access Requests with Approval Workflow</a:t>
            </a:r>
          </a:p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Applications Provisioning</a:t>
            </a:r>
          </a:p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Identities Warehouse with Attributes Management</a:t>
            </a:r>
          </a:p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Workflow (powered by          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2.0</a:t>
            </a: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6A7DB-0FCA-D97D-EBBA-7CA5F9C3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492AD-EB7D-BD22-A997-E52B9E06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11</a:t>
            </a:fld>
            <a:endParaRPr lang="it-IT"/>
          </a:p>
        </p:txBody>
      </p:sp>
      <p:pic>
        <p:nvPicPr>
          <p:cNvPr id="11" name="Picture 10" descr="A handshake with a sign above it&#10;&#10;Description automatically generated">
            <a:extLst>
              <a:ext uri="{FF2B5EF4-FFF2-40B4-BE49-F238E27FC236}">
                <a16:creationId xmlns:a16="http://schemas.microsoft.com/office/drawing/2014/main" id="{326C682F-6EAD-31BD-134C-D2358D1D8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99395"/>
            <a:ext cx="792000" cy="792000"/>
          </a:xfrm>
          <a:prstGeom prst="rect">
            <a:avLst/>
          </a:prstGeom>
        </p:spPr>
      </p:pic>
      <p:pic>
        <p:nvPicPr>
          <p:cNvPr id="14" name="Picture 13" descr="A person with a graph&#10;&#10;Description automatically generated">
            <a:extLst>
              <a:ext uri="{FF2B5EF4-FFF2-40B4-BE49-F238E27FC236}">
                <a16:creationId xmlns:a16="http://schemas.microsoft.com/office/drawing/2014/main" id="{B9262111-4136-A641-FEBC-4040FD223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780" y="1199395"/>
            <a:ext cx="792000" cy="792000"/>
          </a:xfrm>
          <a:prstGeom prst="rect">
            <a:avLst/>
          </a:prstGeom>
        </p:spPr>
      </p:pic>
      <p:pic>
        <p:nvPicPr>
          <p:cNvPr id="16" name="Picture 15" descr="A person with a box of pens&#10;&#10;Description automatically generated">
            <a:extLst>
              <a:ext uri="{FF2B5EF4-FFF2-40B4-BE49-F238E27FC236}">
                <a16:creationId xmlns:a16="http://schemas.microsoft.com/office/drawing/2014/main" id="{0BE6578D-9AAE-2C49-E5BB-77E7895BD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61" y="1199395"/>
            <a:ext cx="792000" cy="792000"/>
          </a:xfrm>
          <a:prstGeom prst="rect">
            <a:avLst/>
          </a:prstGeom>
        </p:spPr>
      </p:pic>
      <p:pic>
        <p:nvPicPr>
          <p:cNvPr id="18" name="Picture 17" descr="A purple tag with black outline&#10;&#10;Description automatically generated">
            <a:extLst>
              <a:ext uri="{FF2B5EF4-FFF2-40B4-BE49-F238E27FC236}">
                <a16:creationId xmlns:a16="http://schemas.microsoft.com/office/drawing/2014/main" id="{030DC478-275A-48A3-7BEA-3A0ADA2ADD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55" y="2139912"/>
            <a:ext cx="792000" cy="792000"/>
          </a:xfrm>
          <a:prstGeom prst="rect">
            <a:avLst/>
          </a:prstGeom>
        </p:spPr>
      </p:pic>
      <p:pic>
        <p:nvPicPr>
          <p:cNvPr id="20" name="Picture 19" descr="A group of people with different colored dots&#10;&#10;Description automatically generated">
            <a:extLst>
              <a:ext uri="{FF2B5EF4-FFF2-40B4-BE49-F238E27FC236}">
                <a16:creationId xmlns:a16="http://schemas.microsoft.com/office/drawing/2014/main" id="{9644A628-0D45-94D6-6A34-57ADE5BE1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170" y="2139912"/>
            <a:ext cx="792000" cy="792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68279-8253-6FD4-193F-9ACC1EE94D1C}"/>
              </a:ext>
            </a:extLst>
          </p:cNvPr>
          <p:cNvGrpSpPr/>
          <p:nvPr/>
        </p:nvGrpSpPr>
        <p:grpSpPr>
          <a:xfrm>
            <a:off x="5300362" y="5657245"/>
            <a:ext cx="1362674" cy="834041"/>
            <a:chOff x="8111543" y="2681805"/>
            <a:chExt cx="1362674" cy="834041"/>
          </a:xfrm>
        </p:grpSpPr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47282DCC-A8CA-040C-D773-1B5239979E7D}"/>
                </a:ext>
              </a:extLst>
            </p:cNvPr>
            <p:cNvSpPr txBox="1">
              <a:spLocks/>
            </p:cNvSpPr>
            <p:nvPr/>
          </p:nvSpPr>
          <p:spPr>
            <a:xfrm>
              <a:off x="8111543" y="2681805"/>
              <a:ext cx="1362674" cy="8340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4000">
                  <a:solidFill>
                    <a:schemeClr val="accent1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vi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2C2516-1770-D9AD-9F07-CCA640D31A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3010" y="2978478"/>
              <a:ext cx="291529" cy="248981"/>
            </a:xfrm>
            <a:custGeom>
              <a:avLst/>
              <a:gdLst>
                <a:gd name="connsiteX0" fmla="*/ 43148 w 254222"/>
                <a:gd name="connsiteY0" fmla="*/ 216072 h 217120"/>
                <a:gd name="connsiteX1" fmla="*/ 109823 w 254222"/>
                <a:gd name="connsiteY1" fmla="*/ 175782 h 217120"/>
                <a:gd name="connsiteX2" fmla="*/ 71723 w 254222"/>
                <a:gd name="connsiteY2" fmla="*/ 119965 h 217120"/>
                <a:gd name="connsiteX3" fmla="*/ 124187 w 254222"/>
                <a:gd name="connsiteY3" fmla="*/ 60984 h 217120"/>
                <a:gd name="connsiteX4" fmla="*/ 183166 w 254222"/>
                <a:gd name="connsiteY4" fmla="*/ 113446 h 217120"/>
                <a:gd name="connsiteX5" fmla="*/ 183166 w 254222"/>
                <a:gd name="connsiteY5" fmla="*/ 119965 h 217120"/>
                <a:gd name="connsiteX6" fmla="*/ 145066 w 254222"/>
                <a:gd name="connsiteY6" fmla="*/ 175686 h 217120"/>
                <a:gd name="connsiteX7" fmla="*/ 211741 w 254222"/>
                <a:gd name="connsiteY7" fmla="*/ 215787 h 217120"/>
                <a:gd name="connsiteX8" fmla="*/ 211741 w 254222"/>
                <a:gd name="connsiteY8" fmla="*/ 216453 h 217120"/>
                <a:gd name="connsiteX9" fmla="*/ 254222 w 254222"/>
                <a:gd name="connsiteY9" fmla="*/ 123680 h 217120"/>
                <a:gd name="connsiteX10" fmla="*/ 123634 w 254222"/>
                <a:gd name="connsiteY10" fmla="*/ 49 h 217120"/>
                <a:gd name="connsiteX11" fmla="*/ 0 w 254222"/>
                <a:gd name="connsiteY11" fmla="*/ 123680 h 217120"/>
                <a:gd name="connsiteX12" fmla="*/ 43053 w 254222"/>
                <a:gd name="connsiteY12" fmla="*/ 217120 h 21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222" h="217120">
                  <a:moveTo>
                    <a:pt x="43148" y="216072"/>
                  </a:moveTo>
                  <a:cubicBezTo>
                    <a:pt x="57969" y="193076"/>
                    <a:pt x="82572" y="178208"/>
                    <a:pt x="109823" y="175782"/>
                  </a:cubicBezTo>
                  <a:cubicBezTo>
                    <a:pt x="86630" y="167069"/>
                    <a:pt x="71390" y="144742"/>
                    <a:pt x="71723" y="119965"/>
                  </a:cubicBezTo>
                  <a:cubicBezTo>
                    <a:pt x="69923" y="89191"/>
                    <a:pt x="93412" y="62785"/>
                    <a:pt x="124187" y="60984"/>
                  </a:cubicBezTo>
                  <a:cubicBezTo>
                    <a:pt x="154962" y="59184"/>
                    <a:pt x="181365" y="82672"/>
                    <a:pt x="183166" y="113446"/>
                  </a:cubicBezTo>
                  <a:cubicBezTo>
                    <a:pt x="183290" y="115617"/>
                    <a:pt x="183290" y="117794"/>
                    <a:pt x="183166" y="119965"/>
                  </a:cubicBezTo>
                  <a:cubicBezTo>
                    <a:pt x="183461" y="144707"/>
                    <a:pt x="168231" y="166985"/>
                    <a:pt x="145066" y="175686"/>
                  </a:cubicBezTo>
                  <a:cubicBezTo>
                    <a:pt x="172279" y="178069"/>
                    <a:pt x="196882" y="192863"/>
                    <a:pt x="211741" y="215787"/>
                  </a:cubicBezTo>
                  <a:lnTo>
                    <a:pt x="211741" y="216453"/>
                  </a:lnTo>
                  <a:cubicBezTo>
                    <a:pt x="238573" y="193071"/>
                    <a:pt x="254051" y="159273"/>
                    <a:pt x="254222" y="123680"/>
                  </a:cubicBezTo>
                  <a:cubicBezTo>
                    <a:pt x="252298" y="53479"/>
                    <a:pt x="193834" y="-1873"/>
                    <a:pt x="123634" y="49"/>
                  </a:cubicBezTo>
                  <a:cubicBezTo>
                    <a:pt x="56131" y="1897"/>
                    <a:pt x="1848" y="56180"/>
                    <a:pt x="0" y="123680"/>
                  </a:cubicBezTo>
                  <a:cubicBezTo>
                    <a:pt x="44" y="159613"/>
                    <a:pt x="15768" y="193738"/>
                    <a:pt x="43053" y="2171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90BA0E77-BD30-D682-6566-C5C6960EB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605" y="3095106"/>
            <a:ext cx="792000" cy="792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DD5982-6B30-67D0-B470-9720542AB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9983" y="3045700"/>
            <a:ext cx="792000" cy="79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6487F5-20EE-A319-6E93-F6321070D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699" y="3887106"/>
            <a:ext cx="792000" cy="79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FD881-B76F-CE6B-25EE-40EB492F10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9983" y="4880490"/>
            <a:ext cx="792000" cy="792000"/>
          </a:xfrm>
          <a:prstGeom prst="rect">
            <a:avLst/>
          </a:prstGeom>
        </p:spPr>
      </p:pic>
      <p:pic>
        <p:nvPicPr>
          <p:cNvPr id="7" name="Picture 6" descr="A colorful gears and a check mark&#10;&#10;Description automatically generated with medium confidence">
            <a:extLst>
              <a:ext uri="{FF2B5EF4-FFF2-40B4-BE49-F238E27FC236}">
                <a16:creationId xmlns:a16="http://schemas.microsoft.com/office/drawing/2014/main" id="{FCADC3F5-6FDE-58A8-6A80-CADFEBB9DE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70" y="565860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8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EBC2BC-6A0F-B5E0-4F74-540ED092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/>
          <a:p>
            <a:r>
              <a:rPr lang="it-IT" sz="3000">
                <a:solidFill>
                  <a:schemeClr val="accent1">
                    <a:lumMod val="50000"/>
                  </a:schemeClr>
                </a:solidFill>
              </a:rPr>
              <a:t>                        IGA: </a:t>
            </a:r>
            <a:r>
              <a:rPr lang="it-IT" sz="3000" err="1">
                <a:solidFill>
                  <a:schemeClr val="accent1">
                    <a:lumMod val="50000"/>
                  </a:schemeClr>
                </a:solidFill>
              </a:rPr>
              <a:t>Certifications</a:t>
            </a:r>
            <a:r>
              <a:rPr lang="it-IT" sz="3000">
                <a:solidFill>
                  <a:schemeClr val="accent1">
                    <a:lumMod val="50000"/>
                  </a:schemeClr>
                </a:solidFill>
              </a:rPr>
              <a:t> &amp; Audit</a:t>
            </a:r>
          </a:p>
        </p:txBody>
      </p:sp>
      <p:pic>
        <p:nvPicPr>
          <p:cNvPr id="13" name="Picture 12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279D748D-6ABF-95B3-4C7F-AA50A62A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3F7D9-C518-8FA4-B041-E7A5B3B1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46E71-6DA0-5B2A-3831-C38687A7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3611ED-4079-6E90-3FA1-68EA6393434F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72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000">
                <a:solidFill>
                  <a:schemeClr val="accent1">
                    <a:lumMod val="50000"/>
                  </a:schemeClr>
                </a:solidFill>
              </a:rPr>
              <a:t>                        IGA: </a:t>
            </a:r>
            <a:r>
              <a:rPr lang="it-IT" sz="3000" err="1">
                <a:solidFill>
                  <a:schemeClr val="accent1">
                    <a:lumMod val="50000"/>
                  </a:schemeClr>
                </a:solidFill>
              </a:rPr>
              <a:t>Delegation</a:t>
            </a:r>
            <a:endParaRPr lang="it-IT" sz="3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86F55B05-7D78-8EE4-A3F9-695B12037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3541167"/>
            <a:ext cx="2107313" cy="476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07960-BAF3-4208-8577-37ED869EE51C}"/>
              </a:ext>
            </a:extLst>
          </p:cNvPr>
          <p:cNvSpPr txBox="1"/>
          <p:nvPr/>
        </p:nvSpPr>
        <p:spPr>
          <a:xfrm>
            <a:off x="814915" y="1063053"/>
            <a:ext cx="10562168" cy="174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Access and Attributes Certifications</a:t>
            </a:r>
          </a:p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Audit Events for Admin and Automatic Operations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D649D9-CC38-0B82-6236-02199427C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7280" y="1198423"/>
            <a:ext cx="792000" cy="79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9F671-5F2B-92F8-9159-276AD74EB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6282" y="2139325"/>
            <a:ext cx="792000" cy="79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79F00F-F707-676E-BB3D-D45642AD5442}"/>
              </a:ext>
            </a:extLst>
          </p:cNvPr>
          <p:cNvSpPr txBox="1"/>
          <p:nvPr/>
        </p:nvSpPr>
        <p:spPr>
          <a:xfrm>
            <a:off x="838200" y="4146723"/>
            <a:ext cx="10562168" cy="84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Fine Grained Delegation with Scope Restriction:</a:t>
            </a:r>
          </a:p>
        </p:txBody>
      </p:sp>
      <p:pic>
        <p:nvPicPr>
          <p:cNvPr id="15" name="Picture 14" descr="A group of people icons&#10;&#10;Description automatically generated">
            <a:extLst>
              <a:ext uri="{FF2B5EF4-FFF2-40B4-BE49-F238E27FC236}">
                <a16:creationId xmlns:a16="http://schemas.microsoft.com/office/drawing/2014/main" id="{F59ACBED-E708-C442-E8BA-0FF4C6384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060" y="4377624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AC62-9CD8-F80A-86D1-5283B64AFF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17785" y="1531242"/>
            <a:ext cx="1362674" cy="83404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AM</a:t>
            </a:r>
          </a:p>
        </p:txBody>
      </p:sp>
      <p:pic>
        <p:nvPicPr>
          <p:cNvPr id="29" name="Picture 28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BCE9555C-0B2E-7FF6-0637-9D2FBF124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65" y="2271013"/>
            <a:ext cx="2107313" cy="476361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A05358-4A43-5DB9-5607-9D08B102EF19}"/>
              </a:ext>
            </a:extLst>
          </p:cNvPr>
          <p:cNvSpPr txBox="1">
            <a:spLocks/>
          </p:cNvSpPr>
          <p:nvPr/>
        </p:nvSpPr>
        <p:spPr>
          <a:xfrm>
            <a:off x="2717785" y="4196456"/>
            <a:ext cx="1362674" cy="83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IGA</a:t>
            </a:r>
          </a:p>
        </p:txBody>
      </p:sp>
      <p:pic>
        <p:nvPicPr>
          <p:cNvPr id="41" name="Picture 40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FC176A3B-8F59-CF6D-AEB0-F47CF8A3D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65" y="4936227"/>
            <a:ext cx="2107313" cy="47636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4AF77FA-D8F8-3A5D-6306-D9240BD8A942}"/>
              </a:ext>
            </a:extLst>
          </p:cNvPr>
          <p:cNvSpPr/>
          <p:nvPr/>
        </p:nvSpPr>
        <p:spPr>
          <a:xfrm>
            <a:off x="1046446" y="1089025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DE450-E01B-7EB9-6940-7C77EE37BBDE}"/>
              </a:ext>
            </a:extLst>
          </p:cNvPr>
          <p:cNvSpPr txBox="1"/>
          <p:nvPr/>
        </p:nvSpPr>
        <p:spPr>
          <a:xfrm>
            <a:off x="8985542" y="1678618"/>
            <a:ext cx="782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2.0</a:t>
            </a:r>
            <a:endParaRPr lang="en-US" sz="3200"/>
          </a:p>
        </p:txBody>
      </p:sp>
      <p:pic>
        <p:nvPicPr>
          <p:cNvPr id="15" name="Picture 14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F9BD2D2E-7E60-82DB-1A87-5026D36D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2" y="2271013"/>
            <a:ext cx="2107313" cy="476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2AA22C-0EF5-0EE9-75FB-1B6AC3389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182" y="3718023"/>
            <a:ext cx="834041" cy="83404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41AEE80-388B-1337-4B3D-1C26E5C78C12}"/>
              </a:ext>
            </a:extLst>
          </p:cNvPr>
          <p:cNvSpPr/>
          <p:nvPr/>
        </p:nvSpPr>
        <p:spPr>
          <a:xfrm>
            <a:off x="1046446" y="3727450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EF8DDC-8CF1-C835-F59C-D068B6358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6730" y="1085940"/>
            <a:ext cx="834041" cy="83404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840FE93-2642-A1DA-3EFD-AB1860AD35CC}"/>
              </a:ext>
            </a:extLst>
          </p:cNvPr>
          <p:cNvGrpSpPr/>
          <p:nvPr/>
        </p:nvGrpSpPr>
        <p:grpSpPr>
          <a:xfrm>
            <a:off x="7730542" y="1571913"/>
            <a:ext cx="1362674" cy="834041"/>
            <a:chOff x="8111543" y="2681805"/>
            <a:chExt cx="1362674" cy="834041"/>
          </a:xfrm>
        </p:grpSpPr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C4E5DBF-0C8A-A635-8B82-25E2F0ED853B}"/>
                </a:ext>
              </a:extLst>
            </p:cNvPr>
            <p:cNvSpPr txBox="1">
              <a:spLocks/>
            </p:cNvSpPr>
            <p:nvPr/>
          </p:nvSpPr>
          <p:spPr>
            <a:xfrm>
              <a:off x="8111543" y="2681805"/>
              <a:ext cx="1362674" cy="8340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8300">
                  <a:solidFill>
                    <a:schemeClr val="accent1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vi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AAF82A5-3A0A-CCE7-FCB8-49872BCA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2191" y="2825367"/>
              <a:ext cx="464694" cy="396875"/>
            </a:xfrm>
            <a:custGeom>
              <a:avLst/>
              <a:gdLst>
                <a:gd name="connsiteX0" fmla="*/ 43148 w 254222"/>
                <a:gd name="connsiteY0" fmla="*/ 216072 h 217120"/>
                <a:gd name="connsiteX1" fmla="*/ 109823 w 254222"/>
                <a:gd name="connsiteY1" fmla="*/ 175782 h 217120"/>
                <a:gd name="connsiteX2" fmla="*/ 71723 w 254222"/>
                <a:gd name="connsiteY2" fmla="*/ 119965 h 217120"/>
                <a:gd name="connsiteX3" fmla="*/ 124187 w 254222"/>
                <a:gd name="connsiteY3" fmla="*/ 60984 h 217120"/>
                <a:gd name="connsiteX4" fmla="*/ 183166 w 254222"/>
                <a:gd name="connsiteY4" fmla="*/ 113446 h 217120"/>
                <a:gd name="connsiteX5" fmla="*/ 183166 w 254222"/>
                <a:gd name="connsiteY5" fmla="*/ 119965 h 217120"/>
                <a:gd name="connsiteX6" fmla="*/ 145066 w 254222"/>
                <a:gd name="connsiteY6" fmla="*/ 175686 h 217120"/>
                <a:gd name="connsiteX7" fmla="*/ 211741 w 254222"/>
                <a:gd name="connsiteY7" fmla="*/ 215787 h 217120"/>
                <a:gd name="connsiteX8" fmla="*/ 211741 w 254222"/>
                <a:gd name="connsiteY8" fmla="*/ 216453 h 217120"/>
                <a:gd name="connsiteX9" fmla="*/ 254222 w 254222"/>
                <a:gd name="connsiteY9" fmla="*/ 123680 h 217120"/>
                <a:gd name="connsiteX10" fmla="*/ 123634 w 254222"/>
                <a:gd name="connsiteY10" fmla="*/ 49 h 217120"/>
                <a:gd name="connsiteX11" fmla="*/ 0 w 254222"/>
                <a:gd name="connsiteY11" fmla="*/ 123680 h 217120"/>
                <a:gd name="connsiteX12" fmla="*/ 43053 w 254222"/>
                <a:gd name="connsiteY12" fmla="*/ 217120 h 21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222" h="217120">
                  <a:moveTo>
                    <a:pt x="43148" y="216072"/>
                  </a:moveTo>
                  <a:cubicBezTo>
                    <a:pt x="57969" y="193076"/>
                    <a:pt x="82572" y="178208"/>
                    <a:pt x="109823" y="175782"/>
                  </a:cubicBezTo>
                  <a:cubicBezTo>
                    <a:pt x="86630" y="167069"/>
                    <a:pt x="71390" y="144742"/>
                    <a:pt x="71723" y="119965"/>
                  </a:cubicBezTo>
                  <a:cubicBezTo>
                    <a:pt x="69923" y="89191"/>
                    <a:pt x="93412" y="62785"/>
                    <a:pt x="124187" y="60984"/>
                  </a:cubicBezTo>
                  <a:cubicBezTo>
                    <a:pt x="154962" y="59184"/>
                    <a:pt x="181365" y="82672"/>
                    <a:pt x="183166" y="113446"/>
                  </a:cubicBezTo>
                  <a:cubicBezTo>
                    <a:pt x="183290" y="115617"/>
                    <a:pt x="183290" y="117794"/>
                    <a:pt x="183166" y="119965"/>
                  </a:cubicBezTo>
                  <a:cubicBezTo>
                    <a:pt x="183461" y="144707"/>
                    <a:pt x="168231" y="166985"/>
                    <a:pt x="145066" y="175686"/>
                  </a:cubicBezTo>
                  <a:cubicBezTo>
                    <a:pt x="172279" y="178069"/>
                    <a:pt x="196882" y="192863"/>
                    <a:pt x="211741" y="215787"/>
                  </a:cubicBezTo>
                  <a:lnTo>
                    <a:pt x="211741" y="216453"/>
                  </a:lnTo>
                  <a:cubicBezTo>
                    <a:pt x="238573" y="193071"/>
                    <a:pt x="254051" y="159273"/>
                    <a:pt x="254222" y="123680"/>
                  </a:cubicBezTo>
                  <a:cubicBezTo>
                    <a:pt x="252298" y="53479"/>
                    <a:pt x="193834" y="-1873"/>
                    <a:pt x="123634" y="49"/>
                  </a:cubicBezTo>
                  <a:cubicBezTo>
                    <a:pt x="56131" y="1897"/>
                    <a:pt x="1848" y="56180"/>
                    <a:pt x="0" y="123680"/>
                  </a:cubicBezTo>
                  <a:cubicBezTo>
                    <a:pt x="44" y="159613"/>
                    <a:pt x="15768" y="193738"/>
                    <a:pt x="43053" y="2171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72835B0-5B89-71E7-231A-4799A44CF359}"/>
              </a:ext>
            </a:extLst>
          </p:cNvPr>
          <p:cNvSpPr/>
          <p:nvPr/>
        </p:nvSpPr>
        <p:spPr>
          <a:xfrm>
            <a:off x="6440204" y="1089025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F524-0CDB-E30D-C049-727F377E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A6224-648D-A6AC-FBD1-13C81CCA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9E635-F728-827D-8C28-4A9E47146957}"/>
              </a:ext>
            </a:extLst>
          </p:cNvPr>
          <p:cNvSpPr txBox="1"/>
          <p:nvPr/>
        </p:nvSpPr>
        <p:spPr>
          <a:xfrm>
            <a:off x="6215836" y="5003934"/>
            <a:ext cx="5281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tx2">
                    <a:lumMod val="75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Available Q2 2024</a:t>
            </a:r>
          </a:p>
        </p:txBody>
      </p:sp>
      <p:pic>
        <p:nvPicPr>
          <p:cNvPr id="10" name="Picture 9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D7A8F859-D5CE-4E71-B3CD-B5675D5C6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53" y="4072276"/>
            <a:ext cx="3566921" cy="806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DF84C0-86EE-D52B-936B-E3D368E5DD45}"/>
              </a:ext>
            </a:extLst>
          </p:cNvPr>
          <p:cNvSpPr txBox="1"/>
          <p:nvPr/>
        </p:nvSpPr>
        <p:spPr>
          <a:xfrm>
            <a:off x="10226176" y="4070774"/>
            <a:ext cx="11395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4.0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B17CF2-AFA1-288E-AF28-44D40D56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4.0</a:t>
            </a:r>
          </a:p>
        </p:txBody>
      </p:sp>
      <p:pic>
        <p:nvPicPr>
          <p:cNvPr id="16" name="Picture 15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527C28DD-47CF-22A2-DBD6-C0D6158D6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/>
      <p:bldP spid="42" grpId="0" animBg="1"/>
      <p:bldP spid="6" grpId="0"/>
      <p:bldP spid="44" grpId="0" animBg="1"/>
      <p:bldP spid="43" grpId="0" animBg="1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C161D6C-1C31-1FAA-C9EA-83AD992D4A55}"/>
              </a:ext>
            </a:extLst>
          </p:cNvPr>
          <p:cNvSpPr txBox="1"/>
          <p:nvPr/>
        </p:nvSpPr>
        <p:spPr>
          <a:xfrm>
            <a:off x="6430779" y="3625653"/>
            <a:ext cx="4835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tx2">
                    <a:lumMod val="75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What does the future hold for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98D75-7240-F472-FBFD-6F8D630F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AC62-9CD8-F80A-86D1-5283B64AFF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17785" y="1531242"/>
            <a:ext cx="1362674" cy="83404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AM</a:t>
            </a:r>
          </a:p>
        </p:txBody>
      </p:sp>
      <p:pic>
        <p:nvPicPr>
          <p:cNvPr id="29" name="Picture 28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BCE9555C-0B2E-7FF6-0637-9D2FBF124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65" y="2271013"/>
            <a:ext cx="2107313" cy="476361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A05358-4A43-5DB9-5607-9D08B102EF19}"/>
              </a:ext>
            </a:extLst>
          </p:cNvPr>
          <p:cNvSpPr txBox="1">
            <a:spLocks/>
          </p:cNvSpPr>
          <p:nvPr/>
        </p:nvSpPr>
        <p:spPr>
          <a:xfrm>
            <a:off x="2717785" y="4196456"/>
            <a:ext cx="1362674" cy="83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IGA</a:t>
            </a:r>
          </a:p>
        </p:txBody>
      </p:sp>
      <p:pic>
        <p:nvPicPr>
          <p:cNvPr id="41" name="Picture 40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FC176A3B-8F59-CF6D-AEB0-F47CF8A3D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65" y="4936227"/>
            <a:ext cx="2107313" cy="47636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4AF77FA-D8F8-3A5D-6306-D9240BD8A942}"/>
              </a:ext>
            </a:extLst>
          </p:cNvPr>
          <p:cNvSpPr/>
          <p:nvPr/>
        </p:nvSpPr>
        <p:spPr>
          <a:xfrm>
            <a:off x="1046446" y="1089025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DE450-E01B-7EB9-6940-7C77EE37BBDE}"/>
              </a:ext>
            </a:extLst>
          </p:cNvPr>
          <p:cNvSpPr txBox="1"/>
          <p:nvPr/>
        </p:nvSpPr>
        <p:spPr>
          <a:xfrm>
            <a:off x="8985542" y="1678618"/>
            <a:ext cx="782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2.0</a:t>
            </a:r>
            <a:endParaRPr lang="en-US" sz="3200"/>
          </a:p>
        </p:txBody>
      </p:sp>
      <p:pic>
        <p:nvPicPr>
          <p:cNvPr id="15" name="Picture 14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F9BD2D2E-7E60-82DB-1A87-5026D36D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2" y="2271013"/>
            <a:ext cx="2107313" cy="476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2AA22C-0EF5-0EE9-75FB-1B6AC3389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182" y="3718023"/>
            <a:ext cx="834041" cy="83404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41AEE80-388B-1337-4B3D-1C26E5C78C12}"/>
              </a:ext>
            </a:extLst>
          </p:cNvPr>
          <p:cNvSpPr/>
          <p:nvPr/>
        </p:nvSpPr>
        <p:spPr>
          <a:xfrm>
            <a:off x="1046446" y="3727450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EF8DDC-8CF1-C835-F59C-D068B6358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6730" y="1085940"/>
            <a:ext cx="834041" cy="83404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840FE93-2642-A1DA-3EFD-AB1860AD35CC}"/>
              </a:ext>
            </a:extLst>
          </p:cNvPr>
          <p:cNvGrpSpPr/>
          <p:nvPr/>
        </p:nvGrpSpPr>
        <p:grpSpPr>
          <a:xfrm>
            <a:off x="7730542" y="1571913"/>
            <a:ext cx="1362674" cy="834041"/>
            <a:chOff x="8111543" y="2681805"/>
            <a:chExt cx="1362674" cy="834041"/>
          </a:xfrm>
        </p:grpSpPr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C4E5DBF-0C8A-A635-8B82-25E2F0ED853B}"/>
                </a:ext>
              </a:extLst>
            </p:cNvPr>
            <p:cNvSpPr txBox="1">
              <a:spLocks/>
            </p:cNvSpPr>
            <p:nvPr/>
          </p:nvSpPr>
          <p:spPr>
            <a:xfrm>
              <a:off x="8111543" y="2681805"/>
              <a:ext cx="1362674" cy="8340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8300">
                  <a:solidFill>
                    <a:schemeClr val="accent1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vi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AAF82A5-3A0A-CCE7-FCB8-49872BCA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2191" y="2825367"/>
              <a:ext cx="464694" cy="396875"/>
            </a:xfrm>
            <a:custGeom>
              <a:avLst/>
              <a:gdLst>
                <a:gd name="connsiteX0" fmla="*/ 43148 w 254222"/>
                <a:gd name="connsiteY0" fmla="*/ 216072 h 217120"/>
                <a:gd name="connsiteX1" fmla="*/ 109823 w 254222"/>
                <a:gd name="connsiteY1" fmla="*/ 175782 h 217120"/>
                <a:gd name="connsiteX2" fmla="*/ 71723 w 254222"/>
                <a:gd name="connsiteY2" fmla="*/ 119965 h 217120"/>
                <a:gd name="connsiteX3" fmla="*/ 124187 w 254222"/>
                <a:gd name="connsiteY3" fmla="*/ 60984 h 217120"/>
                <a:gd name="connsiteX4" fmla="*/ 183166 w 254222"/>
                <a:gd name="connsiteY4" fmla="*/ 113446 h 217120"/>
                <a:gd name="connsiteX5" fmla="*/ 183166 w 254222"/>
                <a:gd name="connsiteY5" fmla="*/ 119965 h 217120"/>
                <a:gd name="connsiteX6" fmla="*/ 145066 w 254222"/>
                <a:gd name="connsiteY6" fmla="*/ 175686 h 217120"/>
                <a:gd name="connsiteX7" fmla="*/ 211741 w 254222"/>
                <a:gd name="connsiteY7" fmla="*/ 215787 h 217120"/>
                <a:gd name="connsiteX8" fmla="*/ 211741 w 254222"/>
                <a:gd name="connsiteY8" fmla="*/ 216453 h 217120"/>
                <a:gd name="connsiteX9" fmla="*/ 254222 w 254222"/>
                <a:gd name="connsiteY9" fmla="*/ 123680 h 217120"/>
                <a:gd name="connsiteX10" fmla="*/ 123634 w 254222"/>
                <a:gd name="connsiteY10" fmla="*/ 49 h 217120"/>
                <a:gd name="connsiteX11" fmla="*/ 0 w 254222"/>
                <a:gd name="connsiteY11" fmla="*/ 123680 h 217120"/>
                <a:gd name="connsiteX12" fmla="*/ 43053 w 254222"/>
                <a:gd name="connsiteY12" fmla="*/ 217120 h 21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222" h="217120">
                  <a:moveTo>
                    <a:pt x="43148" y="216072"/>
                  </a:moveTo>
                  <a:cubicBezTo>
                    <a:pt x="57969" y="193076"/>
                    <a:pt x="82572" y="178208"/>
                    <a:pt x="109823" y="175782"/>
                  </a:cubicBezTo>
                  <a:cubicBezTo>
                    <a:pt x="86630" y="167069"/>
                    <a:pt x="71390" y="144742"/>
                    <a:pt x="71723" y="119965"/>
                  </a:cubicBezTo>
                  <a:cubicBezTo>
                    <a:pt x="69923" y="89191"/>
                    <a:pt x="93412" y="62785"/>
                    <a:pt x="124187" y="60984"/>
                  </a:cubicBezTo>
                  <a:cubicBezTo>
                    <a:pt x="154962" y="59184"/>
                    <a:pt x="181365" y="82672"/>
                    <a:pt x="183166" y="113446"/>
                  </a:cubicBezTo>
                  <a:cubicBezTo>
                    <a:pt x="183290" y="115617"/>
                    <a:pt x="183290" y="117794"/>
                    <a:pt x="183166" y="119965"/>
                  </a:cubicBezTo>
                  <a:cubicBezTo>
                    <a:pt x="183461" y="144707"/>
                    <a:pt x="168231" y="166985"/>
                    <a:pt x="145066" y="175686"/>
                  </a:cubicBezTo>
                  <a:cubicBezTo>
                    <a:pt x="172279" y="178069"/>
                    <a:pt x="196882" y="192863"/>
                    <a:pt x="211741" y="215787"/>
                  </a:cubicBezTo>
                  <a:lnTo>
                    <a:pt x="211741" y="216453"/>
                  </a:lnTo>
                  <a:cubicBezTo>
                    <a:pt x="238573" y="193071"/>
                    <a:pt x="254051" y="159273"/>
                    <a:pt x="254222" y="123680"/>
                  </a:cubicBezTo>
                  <a:cubicBezTo>
                    <a:pt x="252298" y="53479"/>
                    <a:pt x="193834" y="-1873"/>
                    <a:pt x="123634" y="49"/>
                  </a:cubicBezTo>
                  <a:cubicBezTo>
                    <a:pt x="56131" y="1897"/>
                    <a:pt x="1848" y="56180"/>
                    <a:pt x="0" y="123680"/>
                  </a:cubicBezTo>
                  <a:cubicBezTo>
                    <a:pt x="44" y="159613"/>
                    <a:pt x="15768" y="193738"/>
                    <a:pt x="43053" y="2171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72835B0-5B89-71E7-231A-4799A44CF359}"/>
              </a:ext>
            </a:extLst>
          </p:cNvPr>
          <p:cNvSpPr/>
          <p:nvPr/>
        </p:nvSpPr>
        <p:spPr>
          <a:xfrm>
            <a:off x="6440204" y="1089025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11289FC4-DD9B-FDF1-637B-9E94098D5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029" y="5174407"/>
            <a:ext cx="3566921" cy="80630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F524-0CDB-E30D-C049-727F377E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A6224-648D-A6AC-FBD1-13C81CCA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361B3-453D-47E7-6356-BB5191E00E9D}"/>
              </a:ext>
            </a:extLst>
          </p:cNvPr>
          <p:cNvSpPr txBox="1"/>
          <p:nvPr/>
        </p:nvSpPr>
        <p:spPr>
          <a:xfrm>
            <a:off x="10582897" y="4933156"/>
            <a:ext cx="62930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>
                <a:solidFill>
                  <a:schemeClr val="tx2">
                    <a:lumMod val="75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?</a:t>
            </a:r>
          </a:p>
        </p:txBody>
      </p:sp>
      <p:pic>
        <p:nvPicPr>
          <p:cNvPr id="4" name="Picture 3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5A420B46-6594-5A1C-A17C-4CF801D90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9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AC62-9CD8-F80A-86D1-5283B64AFF51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2717785" y="1531241"/>
            <a:ext cx="1362674" cy="83404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AM</a:t>
            </a:r>
          </a:p>
        </p:txBody>
      </p:sp>
      <p:pic>
        <p:nvPicPr>
          <p:cNvPr id="29" name="Picture 28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BCE9555C-0B2E-7FF6-0637-9D2FBF12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64" y="2271012"/>
            <a:ext cx="2107314" cy="476362"/>
          </a:xfrm>
          <a:prstGeom prst="rect">
            <a:avLst/>
          </a:prstGeom>
        </p:spPr>
      </p:pic>
      <p:pic>
        <p:nvPicPr>
          <p:cNvPr id="31" name="Picture 30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E5676862-57AF-0E7C-495B-E7CE310DE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2" y="2272856"/>
            <a:ext cx="2107314" cy="47636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A05358-4A43-5DB9-5607-9D08B102EF19}"/>
              </a:ext>
            </a:extLst>
          </p:cNvPr>
          <p:cNvSpPr txBox="1">
            <a:spLocks noChangeAspect="1"/>
          </p:cNvSpPr>
          <p:nvPr/>
        </p:nvSpPr>
        <p:spPr>
          <a:xfrm>
            <a:off x="2717785" y="4196455"/>
            <a:ext cx="1362674" cy="83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IGA</a:t>
            </a:r>
          </a:p>
        </p:txBody>
      </p:sp>
      <p:pic>
        <p:nvPicPr>
          <p:cNvPr id="41" name="Picture 40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FC176A3B-8F59-CF6D-AEB0-F47CF8A3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64" y="4936226"/>
            <a:ext cx="2107314" cy="47636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4AF77FA-D8F8-3A5D-6306-D9240BD8A942}"/>
              </a:ext>
            </a:extLst>
          </p:cNvPr>
          <p:cNvSpPr>
            <a:spLocks noChangeAspect="1"/>
          </p:cNvSpPr>
          <p:nvPr/>
        </p:nvSpPr>
        <p:spPr>
          <a:xfrm>
            <a:off x="1046446" y="1089025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2835B0-5B89-71E7-231A-4799A44CF359}"/>
              </a:ext>
            </a:extLst>
          </p:cNvPr>
          <p:cNvSpPr>
            <a:spLocks noChangeAspect="1"/>
          </p:cNvSpPr>
          <p:nvPr/>
        </p:nvSpPr>
        <p:spPr>
          <a:xfrm>
            <a:off x="6440204" y="1089025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1AEE80-388B-1337-4B3D-1C26E5C78C12}"/>
              </a:ext>
            </a:extLst>
          </p:cNvPr>
          <p:cNvSpPr>
            <a:spLocks noChangeAspect="1"/>
          </p:cNvSpPr>
          <p:nvPr/>
        </p:nvSpPr>
        <p:spPr>
          <a:xfrm>
            <a:off x="1046446" y="3727450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3FC95D-126F-19EF-A038-BE3F3722DE82}"/>
              </a:ext>
            </a:extLst>
          </p:cNvPr>
          <p:cNvSpPr>
            <a:spLocks noChangeAspect="1"/>
          </p:cNvSpPr>
          <p:nvPr/>
        </p:nvSpPr>
        <p:spPr>
          <a:xfrm>
            <a:off x="6440204" y="3727450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B7295B8-C031-7799-BFB6-C36B378EF53D}"/>
              </a:ext>
            </a:extLst>
          </p:cNvPr>
          <p:cNvSpPr txBox="1">
            <a:spLocks noChangeAspect="1"/>
          </p:cNvSpPr>
          <p:nvPr/>
        </p:nvSpPr>
        <p:spPr>
          <a:xfrm>
            <a:off x="7739221" y="4196455"/>
            <a:ext cx="2107312" cy="83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API GW</a:t>
            </a:r>
          </a:p>
        </p:txBody>
      </p:sp>
      <p:pic>
        <p:nvPicPr>
          <p:cNvPr id="47" name="Picture 46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20CF7F96-CD34-3E36-D677-936D029EE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0" y="4936226"/>
            <a:ext cx="2107314" cy="4763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F327-40C1-2E9A-024E-2A72024F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D1266-0BF0-FD91-EC97-E03E7EF0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36ACA-12B1-4FF7-F64C-98E229F1A491}"/>
              </a:ext>
            </a:extLst>
          </p:cNvPr>
          <p:cNvSpPr txBox="1">
            <a:spLocks noChangeAspect="1"/>
          </p:cNvSpPr>
          <p:nvPr/>
        </p:nvSpPr>
        <p:spPr>
          <a:xfrm>
            <a:off x="8985542" y="1678618"/>
            <a:ext cx="782048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2.0</a:t>
            </a:r>
            <a:endParaRPr lang="en-US" sz="32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934D97-768F-C15E-0DD9-974E6187C1E9}"/>
              </a:ext>
            </a:extLst>
          </p:cNvPr>
          <p:cNvGrpSpPr>
            <a:grpSpLocks noChangeAspect="1"/>
          </p:cNvGrpSpPr>
          <p:nvPr/>
        </p:nvGrpSpPr>
        <p:grpSpPr>
          <a:xfrm>
            <a:off x="7730542" y="1571912"/>
            <a:ext cx="1362674" cy="834042"/>
            <a:chOff x="8111543" y="2681805"/>
            <a:chExt cx="1362674" cy="834041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126C57AB-2CA3-FA2A-63EB-10310CEB6268}"/>
                </a:ext>
              </a:extLst>
            </p:cNvPr>
            <p:cNvSpPr txBox="1">
              <a:spLocks/>
            </p:cNvSpPr>
            <p:nvPr/>
          </p:nvSpPr>
          <p:spPr>
            <a:xfrm>
              <a:off x="8111543" y="2681805"/>
              <a:ext cx="1362674" cy="8340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8300">
                  <a:solidFill>
                    <a:schemeClr val="accent1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vi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EB595B5-921C-7BAD-3D28-014D21B44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2191" y="2825367"/>
              <a:ext cx="464694" cy="396875"/>
            </a:xfrm>
            <a:custGeom>
              <a:avLst/>
              <a:gdLst>
                <a:gd name="connsiteX0" fmla="*/ 43148 w 254222"/>
                <a:gd name="connsiteY0" fmla="*/ 216072 h 217120"/>
                <a:gd name="connsiteX1" fmla="*/ 109823 w 254222"/>
                <a:gd name="connsiteY1" fmla="*/ 175782 h 217120"/>
                <a:gd name="connsiteX2" fmla="*/ 71723 w 254222"/>
                <a:gd name="connsiteY2" fmla="*/ 119965 h 217120"/>
                <a:gd name="connsiteX3" fmla="*/ 124187 w 254222"/>
                <a:gd name="connsiteY3" fmla="*/ 60984 h 217120"/>
                <a:gd name="connsiteX4" fmla="*/ 183166 w 254222"/>
                <a:gd name="connsiteY4" fmla="*/ 113446 h 217120"/>
                <a:gd name="connsiteX5" fmla="*/ 183166 w 254222"/>
                <a:gd name="connsiteY5" fmla="*/ 119965 h 217120"/>
                <a:gd name="connsiteX6" fmla="*/ 145066 w 254222"/>
                <a:gd name="connsiteY6" fmla="*/ 175686 h 217120"/>
                <a:gd name="connsiteX7" fmla="*/ 211741 w 254222"/>
                <a:gd name="connsiteY7" fmla="*/ 215787 h 217120"/>
                <a:gd name="connsiteX8" fmla="*/ 211741 w 254222"/>
                <a:gd name="connsiteY8" fmla="*/ 216453 h 217120"/>
                <a:gd name="connsiteX9" fmla="*/ 254222 w 254222"/>
                <a:gd name="connsiteY9" fmla="*/ 123680 h 217120"/>
                <a:gd name="connsiteX10" fmla="*/ 123634 w 254222"/>
                <a:gd name="connsiteY10" fmla="*/ 49 h 217120"/>
                <a:gd name="connsiteX11" fmla="*/ 0 w 254222"/>
                <a:gd name="connsiteY11" fmla="*/ 123680 h 217120"/>
                <a:gd name="connsiteX12" fmla="*/ 43053 w 254222"/>
                <a:gd name="connsiteY12" fmla="*/ 217120 h 21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222" h="217120">
                  <a:moveTo>
                    <a:pt x="43148" y="216072"/>
                  </a:moveTo>
                  <a:cubicBezTo>
                    <a:pt x="57969" y="193076"/>
                    <a:pt x="82572" y="178208"/>
                    <a:pt x="109823" y="175782"/>
                  </a:cubicBezTo>
                  <a:cubicBezTo>
                    <a:pt x="86630" y="167069"/>
                    <a:pt x="71390" y="144742"/>
                    <a:pt x="71723" y="119965"/>
                  </a:cubicBezTo>
                  <a:cubicBezTo>
                    <a:pt x="69923" y="89191"/>
                    <a:pt x="93412" y="62785"/>
                    <a:pt x="124187" y="60984"/>
                  </a:cubicBezTo>
                  <a:cubicBezTo>
                    <a:pt x="154962" y="59184"/>
                    <a:pt x="181365" y="82672"/>
                    <a:pt x="183166" y="113446"/>
                  </a:cubicBezTo>
                  <a:cubicBezTo>
                    <a:pt x="183290" y="115617"/>
                    <a:pt x="183290" y="117794"/>
                    <a:pt x="183166" y="119965"/>
                  </a:cubicBezTo>
                  <a:cubicBezTo>
                    <a:pt x="183461" y="144707"/>
                    <a:pt x="168231" y="166985"/>
                    <a:pt x="145066" y="175686"/>
                  </a:cubicBezTo>
                  <a:cubicBezTo>
                    <a:pt x="172279" y="178069"/>
                    <a:pt x="196882" y="192863"/>
                    <a:pt x="211741" y="215787"/>
                  </a:cubicBezTo>
                  <a:lnTo>
                    <a:pt x="211741" y="216453"/>
                  </a:lnTo>
                  <a:cubicBezTo>
                    <a:pt x="238573" y="193071"/>
                    <a:pt x="254051" y="159273"/>
                    <a:pt x="254222" y="123680"/>
                  </a:cubicBezTo>
                  <a:cubicBezTo>
                    <a:pt x="252298" y="53479"/>
                    <a:pt x="193834" y="-1873"/>
                    <a:pt x="123634" y="49"/>
                  </a:cubicBezTo>
                  <a:cubicBezTo>
                    <a:pt x="56131" y="1897"/>
                    <a:pt x="1848" y="56180"/>
                    <a:pt x="0" y="123680"/>
                  </a:cubicBezTo>
                  <a:cubicBezTo>
                    <a:pt x="44" y="159613"/>
                    <a:pt x="15768" y="193738"/>
                    <a:pt x="43053" y="2171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7863E354-F278-8E1D-9542-06D30986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…a family of products</a:t>
            </a:r>
          </a:p>
        </p:txBody>
      </p:sp>
      <p:pic>
        <p:nvPicPr>
          <p:cNvPr id="13" name="Picture 8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B9DFD5B8-A7E4-DA6D-F5B4-3EC0A2F48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0E427A-EA09-21BE-0104-59AC2F269705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2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roadmap</a:t>
            </a:r>
          </a:p>
        </p:txBody>
      </p:sp>
      <p:pic>
        <p:nvPicPr>
          <p:cNvPr id="4" name="Picture 3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5D5FA68F-D9B7-3702-52A0-FE611CDD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sp>
        <p:nvSpPr>
          <p:cNvPr id="5" name="Freccia a gallone 4">
            <a:extLst>
              <a:ext uri="{FF2B5EF4-FFF2-40B4-BE49-F238E27FC236}">
                <a16:creationId xmlns:a16="http://schemas.microsoft.com/office/drawing/2014/main" id="{F77C5018-6D53-6831-4907-F22135FA9AEC}"/>
              </a:ext>
            </a:extLst>
          </p:cNvPr>
          <p:cNvSpPr/>
          <p:nvPr/>
        </p:nvSpPr>
        <p:spPr>
          <a:xfrm>
            <a:off x="114300" y="3462453"/>
            <a:ext cx="3276601" cy="563137"/>
          </a:xfrm>
          <a:prstGeom prst="chevron">
            <a:avLst/>
          </a:prstGeom>
          <a:solidFill>
            <a:srgbClr val="FFA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E3C3757-8AA6-1119-BB3F-B7F4676B1450}"/>
              </a:ext>
            </a:extLst>
          </p:cNvPr>
          <p:cNvSpPr/>
          <p:nvPr/>
        </p:nvSpPr>
        <p:spPr>
          <a:xfrm>
            <a:off x="1729039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C096209-3072-F3CA-745C-F6677C16CFC7}"/>
              </a:ext>
            </a:extLst>
          </p:cNvPr>
          <p:cNvCxnSpPr>
            <a:cxnSpLocks/>
          </p:cNvCxnSpPr>
          <p:nvPr/>
        </p:nvCxnSpPr>
        <p:spPr>
          <a:xfrm>
            <a:off x="1785123" y="3852744"/>
            <a:ext cx="0" cy="995481"/>
          </a:xfrm>
          <a:prstGeom prst="line">
            <a:avLst/>
          </a:prstGeom>
          <a:ln w="28575">
            <a:solidFill>
              <a:srgbClr val="FFA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1E7EF00-1AD8-9350-DD07-D8AC1AF8BD00}"/>
              </a:ext>
            </a:extLst>
          </p:cNvPr>
          <p:cNvSpPr/>
          <p:nvPr/>
        </p:nvSpPr>
        <p:spPr>
          <a:xfrm>
            <a:off x="1266592" y="4848225"/>
            <a:ext cx="1037059" cy="1037059"/>
          </a:xfrm>
          <a:prstGeom prst="ellipse">
            <a:avLst/>
          </a:prstGeom>
          <a:solidFill>
            <a:srgbClr val="FFA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/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9568B595-436E-7833-9FE1-1B1E5E27005E}"/>
              </a:ext>
            </a:extLst>
          </p:cNvPr>
          <p:cNvSpPr/>
          <p:nvPr/>
        </p:nvSpPr>
        <p:spPr>
          <a:xfrm>
            <a:off x="3219451" y="3462453"/>
            <a:ext cx="2341172" cy="563137"/>
          </a:xfrm>
          <a:prstGeom prst="chevron">
            <a:avLst/>
          </a:prstGeom>
          <a:solidFill>
            <a:srgbClr val="FF8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14ACF65-FD35-6400-445F-737975F00395}"/>
              </a:ext>
            </a:extLst>
          </p:cNvPr>
          <p:cNvSpPr/>
          <p:nvPr/>
        </p:nvSpPr>
        <p:spPr>
          <a:xfrm>
            <a:off x="3630169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6F59B89-4B96-E116-A3B7-066FA2314B5D}"/>
              </a:ext>
            </a:extLst>
          </p:cNvPr>
          <p:cNvCxnSpPr>
            <a:cxnSpLocks/>
          </p:cNvCxnSpPr>
          <p:nvPr/>
        </p:nvCxnSpPr>
        <p:spPr>
          <a:xfrm>
            <a:off x="3675661" y="2552700"/>
            <a:ext cx="0" cy="1005003"/>
          </a:xfrm>
          <a:prstGeom prst="line">
            <a:avLst/>
          </a:prstGeom>
          <a:ln w="28575">
            <a:solidFill>
              <a:srgbClr val="FF8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6021498C-635C-7CCD-591D-1423FAF64979}"/>
              </a:ext>
            </a:extLst>
          </p:cNvPr>
          <p:cNvSpPr/>
          <p:nvPr/>
        </p:nvSpPr>
        <p:spPr>
          <a:xfrm>
            <a:off x="3158197" y="1525858"/>
            <a:ext cx="1037059" cy="1037059"/>
          </a:xfrm>
          <a:prstGeom prst="ellipse">
            <a:avLst/>
          </a:prstGeom>
          <a:solidFill>
            <a:srgbClr val="FF8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B0A299D-5522-226E-AE98-685E41F9A7A1}"/>
              </a:ext>
            </a:extLst>
          </p:cNvPr>
          <p:cNvSpPr txBox="1"/>
          <p:nvPr/>
        </p:nvSpPr>
        <p:spPr>
          <a:xfrm>
            <a:off x="1017353" y="2815685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FFA848"/>
                </a:solidFill>
              </a:rPr>
              <a:t>Q2 / 2024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2B3A817-CC7F-E6D4-5B6E-DB7AEE79477C}"/>
              </a:ext>
            </a:extLst>
          </p:cNvPr>
          <p:cNvSpPr txBox="1"/>
          <p:nvPr/>
        </p:nvSpPr>
        <p:spPr>
          <a:xfrm>
            <a:off x="3581963" y="4217116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FF886F"/>
                </a:solidFill>
              </a:rPr>
              <a:t>Q4 / 2024</a:t>
            </a: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B7DBCF03-C519-07F0-2FEE-5B537979B848}"/>
              </a:ext>
            </a:extLst>
          </p:cNvPr>
          <p:cNvSpPr/>
          <p:nvPr/>
        </p:nvSpPr>
        <p:spPr>
          <a:xfrm>
            <a:off x="5362730" y="3461993"/>
            <a:ext cx="2341172" cy="563137"/>
          </a:xfrm>
          <a:prstGeom prst="chevron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CD9B0DD-66B7-46AA-3876-F740A40F6992}"/>
              </a:ext>
            </a:extLst>
          </p:cNvPr>
          <p:cNvCxnSpPr>
            <a:cxnSpLocks/>
          </p:cNvCxnSpPr>
          <p:nvPr/>
        </p:nvCxnSpPr>
        <p:spPr>
          <a:xfrm>
            <a:off x="6561054" y="3843221"/>
            <a:ext cx="0" cy="1005003"/>
          </a:xfrm>
          <a:prstGeom prst="line">
            <a:avLst/>
          </a:prstGeom>
          <a:ln w="28575">
            <a:solidFill>
              <a:srgbClr val="329A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B31538BC-F8BB-47F1-4511-7C47FBB25B18}"/>
              </a:ext>
            </a:extLst>
          </p:cNvPr>
          <p:cNvSpPr/>
          <p:nvPr/>
        </p:nvSpPr>
        <p:spPr>
          <a:xfrm>
            <a:off x="6033835" y="4848224"/>
            <a:ext cx="1037059" cy="1037059"/>
          </a:xfrm>
          <a:prstGeom prst="ellipse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CBB56BF5-488B-145F-E2C1-E863AF66C7A9}"/>
              </a:ext>
            </a:extLst>
          </p:cNvPr>
          <p:cNvSpPr/>
          <p:nvPr/>
        </p:nvSpPr>
        <p:spPr>
          <a:xfrm>
            <a:off x="6504970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285242-1F2E-19FF-EC8B-F5173B1C6603}"/>
              </a:ext>
            </a:extLst>
          </p:cNvPr>
          <p:cNvSpPr txBox="1"/>
          <p:nvPr/>
        </p:nvSpPr>
        <p:spPr>
          <a:xfrm>
            <a:off x="5809063" y="2806162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329ABB"/>
                </a:solidFill>
              </a:rPr>
              <a:t>Q1 / 2025</a:t>
            </a:r>
          </a:p>
        </p:txBody>
      </p:sp>
      <p:sp>
        <p:nvSpPr>
          <p:cNvPr id="26" name="Freccia a gallone 25">
            <a:extLst>
              <a:ext uri="{FF2B5EF4-FFF2-40B4-BE49-F238E27FC236}">
                <a16:creationId xmlns:a16="http://schemas.microsoft.com/office/drawing/2014/main" id="{140D1331-F383-C158-CD09-2980730D9F7B}"/>
              </a:ext>
            </a:extLst>
          </p:cNvPr>
          <p:cNvSpPr/>
          <p:nvPr/>
        </p:nvSpPr>
        <p:spPr>
          <a:xfrm>
            <a:off x="7508664" y="3461993"/>
            <a:ext cx="2341172" cy="563137"/>
          </a:xfrm>
          <a:prstGeom prst="chevron">
            <a:avLst/>
          </a:prstGeom>
          <a:solidFill>
            <a:srgbClr val="9FA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9ADC4C3D-4FCE-DFCA-CBA9-6D283EAE866A}"/>
              </a:ext>
            </a:extLst>
          </p:cNvPr>
          <p:cNvCxnSpPr>
            <a:cxnSpLocks/>
          </p:cNvCxnSpPr>
          <p:nvPr/>
        </p:nvCxnSpPr>
        <p:spPr>
          <a:xfrm>
            <a:off x="8698299" y="2552240"/>
            <a:ext cx="0" cy="1005003"/>
          </a:xfrm>
          <a:prstGeom prst="line">
            <a:avLst/>
          </a:prstGeom>
          <a:ln w="28575">
            <a:solidFill>
              <a:srgbClr val="9FAE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F177C9EE-E538-EBD2-D111-BD7F9EA47570}"/>
              </a:ext>
            </a:extLst>
          </p:cNvPr>
          <p:cNvSpPr/>
          <p:nvPr/>
        </p:nvSpPr>
        <p:spPr>
          <a:xfrm>
            <a:off x="8180835" y="1525398"/>
            <a:ext cx="1037059" cy="1037059"/>
          </a:xfrm>
          <a:prstGeom prst="ellipse">
            <a:avLst/>
          </a:prstGeom>
          <a:solidFill>
            <a:srgbClr val="9FA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8BB46B4-C84A-6245-93FD-62F4B1444713}"/>
              </a:ext>
            </a:extLst>
          </p:cNvPr>
          <p:cNvSpPr txBox="1"/>
          <p:nvPr/>
        </p:nvSpPr>
        <p:spPr>
          <a:xfrm>
            <a:off x="7923998" y="4225946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9FAE72"/>
                </a:solidFill>
              </a:rPr>
              <a:t>Q2 / 2025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69FCF5C2-CB8F-3267-BB21-50D6F3A36BFA}"/>
              </a:ext>
            </a:extLst>
          </p:cNvPr>
          <p:cNvSpPr/>
          <p:nvPr/>
        </p:nvSpPr>
        <p:spPr>
          <a:xfrm>
            <a:off x="4945486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BD84ECE-B220-B70D-256B-94A93EBBB5C4}"/>
              </a:ext>
            </a:extLst>
          </p:cNvPr>
          <p:cNvCxnSpPr>
            <a:cxnSpLocks/>
          </p:cNvCxnSpPr>
          <p:nvPr/>
        </p:nvCxnSpPr>
        <p:spPr>
          <a:xfrm>
            <a:off x="4990978" y="2523299"/>
            <a:ext cx="0" cy="1005003"/>
          </a:xfrm>
          <a:prstGeom prst="line">
            <a:avLst/>
          </a:prstGeom>
          <a:ln w="28575">
            <a:solidFill>
              <a:srgbClr val="FF8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264A96D-2208-3D7D-7A9C-EBF60C33F7E3}"/>
              </a:ext>
            </a:extLst>
          </p:cNvPr>
          <p:cNvSpPr/>
          <p:nvPr/>
        </p:nvSpPr>
        <p:spPr>
          <a:xfrm>
            <a:off x="4473514" y="1496457"/>
            <a:ext cx="1037059" cy="1037059"/>
          </a:xfrm>
          <a:prstGeom prst="ellipse">
            <a:avLst/>
          </a:prstGeom>
          <a:solidFill>
            <a:srgbClr val="FF8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gallone 36">
            <a:extLst>
              <a:ext uri="{FF2B5EF4-FFF2-40B4-BE49-F238E27FC236}">
                <a16:creationId xmlns:a16="http://schemas.microsoft.com/office/drawing/2014/main" id="{F998DBE0-9156-AF63-4528-3511972C907C}"/>
              </a:ext>
            </a:extLst>
          </p:cNvPr>
          <p:cNvSpPr/>
          <p:nvPr/>
        </p:nvSpPr>
        <p:spPr>
          <a:xfrm>
            <a:off x="9642648" y="3461993"/>
            <a:ext cx="2341172" cy="563137"/>
          </a:xfrm>
          <a:prstGeom prst="chevron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611AF53E-8DD6-ACCB-0BCD-C1E7A4D66175}"/>
              </a:ext>
            </a:extLst>
          </p:cNvPr>
          <p:cNvCxnSpPr>
            <a:cxnSpLocks/>
          </p:cNvCxnSpPr>
          <p:nvPr/>
        </p:nvCxnSpPr>
        <p:spPr>
          <a:xfrm>
            <a:off x="10840972" y="3843221"/>
            <a:ext cx="0" cy="1005003"/>
          </a:xfrm>
          <a:prstGeom prst="line">
            <a:avLst/>
          </a:prstGeom>
          <a:ln w="28575">
            <a:solidFill>
              <a:srgbClr val="329A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e 38">
            <a:extLst>
              <a:ext uri="{FF2B5EF4-FFF2-40B4-BE49-F238E27FC236}">
                <a16:creationId xmlns:a16="http://schemas.microsoft.com/office/drawing/2014/main" id="{62B5BEF5-E4B7-B75D-26FC-9D2BD2D4469A}"/>
              </a:ext>
            </a:extLst>
          </p:cNvPr>
          <p:cNvSpPr/>
          <p:nvPr/>
        </p:nvSpPr>
        <p:spPr>
          <a:xfrm>
            <a:off x="10313753" y="4848224"/>
            <a:ext cx="1037059" cy="1037059"/>
          </a:xfrm>
          <a:prstGeom prst="ellipse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8C11A0D2-3131-50FE-E682-1DC787580DC4}"/>
              </a:ext>
            </a:extLst>
          </p:cNvPr>
          <p:cNvSpPr/>
          <p:nvPr/>
        </p:nvSpPr>
        <p:spPr>
          <a:xfrm>
            <a:off x="10784888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77A5580-3432-DA3C-7675-26DA9F422090}"/>
              </a:ext>
            </a:extLst>
          </p:cNvPr>
          <p:cNvSpPr txBox="1"/>
          <p:nvPr/>
        </p:nvSpPr>
        <p:spPr>
          <a:xfrm>
            <a:off x="10088981" y="2806162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329ABB"/>
                </a:solidFill>
              </a:rPr>
              <a:t>Q3 / 2025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FEF25C6-C743-AB85-622F-ACB161F5BDA1}"/>
              </a:ext>
            </a:extLst>
          </p:cNvPr>
          <p:cNvSpPr txBox="1"/>
          <p:nvPr/>
        </p:nvSpPr>
        <p:spPr>
          <a:xfrm>
            <a:off x="909126" y="2204545"/>
            <a:ext cx="180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Identity Governance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C204F22-45B5-9816-A81C-6A7802417672}"/>
              </a:ext>
            </a:extLst>
          </p:cNvPr>
          <p:cNvSpPr txBox="1"/>
          <p:nvPr/>
        </p:nvSpPr>
        <p:spPr>
          <a:xfrm>
            <a:off x="3158196" y="4770450"/>
            <a:ext cx="2365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b="1" err="1">
                <a:solidFill>
                  <a:schemeClr val="accent1">
                    <a:lumMod val="50000"/>
                  </a:schemeClr>
                </a:solidFill>
              </a:rPr>
              <a:t>Behaviour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 Analytics </a:t>
            </a:r>
            <a:r>
              <a:rPr lang="it-IT" b="1" err="1">
                <a:solidFill>
                  <a:schemeClr val="accent1">
                    <a:lumMod val="50000"/>
                  </a:schemeClr>
                </a:solidFill>
              </a:rPr>
              <a:t>through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 AI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C37079BC-F832-2A1C-70CC-E7912545D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780" y="1678745"/>
            <a:ext cx="721068" cy="721068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751444CA-644B-DF68-1EAA-B8686BEF0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612" y="1739860"/>
            <a:ext cx="591913" cy="5919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93C160-F45A-1024-E2BD-A96A3D340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852" y="5123585"/>
            <a:ext cx="610402" cy="610402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3F52FB-AD9E-C9C2-59CC-8A32B6CCE531}"/>
              </a:ext>
            </a:extLst>
          </p:cNvPr>
          <p:cNvSpPr txBox="1"/>
          <p:nvPr/>
        </p:nvSpPr>
        <p:spPr>
          <a:xfrm>
            <a:off x="5814406" y="2141503"/>
            <a:ext cx="161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Digital Signature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B771CE6-1AB2-EEAD-B6BB-188506765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6822" y="1764175"/>
            <a:ext cx="502953" cy="502953"/>
          </a:xfrm>
          <a:prstGeom prst="rect">
            <a:avLst/>
          </a:prstGeom>
        </p:spPr>
      </p:pic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DD87B5B-D617-A1FB-0D7D-04EC9F288704}"/>
              </a:ext>
            </a:extLst>
          </p:cNvPr>
          <p:cNvSpPr txBox="1"/>
          <p:nvPr/>
        </p:nvSpPr>
        <p:spPr>
          <a:xfrm>
            <a:off x="7710410" y="4813605"/>
            <a:ext cx="197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CAEP</a:t>
            </a:r>
          </a:p>
        </p:txBody>
      </p:sp>
      <p:pic>
        <p:nvPicPr>
          <p:cNvPr id="57" name="Immagine 56">
            <a:extLst>
              <a:ext uri="{FF2B5EF4-FFF2-40B4-BE49-F238E27FC236}">
                <a16:creationId xmlns:a16="http://schemas.microsoft.com/office/drawing/2014/main" id="{0A5633BD-A6C6-0989-94C5-75D245A692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172" y="5123585"/>
            <a:ext cx="590067" cy="590067"/>
          </a:xfrm>
          <a:prstGeom prst="rect">
            <a:avLst/>
          </a:prstGeom>
        </p:spPr>
      </p:pic>
      <p:sp>
        <p:nvSpPr>
          <p:cNvPr id="58" name="Ovale 57">
            <a:extLst>
              <a:ext uri="{FF2B5EF4-FFF2-40B4-BE49-F238E27FC236}">
                <a16:creationId xmlns:a16="http://schemas.microsoft.com/office/drawing/2014/main" id="{97BB470B-6A32-B1EE-2CDE-8640BD8E5A1B}"/>
              </a:ext>
            </a:extLst>
          </p:cNvPr>
          <p:cNvSpPr/>
          <p:nvPr/>
        </p:nvSpPr>
        <p:spPr>
          <a:xfrm>
            <a:off x="8647855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EAC51E23-651F-07BA-3088-76F4329070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9107" y="5035683"/>
            <a:ext cx="654685" cy="654685"/>
          </a:xfrm>
          <a:prstGeom prst="rect">
            <a:avLst/>
          </a:prstGeom>
        </p:spPr>
      </p:pic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C891EEA-B031-23E4-5E04-685693F5C117}"/>
              </a:ext>
            </a:extLst>
          </p:cNvPr>
          <p:cNvSpPr txBox="1"/>
          <p:nvPr/>
        </p:nvSpPr>
        <p:spPr>
          <a:xfrm>
            <a:off x="9821753" y="2334964"/>
            <a:ext cx="197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Fork SSI</a:t>
            </a:r>
          </a:p>
        </p:txBody>
      </p: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766A7EED-8039-132D-E56B-6F228C5901A8}"/>
              </a:ext>
            </a:extLst>
          </p:cNvPr>
          <p:cNvCxnSpPr/>
          <p:nvPr/>
        </p:nvCxnSpPr>
        <p:spPr>
          <a:xfrm>
            <a:off x="4195256" y="5248782"/>
            <a:ext cx="194781" cy="0"/>
          </a:xfrm>
          <a:prstGeom prst="line">
            <a:avLst/>
          </a:prstGeom>
          <a:ln w="38100" cap="rnd">
            <a:solidFill>
              <a:srgbClr val="FF8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10FBE-3628-4E51-088D-C38493CC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88AB6-E363-34E5-4792-CF2FB052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4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4" grpId="0" animBg="1"/>
      <p:bldP spid="17" grpId="0"/>
      <p:bldP spid="20" grpId="0"/>
      <p:bldP spid="21" grpId="0" animBg="1"/>
      <p:bldP spid="23" grpId="0" animBg="1"/>
      <p:bldP spid="24" grpId="0" animBg="1"/>
      <p:bldP spid="25" grpId="0"/>
      <p:bldP spid="26" grpId="0" animBg="1"/>
      <p:bldP spid="28" grpId="0" animBg="1"/>
      <p:bldP spid="29" grpId="0"/>
      <p:bldP spid="30" grpId="0" animBg="1"/>
      <p:bldP spid="32" grpId="0" animBg="1"/>
      <p:bldP spid="37" grpId="0" animBg="1"/>
      <p:bldP spid="39" grpId="0" animBg="1"/>
      <p:bldP spid="40" grpId="0" animBg="1"/>
      <p:bldP spid="41" grpId="0"/>
      <p:bldP spid="44" grpId="0"/>
      <p:bldP spid="45" grpId="0"/>
      <p:bldP spid="52" grpId="0"/>
      <p:bldP spid="55" grpId="0"/>
      <p:bldP spid="58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0E427A-EA09-21BE-0104-59AC2F269705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2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roadmap</a:t>
            </a:r>
          </a:p>
        </p:txBody>
      </p:sp>
      <p:pic>
        <p:nvPicPr>
          <p:cNvPr id="4" name="Picture 3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5D5FA68F-D9B7-3702-52A0-FE611CDD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AD228F5-24AE-EFB7-1A53-54C2A4C034FD}"/>
              </a:ext>
            </a:extLst>
          </p:cNvPr>
          <p:cNvGrpSpPr/>
          <p:nvPr/>
        </p:nvGrpSpPr>
        <p:grpSpPr>
          <a:xfrm>
            <a:off x="3158196" y="1496457"/>
            <a:ext cx="2402427" cy="4474322"/>
            <a:chOff x="3158196" y="1496457"/>
            <a:chExt cx="2402427" cy="4474322"/>
          </a:xfrm>
        </p:grpSpPr>
        <p:sp>
          <p:nvSpPr>
            <p:cNvPr id="11" name="Freccia a gallone 10">
              <a:extLst>
                <a:ext uri="{FF2B5EF4-FFF2-40B4-BE49-F238E27FC236}">
                  <a16:creationId xmlns:a16="http://schemas.microsoft.com/office/drawing/2014/main" id="{9568B595-436E-7833-9FE1-1B1E5E27005E}"/>
                </a:ext>
              </a:extLst>
            </p:cNvPr>
            <p:cNvSpPr/>
            <p:nvPr/>
          </p:nvSpPr>
          <p:spPr>
            <a:xfrm>
              <a:off x="3219451" y="3462453"/>
              <a:ext cx="2341172" cy="563137"/>
            </a:xfrm>
            <a:prstGeom prst="chevron">
              <a:avLst/>
            </a:prstGeom>
            <a:solidFill>
              <a:srgbClr val="FF88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14ACF65-FD35-6400-445F-737975F00395}"/>
                </a:ext>
              </a:extLst>
            </p:cNvPr>
            <p:cNvSpPr/>
            <p:nvPr/>
          </p:nvSpPr>
          <p:spPr>
            <a:xfrm>
              <a:off x="3630169" y="3708354"/>
              <a:ext cx="112167" cy="100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36F59B89-4B96-E116-A3B7-066FA2314B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5661" y="2552700"/>
              <a:ext cx="0" cy="1005003"/>
            </a:xfrm>
            <a:prstGeom prst="line">
              <a:avLst/>
            </a:prstGeom>
            <a:ln w="28575">
              <a:solidFill>
                <a:srgbClr val="FF88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6021498C-635C-7CCD-591D-1423FAF64979}"/>
                </a:ext>
              </a:extLst>
            </p:cNvPr>
            <p:cNvSpPr/>
            <p:nvPr/>
          </p:nvSpPr>
          <p:spPr>
            <a:xfrm>
              <a:off x="3158197" y="1525858"/>
              <a:ext cx="1037059" cy="1037059"/>
            </a:xfrm>
            <a:prstGeom prst="ellipse">
              <a:avLst/>
            </a:prstGeom>
            <a:solidFill>
              <a:srgbClr val="FF88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2B3A817-CC7F-E6D4-5B6E-DB7AEE79477C}"/>
                </a:ext>
              </a:extLst>
            </p:cNvPr>
            <p:cNvSpPr txBox="1"/>
            <p:nvPr/>
          </p:nvSpPr>
          <p:spPr>
            <a:xfrm>
              <a:off x="3581963" y="4217116"/>
              <a:ext cx="1616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>
                  <a:solidFill>
                    <a:srgbClr val="FF886F"/>
                  </a:solidFill>
                </a:rPr>
                <a:t>Q4 / 2024</a:t>
              </a:r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69FCF5C2-CB8F-3267-BB21-50D6F3A36BFA}"/>
                </a:ext>
              </a:extLst>
            </p:cNvPr>
            <p:cNvSpPr/>
            <p:nvPr/>
          </p:nvSpPr>
          <p:spPr>
            <a:xfrm>
              <a:off x="4945486" y="3708354"/>
              <a:ext cx="112167" cy="100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DBD84ECE-B220-B70D-256B-94A93EBBB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90978" y="2523299"/>
              <a:ext cx="0" cy="1005003"/>
            </a:xfrm>
            <a:prstGeom prst="line">
              <a:avLst/>
            </a:prstGeom>
            <a:ln w="28575">
              <a:solidFill>
                <a:srgbClr val="FF88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264A96D-2208-3D7D-7A9C-EBF60C33F7E3}"/>
                </a:ext>
              </a:extLst>
            </p:cNvPr>
            <p:cNvSpPr/>
            <p:nvPr/>
          </p:nvSpPr>
          <p:spPr>
            <a:xfrm>
              <a:off x="4473514" y="1496457"/>
              <a:ext cx="1037059" cy="1037059"/>
            </a:xfrm>
            <a:prstGeom prst="ellipse">
              <a:avLst/>
            </a:prstGeom>
            <a:solidFill>
              <a:srgbClr val="FF88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4C204F22-45B5-9816-A81C-6A7802417672}"/>
                </a:ext>
              </a:extLst>
            </p:cNvPr>
            <p:cNvSpPr txBox="1"/>
            <p:nvPr/>
          </p:nvSpPr>
          <p:spPr>
            <a:xfrm>
              <a:off x="3158196" y="4770450"/>
              <a:ext cx="23657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>
                  <a:solidFill>
                    <a:schemeClr val="accent1">
                      <a:lumMod val="50000"/>
                    </a:schemeClr>
                  </a:solidFill>
                </a:rPr>
                <a:t>API Gateway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b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it-IT" b="1" err="1">
                  <a:solidFill>
                    <a:schemeClr val="accent1">
                      <a:lumMod val="50000"/>
                    </a:schemeClr>
                  </a:solidFill>
                </a:rPr>
                <a:t>Behaviour</a:t>
              </a:r>
              <a:r>
                <a:rPr lang="it-IT" b="1">
                  <a:solidFill>
                    <a:schemeClr val="accent1">
                      <a:lumMod val="50000"/>
                    </a:schemeClr>
                  </a:solidFill>
                </a:rPr>
                <a:t> Analytics </a:t>
              </a:r>
              <a:r>
                <a:rPr lang="it-IT" b="1" err="1">
                  <a:solidFill>
                    <a:schemeClr val="accent1">
                      <a:lumMod val="50000"/>
                    </a:schemeClr>
                  </a:solidFill>
                </a:rPr>
                <a:t>through</a:t>
              </a:r>
              <a:r>
                <a:rPr lang="it-IT" b="1">
                  <a:solidFill>
                    <a:schemeClr val="accent1">
                      <a:lumMod val="50000"/>
                    </a:schemeClr>
                  </a:solidFill>
                </a:rPr>
                <a:t> AI</a:t>
              </a:r>
            </a:p>
          </p:txBody>
        </p:sp>
        <p:pic>
          <p:nvPicPr>
            <p:cNvPr id="47" name="Immagine 46">
              <a:extLst>
                <a:ext uri="{FF2B5EF4-FFF2-40B4-BE49-F238E27FC236}">
                  <a16:creationId xmlns:a16="http://schemas.microsoft.com/office/drawing/2014/main" id="{C37079BC-F832-2A1C-70CC-E7912545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0780" y="1678745"/>
              <a:ext cx="721068" cy="721068"/>
            </a:xfrm>
            <a:prstGeom prst="rect">
              <a:avLst/>
            </a:prstGeom>
          </p:spPr>
        </p:pic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751444CA-644B-DF68-1EAA-B8686BEF0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5612" y="1739860"/>
              <a:ext cx="591913" cy="591913"/>
            </a:xfrm>
            <a:prstGeom prst="rect">
              <a:avLst/>
            </a:prstGeom>
          </p:spPr>
        </p:pic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766A7EED-8039-132D-E56B-6F228C5901A8}"/>
                </a:ext>
              </a:extLst>
            </p:cNvPr>
            <p:cNvCxnSpPr/>
            <p:nvPr/>
          </p:nvCxnSpPr>
          <p:spPr>
            <a:xfrm>
              <a:off x="4195256" y="5248782"/>
              <a:ext cx="194781" cy="0"/>
            </a:xfrm>
            <a:prstGeom prst="line">
              <a:avLst/>
            </a:prstGeom>
            <a:ln w="38100" cap="rnd">
              <a:solidFill>
                <a:srgbClr val="FF88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A2CF0-6B1C-FF72-9949-BCDAFFD5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D0667-2C35-5728-0CBF-6595B6F6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17</a:t>
            </a:fld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5E9ACF0C-AE96-A123-258E-77679272C7AC}"/>
              </a:ext>
            </a:extLst>
          </p:cNvPr>
          <p:cNvGrpSpPr>
            <a:grpSpLocks noChangeAspect="1"/>
          </p:cNvGrpSpPr>
          <p:nvPr/>
        </p:nvGrpSpPr>
        <p:grpSpPr>
          <a:xfrm>
            <a:off x="4661141" y="1368556"/>
            <a:ext cx="5838598" cy="2935066"/>
            <a:chOff x="1046446" y="1089025"/>
            <a:chExt cx="5049554" cy="2538413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3AD554FF-A4A0-ACF4-4403-F88B002EAD65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46446" y="2408238"/>
              <a:ext cx="2352675" cy="1219200"/>
              <a:chOff x="1046446" y="2408238"/>
              <a:chExt cx="2352675" cy="1219200"/>
            </a:xfrm>
          </p:grpSpPr>
          <p:pic>
            <p:nvPicPr>
              <p:cNvPr id="38" name="Picture 19">
                <a:extLst>
                  <a:ext uri="{FF2B5EF4-FFF2-40B4-BE49-F238E27FC236}">
                    <a16:creationId xmlns:a16="http://schemas.microsoft.com/office/drawing/2014/main" id="{09FA0B8F-DA2A-71A2-3337-FA8B06843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969178" y="2413880"/>
                <a:ext cx="417641" cy="417641"/>
              </a:xfrm>
              <a:prstGeom prst="rect">
                <a:avLst/>
              </a:prstGeom>
            </p:spPr>
          </p:pic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0E03B2B6-0757-BC1E-36F7-4E21DC0B59B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1046446" y="2408238"/>
                <a:ext cx="2352675" cy="1219200"/>
                <a:chOff x="1046446" y="3727450"/>
                <a:chExt cx="4705350" cy="2438400"/>
              </a:xfrm>
            </p:grpSpPr>
            <p:grpSp>
              <p:nvGrpSpPr>
                <p:cNvPr id="40" name="Gruppo 39">
                  <a:extLst>
                    <a:ext uri="{FF2B5EF4-FFF2-40B4-BE49-F238E27FC236}">
                      <a16:creationId xmlns:a16="http://schemas.microsoft.com/office/drawing/2014/main" id="{D63242AD-4958-5D2E-9D0E-6D7BFF270729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345464" y="4196455"/>
                  <a:ext cx="2107314" cy="1216133"/>
                  <a:chOff x="2345464" y="4196455"/>
                  <a:chExt cx="2107314" cy="1216133"/>
                </a:xfrm>
              </p:grpSpPr>
              <p:sp>
                <p:nvSpPr>
                  <p:cNvPr id="42" name="Content Placeholder 2">
                    <a:extLst>
                      <a:ext uri="{FF2B5EF4-FFF2-40B4-BE49-F238E27FC236}">
                        <a16:creationId xmlns:a16="http://schemas.microsoft.com/office/drawing/2014/main" id="{5C3856DF-D891-779F-39CC-5C2345EE5F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717785" y="4196455"/>
                    <a:ext cx="1362674" cy="834042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 fontScale="55000" lnSpcReduction="20000"/>
                  </a:bodyPr>
                  <a:lstStyle>
                    <a:lvl1pPr marL="171450" indent="-171450" algn="l" defTabSz="685800" rtl="0" eaLnBrk="1" latinLnBrk="0" hangingPunct="1">
                      <a:lnSpc>
                        <a:spcPct val="90000"/>
                      </a:lnSpc>
                      <a:spcBef>
                        <a:spcPts val="750"/>
                      </a:spcBef>
                      <a:buFont typeface="Arial" panose="020B0604020202020204" pitchFamily="34" charset="0"/>
                      <a:buChar char="•"/>
                      <a:defRPr sz="2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14350" indent="-171450" algn="l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857250" indent="-171450" algn="l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5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200150" indent="-171450" algn="l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543050" indent="-171450" algn="l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885950" indent="-171450" algn="l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228850" indent="-171450" algn="l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571750" indent="-171450" algn="l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914650" indent="-171450" algn="l" defTabSz="685800" rtl="0" eaLnBrk="1" latinLnBrk="0" hangingPunct="1">
                      <a:lnSpc>
                        <a:spcPct val="90000"/>
                      </a:lnSpc>
                      <a:spcBef>
                        <a:spcPts val="375"/>
                      </a:spcBef>
                      <a:buFont typeface="Arial" panose="020B0604020202020204" pitchFamily="34" charset="0"/>
                      <a:buChar char="•"/>
                      <a:defRPr sz="13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Font typeface="Arial" panose="020B0604020202020204" pitchFamily="34" charset="0"/>
                      <a:buNone/>
                    </a:pPr>
                    <a:r>
                      <a:rPr lang="en-US" sz="4800" b="1">
                        <a:solidFill>
                          <a:schemeClr val="accent1">
                            <a:lumMod val="50000"/>
                          </a:schemeClr>
                        </a:solidFill>
                        <a:latin typeface="Roboto Black" panose="02000000000000000000" pitchFamily="2" charset="0"/>
                        <a:ea typeface="Roboto Black" panose="02000000000000000000" pitchFamily="2" charset="0"/>
                        <a:cs typeface="Roboto Black" panose="02000000000000000000" pitchFamily="2" charset="0"/>
                      </a:rPr>
                      <a:t>IGA</a:t>
                    </a:r>
                  </a:p>
                </p:txBody>
              </p:sp>
              <p:pic>
                <p:nvPicPr>
                  <p:cNvPr id="43" name="Picture 40" descr="A green logo with a person in the middle&#10;&#10;Description automatically generated">
                    <a:extLst>
                      <a:ext uri="{FF2B5EF4-FFF2-40B4-BE49-F238E27FC236}">
                        <a16:creationId xmlns:a16="http://schemas.microsoft.com/office/drawing/2014/main" id="{0F4D6C59-1123-B559-747B-F81AD9F39A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5464" y="4936226"/>
                    <a:ext cx="2107314" cy="4763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1" name="Rectangle 43">
                  <a:extLst>
                    <a:ext uri="{FF2B5EF4-FFF2-40B4-BE49-F238E27FC236}">
                      <a16:creationId xmlns:a16="http://schemas.microsoft.com/office/drawing/2014/main" id="{7498B933-1E59-B6C1-5219-741C3A72E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6446" y="3727450"/>
                  <a:ext cx="4705350" cy="2438400"/>
                </a:xfrm>
                <a:prstGeom prst="rect">
                  <a:avLst/>
                </a:prstGeom>
                <a:noFill/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AAA95A66-3700-D26E-6D1C-0608AD91E3A1}"/>
                </a:ext>
              </a:extLst>
            </p:cNvPr>
            <p:cNvGrpSpPr>
              <a:grpSpLocks/>
            </p:cNvGrpSpPr>
            <p:nvPr/>
          </p:nvGrpSpPr>
          <p:grpSpPr>
            <a:xfrm>
              <a:off x="3743325" y="2408238"/>
              <a:ext cx="2352675" cy="1219200"/>
              <a:chOff x="6440204" y="3727450"/>
              <a:chExt cx="4705350" cy="2438400"/>
            </a:xfrm>
          </p:grpSpPr>
          <p:sp>
            <p:nvSpPr>
              <p:cNvPr id="34" name="Rectangle 44">
                <a:extLst>
                  <a:ext uri="{FF2B5EF4-FFF2-40B4-BE49-F238E27FC236}">
                    <a16:creationId xmlns:a16="http://schemas.microsoft.com/office/drawing/2014/main" id="{DAC919BD-46FA-8E0C-D70C-A155BD931E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0204" y="3727450"/>
                <a:ext cx="4705350" cy="2438400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391FEC97-5ED4-7F46-C2BD-09A3C350AC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739220" y="4196457"/>
                <a:ext cx="2107314" cy="1216131"/>
                <a:chOff x="7739220" y="4196457"/>
                <a:chExt cx="2107314" cy="1216131"/>
              </a:xfrm>
            </p:grpSpPr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CFE18FD2-891D-C568-769A-396FDBFA1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39222" y="4196457"/>
                  <a:ext cx="2107312" cy="83404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47500" lnSpcReduction="20000"/>
                </a:bodyPr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4800">
                      <a:solidFill>
                        <a:schemeClr val="accent1">
                          <a:lumMod val="50000"/>
                        </a:schemeClr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API GW</a:t>
                  </a:r>
                </a:p>
              </p:txBody>
            </p:sp>
            <p:pic>
              <p:nvPicPr>
                <p:cNvPr id="37" name="Picture 46" descr="A green logo with a person in the middle&#10;&#10;Description automatically generated">
                  <a:extLst>
                    <a:ext uri="{FF2B5EF4-FFF2-40B4-BE49-F238E27FC236}">
                      <a16:creationId xmlns:a16="http://schemas.microsoft.com/office/drawing/2014/main" id="{F39FCB98-92AA-B143-009E-6FF4D99D17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9220" y="4936226"/>
                  <a:ext cx="2107314" cy="4763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F337893-8F2B-A06A-A0E1-BAC8857ECF4E}"/>
                </a:ext>
              </a:extLst>
            </p:cNvPr>
            <p:cNvGrpSpPr>
              <a:grpSpLocks/>
            </p:cNvGrpSpPr>
            <p:nvPr/>
          </p:nvGrpSpPr>
          <p:grpSpPr>
            <a:xfrm>
              <a:off x="3743325" y="1089025"/>
              <a:ext cx="2352675" cy="1219200"/>
              <a:chOff x="3743325" y="1089025"/>
              <a:chExt cx="2352675" cy="12192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24E6EB6-9803-901D-93F7-3E4968965709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667964" y="1095879"/>
                <a:ext cx="417641" cy="417641"/>
              </a:xfrm>
              <a:prstGeom prst="rect">
                <a:avLst/>
              </a:prstGeom>
            </p:spPr>
          </p:pic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5AE99AE7-3855-0F7B-1FA0-A7CC577708B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743325" y="1089025"/>
                <a:ext cx="2352675" cy="1219200"/>
                <a:chOff x="6440204" y="1089025"/>
                <a:chExt cx="4705350" cy="2438400"/>
              </a:xfrm>
            </p:grpSpPr>
            <p:sp>
              <p:nvSpPr>
                <p:cNvPr id="23" name="Rectangle 42">
                  <a:extLst>
                    <a:ext uri="{FF2B5EF4-FFF2-40B4-BE49-F238E27FC236}">
                      <a16:creationId xmlns:a16="http://schemas.microsoft.com/office/drawing/2014/main" id="{14902E82-E0F2-16A0-F92B-B0720A77F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40204" y="1089025"/>
                  <a:ext cx="4705350" cy="2438400"/>
                </a:xfrm>
                <a:prstGeom prst="rect">
                  <a:avLst/>
                </a:prstGeom>
                <a:noFill/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uppo 23">
                  <a:extLst>
                    <a:ext uri="{FF2B5EF4-FFF2-40B4-BE49-F238E27FC236}">
                      <a16:creationId xmlns:a16="http://schemas.microsoft.com/office/drawing/2014/main" id="{4AF3B6DC-2654-35EA-3AA6-DC36034F471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730542" y="1571912"/>
                  <a:ext cx="2329162" cy="1161404"/>
                  <a:chOff x="7730542" y="1571912"/>
                  <a:chExt cx="2329162" cy="1161404"/>
                </a:xfrm>
              </p:grpSpPr>
              <p:pic>
                <p:nvPicPr>
                  <p:cNvPr id="25" name="Picture 30" descr="A green logo with a person in the middle&#10;&#10;Description automatically generated">
                    <a:extLst>
                      <a:ext uri="{FF2B5EF4-FFF2-40B4-BE49-F238E27FC236}">
                        <a16:creationId xmlns:a16="http://schemas.microsoft.com/office/drawing/2014/main" id="{796D10F3-E0FC-9B72-FDE9-15BC5572AD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39222" y="2256954"/>
                    <a:ext cx="2107314" cy="476362"/>
                  </a:xfrm>
                  <a:prstGeom prst="rect">
                    <a:avLst/>
                  </a:prstGeom>
                </p:spPr>
              </p:pic>
              <p:grpSp>
                <p:nvGrpSpPr>
                  <p:cNvPr id="26" name="Gruppo 25">
                    <a:extLst>
                      <a:ext uri="{FF2B5EF4-FFF2-40B4-BE49-F238E27FC236}">
                        <a16:creationId xmlns:a16="http://schemas.microsoft.com/office/drawing/2014/main" id="{B7974113-3E18-8BB3-CDDB-A03784788C0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7730542" y="1571912"/>
                    <a:ext cx="2329162" cy="834042"/>
                    <a:chOff x="7730542" y="1571912"/>
                    <a:chExt cx="2329162" cy="834042"/>
                  </a:xfrm>
                </p:grpSpPr>
                <p:sp>
                  <p:nvSpPr>
                    <p:cNvPr id="27" name="TextBox 5">
                      <a:extLst>
                        <a:ext uri="{FF2B5EF4-FFF2-40B4-BE49-F238E27FC236}">
                          <a16:creationId xmlns:a16="http://schemas.microsoft.com/office/drawing/2014/main" id="{95B074DA-3074-412E-0210-9C68BC20A3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8929662" y="1668778"/>
                      <a:ext cx="1130042" cy="584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noAutofit/>
                    </a:bodyPr>
                    <a:lstStyle/>
                    <a:p>
                      <a:r>
                        <a:rPr lang="en-US" sz="15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Roboto Black" panose="02000000000000000000" pitchFamily="2" charset="0"/>
                          <a:ea typeface="Roboto Black" panose="02000000000000000000" pitchFamily="2" charset="0"/>
                          <a:cs typeface="Roboto Black" panose="02000000000000000000" pitchFamily="2" charset="0"/>
                        </a:rPr>
                        <a:t>2.0</a:t>
                      </a:r>
                      <a:endParaRPr lang="en-US" sz="1500"/>
                    </a:p>
                  </p:txBody>
                </p:sp>
                <p:grpSp>
                  <p:nvGrpSpPr>
                    <p:cNvPr id="28" name="Group 6">
                      <a:extLst>
                        <a:ext uri="{FF2B5EF4-FFF2-40B4-BE49-F238E27FC236}">
                          <a16:creationId xmlns:a16="http://schemas.microsoft.com/office/drawing/2014/main" id="{3CD4E17B-4AF5-1089-F66C-FD862599057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730542" y="1571912"/>
                      <a:ext cx="1362674" cy="834042"/>
                      <a:chOff x="8111543" y="2681805"/>
                      <a:chExt cx="1362674" cy="834041"/>
                    </a:xfrm>
                  </p:grpSpPr>
                  <p:sp>
                    <p:nvSpPr>
                      <p:cNvPr id="29" name="Content Placeholder 2">
                        <a:extLst>
                          <a:ext uri="{FF2B5EF4-FFF2-40B4-BE49-F238E27FC236}">
                            <a16:creationId xmlns:a16="http://schemas.microsoft.com/office/drawing/2014/main" id="{0F1AE1C9-DE80-75C3-0C9D-B3B0CC5B9C88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8111543" y="2681805"/>
                        <a:ext cx="1362674" cy="834041"/>
                      </a:xfrm>
                      <a:prstGeom prst="rect">
                        <a:avLst/>
                      </a:prstGeom>
                    </p:spPr>
                    <p:txBody>
                      <a:bodyPr vert="horz" lIns="91440" tIns="45720" rIns="91440" bIns="45720" rtlCol="0" anchor="ctr">
                        <a:normAutofit fontScale="40000" lnSpcReduction="20000"/>
                      </a:bodyPr>
                      <a:lstStyle>
                        <a:lvl1pPr marL="171450" indent="-171450" algn="l" defTabSz="685800" rtl="0" eaLnBrk="1" latinLnBrk="0" hangingPunct="1">
                          <a:lnSpc>
                            <a:spcPct val="90000"/>
                          </a:lnSpc>
                          <a:spcBef>
                            <a:spcPts val="750"/>
                          </a:spcBef>
                          <a:buFont typeface="Arial" panose="020B0604020202020204" pitchFamily="34" charset="0"/>
                          <a:buChar char="•"/>
                          <a:defRPr sz="21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514350" indent="-171450" algn="l" defTabSz="685800" rtl="0" eaLnBrk="1" latinLnBrk="0" hangingPunct="1">
                          <a:lnSpc>
                            <a:spcPct val="90000"/>
                          </a:lnSpc>
                          <a:spcBef>
                            <a:spcPts val="375"/>
                          </a:spcBef>
                          <a:buFont typeface="Arial" panose="020B0604020202020204" pitchFamily="34" charset="0"/>
                          <a:buChar char="•"/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857250" indent="-171450" algn="l" defTabSz="685800" rtl="0" eaLnBrk="1" latinLnBrk="0" hangingPunct="1">
                          <a:lnSpc>
                            <a:spcPct val="90000"/>
                          </a:lnSpc>
                          <a:spcBef>
                            <a:spcPts val="375"/>
                          </a:spcBef>
                          <a:buFont typeface="Arial" panose="020B0604020202020204" pitchFamily="34" charset="0"/>
                          <a:buChar char="•"/>
                          <a:defRPr sz="15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200150" indent="-171450" algn="l" defTabSz="685800" rtl="0" eaLnBrk="1" latinLnBrk="0" hangingPunct="1">
                          <a:lnSpc>
                            <a:spcPct val="90000"/>
                          </a:lnSpc>
                          <a:spcBef>
                            <a:spcPts val="375"/>
                          </a:spcBef>
                          <a:buFont typeface="Arial" panose="020B0604020202020204" pitchFamily="34" charset="0"/>
                          <a:buChar char="•"/>
                          <a:defRPr sz="135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543050" indent="-171450" algn="l" defTabSz="685800" rtl="0" eaLnBrk="1" latinLnBrk="0" hangingPunct="1">
                          <a:lnSpc>
                            <a:spcPct val="90000"/>
                          </a:lnSpc>
                          <a:spcBef>
                            <a:spcPts val="375"/>
                          </a:spcBef>
                          <a:buFont typeface="Arial" panose="020B0604020202020204" pitchFamily="34" charset="0"/>
                          <a:buChar char="•"/>
                          <a:defRPr sz="135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1885950" indent="-171450" algn="l" defTabSz="685800" rtl="0" eaLnBrk="1" latinLnBrk="0" hangingPunct="1">
                          <a:lnSpc>
                            <a:spcPct val="90000"/>
                          </a:lnSpc>
                          <a:spcBef>
                            <a:spcPts val="375"/>
                          </a:spcBef>
                          <a:buFont typeface="Arial" panose="020B0604020202020204" pitchFamily="34" charset="0"/>
                          <a:buChar char="•"/>
                          <a:defRPr sz="135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228850" indent="-171450" algn="l" defTabSz="685800" rtl="0" eaLnBrk="1" latinLnBrk="0" hangingPunct="1">
                          <a:lnSpc>
                            <a:spcPct val="90000"/>
                          </a:lnSpc>
                          <a:spcBef>
                            <a:spcPts val="375"/>
                          </a:spcBef>
                          <a:buFont typeface="Arial" panose="020B0604020202020204" pitchFamily="34" charset="0"/>
                          <a:buChar char="•"/>
                          <a:defRPr sz="135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2571750" indent="-171450" algn="l" defTabSz="685800" rtl="0" eaLnBrk="1" latinLnBrk="0" hangingPunct="1">
                          <a:lnSpc>
                            <a:spcPct val="90000"/>
                          </a:lnSpc>
                          <a:spcBef>
                            <a:spcPts val="375"/>
                          </a:spcBef>
                          <a:buFont typeface="Arial" panose="020B0604020202020204" pitchFamily="34" charset="0"/>
                          <a:buChar char="•"/>
                          <a:defRPr sz="135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2914650" indent="-171450" algn="l" defTabSz="685800" rtl="0" eaLnBrk="1" latinLnBrk="0" hangingPunct="1">
                          <a:lnSpc>
                            <a:spcPct val="90000"/>
                          </a:lnSpc>
                          <a:spcBef>
                            <a:spcPts val="375"/>
                          </a:spcBef>
                          <a:buFont typeface="Arial" panose="020B0604020202020204" pitchFamily="34" charset="0"/>
                          <a:buChar char="•"/>
                          <a:defRPr sz="135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>
                          <a:buFont typeface="Arial" panose="020B0604020202020204" pitchFamily="34" charset="0"/>
                          <a:buNone/>
                        </a:pPr>
                        <a:r>
                          <a:rPr lang="en-US" sz="83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Roboto Black" panose="02000000000000000000" pitchFamily="2" charset="0"/>
                            <a:ea typeface="Roboto Black" panose="02000000000000000000" pitchFamily="2" charset="0"/>
                            <a:cs typeface="Roboto Black" panose="02000000000000000000" pitchFamily="2" charset="0"/>
                          </a:rPr>
                          <a:t>vi</a:t>
                        </a:r>
                      </a:p>
                    </p:txBody>
                  </p:sp>
                  <p:sp>
                    <p:nvSpPr>
                      <p:cNvPr id="33" name="Freeform: Shape 8">
                        <a:extLst>
                          <a:ext uri="{FF2B5EF4-FFF2-40B4-BE49-F238E27FC236}">
                            <a16:creationId xmlns:a16="http://schemas.microsoft.com/office/drawing/2014/main" id="{F4C036C6-2E0E-7515-6DEA-9C6D0E2591C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872191" y="2825367"/>
                        <a:ext cx="464694" cy="396875"/>
                      </a:xfrm>
                      <a:custGeom>
                        <a:avLst/>
                        <a:gdLst>
                          <a:gd name="connsiteX0" fmla="*/ 43148 w 254222"/>
                          <a:gd name="connsiteY0" fmla="*/ 216072 h 217120"/>
                          <a:gd name="connsiteX1" fmla="*/ 109823 w 254222"/>
                          <a:gd name="connsiteY1" fmla="*/ 175782 h 217120"/>
                          <a:gd name="connsiteX2" fmla="*/ 71723 w 254222"/>
                          <a:gd name="connsiteY2" fmla="*/ 119965 h 217120"/>
                          <a:gd name="connsiteX3" fmla="*/ 124187 w 254222"/>
                          <a:gd name="connsiteY3" fmla="*/ 60984 h 217120"/>
                          <a:gd name="connsiteX4" fmla="*/ 183166 w 254222"/>
                          <a:gd name="connsiteY4" fmla="*/ 113446 h 217120"/>
                          <a:gd name="connsiteX5" fmla="*/ 183166 w 254222"/>
                          <a:gd name="connsiteY5" fmla="*/ 119965 h 217120"/>
                          <a:gd name="connsiteX6" fmla="*/ 145066 w 254222"/>
                          <a:gd name="connsiteY6" fmla="*/ 175686 h 217120"/>
                          <a:gd name="connsiteX7" fmla="*/ 211741 w 254222"/>
                          <a:gd name="connsiteY7" fmla="*/ 215787 h 217120"/>
                          <a:gd name="connsiteX8" fmla="*/ 211741 w 254222"/>
                          <a:gd name="connsiteY8" fmla="*/ 216453 h 217120"/>
                          <a:gd name="connsiteX9" fmla="*/ 254222 w 254222"/>
                          <a:gd name="connsiteY9" fmla="*/ 123680 h 217120"/>
                          <a:gd name="connsiteX10" fmla="*/ 123634 w 254222"/>
                          <a:gd name="connsiteY10" fmla="*/ 49 h 217120"/>
                          <a:gd name="connsiteX11" fmla="*/ 0 w 254222"/>
                          <a:gd name="connsiteY11" fmla="*/ 123680 h 217120"/>
                          <a:gd name="connsiteX12" fmla="*/ 43053 w 254222"/>
                          <a:gd name="connsiteY12" fmla="*/ 217120 h 2171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4222" h="217120">
                            <a:moveTo>
                              <a:pt x="43148" y="216072"/>
                            </a:moveTo>
                            <a:cubicBezTo>
                              <a:pt x="57969" y="193076"/>
                              <a:pt x="82572" y="178208"/>
                              <a:pt x="109823" y="175782"/>
                            </a:cubicBezTo>
                            <a:cubicBezTo>
                              <a:pt x="86630" y="167069"/>
                              <a:pt x="71390" y="144742"/>
                              <a:pt x="71723" y="119965"/>
                            </a:cubicBezTo>
                            <a:cubicBezTo>
                              <a:pt x="69923" y="89191"/>
                              <a:pt x="93412" y="62785"/>
                              <a:pt x="124187" y="60984"/>
                            </a:cubicBezTo>
                            <a:cubicBezTo>
                              <a:pt x="154962" y="59184"/>
                              <a:pt x="181365" y="82672"/>
                              <a:pt x="183166" y="113446"/>
                            </a:cubicBezTo>
                            <a:cubicBezTo>
                              <a:pt x="183290" y="115617"/>
                              <a:pt x="183290" y="117794"/>
                              <a:pt x="183166" y="119965"/>
                            </a:cubicBezTo>
                            <a:cubicBezTo>
                              <a:pt x="183461" y="144707"/>
                              <a:pt x="168231" y="166985"/>
                              <a:pt x="145066" y="175686"/>
                            </a:cubicBezTo>
                            <a:cubicBezTo>
                              <a:pt x="172279" y="178069"/>
                              <a:pt x="196882" y="192863"/>
                              <a:pt x="211741" y="215787"/>
                            </a:cubicBezTo>
                            <a:lnTo>
                              <a:pt x="211741" y="216453"/>
                            </a:lnTo>
                            <a:cubicBezTo>
                              <a:pt x="238573" y="193071"/>
                              <a:pt x="254051" y="159273"/>
                              <a:pt x="254222" y="123680"/>
                            </a:cubicBezTo>
                            <a:cubicBezTo>
                              <a:pt x="252298" y="53479"/>
                              <a:pt x="193834" y="-1873"/>
                              <a:pt x="123634" y="49"/>
                            </a:cubicBezTo>
                            <a:cubicBezTo>
                              <a:pt x="56131" y="1897"/>
                              <a:pt x="1848" y="56180"/>
                              <a:pt x="0" y="123680"/>
                            </a:cubicBezTo>
                            <a:cubicBezTo>
                              <a:pt x="44" y="159613"/>
                              <a:pt x="15768" y="193738"/>
                              <a:pt x="43053" y="21712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50000"/>
                        </a:schemeClr>
                      </a:solidFill>
                      <a:ln w="9525" cap="flat">
                        <a:solidFill>
                          <a:schemeClr val="accent1">
                            <a:lumMod val="50000"/>
                          </a:schemeClr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E57AE588-9108-2656-0D67-32E523BD9AE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47013" y="1089025"/>
              <a:ext cx="2352675" cy="1219200"/>
              <a:chOff x="1046446" y="3727450"/>
              <a:chExt cx="4705350" cy="2438400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68F0B044-620E-EDF3-E9E5-B4636B73273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345464" y="4196455"/>
                <a:ext cx="2107314" cy="1216133"/>
                <a:chOff x="2345464" y="4196455"/>
                <a:chExt cx="2107314" cy="1216133"/>
              </a:xfrm>
            </p:grpSpPr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9DCB01F1-90E3-96F1-EA25-029FA47B6A7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717785" y="4196455"/>
                  <a:ext cx="1362674" cy="83404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62500" lnSpcReduction="20000"/>
                </a:bodyPr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4800" b="1">
                      <a:solidFill>
                        <a:schemeClr val="accent1">
                          <a:lumMod val="50000"/>
                        </a:schemeClr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AM</a:t>
                  </a:r>
                </a:p>
              </p:txBody>
            </p:sp>
            <p:pic>
              <p:nvPicPr>
                <p:cNvPr id="19" name="Picture 40" descr="A green logo with a person in the middle&#10;&#10;Description automatically generated">
                  <a:extLst>
                    <a:ext uri="{FF2B5EF4-FFF2-40B4-BE49-F238E27FC236}">
                      <a16:creationId xmlns:a16="http://schemas.microsoft.com/office/drawing/2014/main" id="{357B9357-D6E5-FDA8-A868-5B2FA6145C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5464" y="4936226"/>
                  <a:ext cx="2107314" cy="476362"/>
                </a:xfrm>
                <a:prstGeom prst="rect">
                  <a:avLst/>
                </a:prstGeom>
              </p:spPr>
            </p:pic>
          </p:grpSp>
          <p:sp>
            <p:nvSpPr>
              <p:cNvPr id="17" name="Rectangle 43">
                <a:extLst>
                  <a:ext uri="{FF2B5EF4-FFF2-40B4-BE49-F238E27FC236}">
                    <a16:creationId xmlns:a16="http://schemas.microsoft.com/office/drawing/2014/main" id="{722A9F07-B8AF-E61E-E63F-0ADCE3325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6446" y="3727450"/>
                <a:ext cx="4705350" cy="2438400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6" name="Picture 45" descr="A yellow triangle sign with a person digging a hole&#10;&#10;Description automatically generated">
            <a:extLst>
              <a:ext uri="{FF2B5EF4-FFF2-40B4-BE49-F238E27FC236}">
                <a16:creationId xmlns:a16="http://schemas.microsoft.com/office/drawing/2014/main" id="{506E53B1-F3C8-39AD-3CC6-65013462EA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90" y="3911673"/>
            <a:ext cx="723898" cy="72389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5E6A132-0506-E46F-CE19-26906C294E15}"/>
              </a:ext>
            </a:extLst>
          </p:cNvPr>
          <p:cNvGrpSpPr/>
          <p:nvPr/>
        </p:nvGrpSpPr>
        <p:grpSpPr>
          <a:xfrm>
            <a:off x="10560213" y="2034822"/>
            <a:ext cx="1192436" cy="1716729"/>
            <a:chOff x="10560213" y="2034822"/>
            <a:chExt cx="1192436" cy="171672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0CB354-5443-48D9-2A9F-487E44102394}"/>
                </a:ext>
              </a:extLst>
            </p:cNvPr>
            <p:cNvSpPr txBox="1"/>
            <p:nvPr/>
          </p:nvSpPr>
          <p:spPr>
            <a:xfrm rot="5400000">
              <a:off x="10712159" y="2675202"/>
              <a:ext cx="1680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accent6"/>
                  </a:solidFill>
                </a:rPr>
                <a:t>enables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5691721-8863-700F-1BE2-19727AED36B6}"/>
                </a:ext>
              </a:extLst>
            </p:cNvPr>
            <p:cNvGrpSpPr/>
            <p:nvPr/>
          </p:nvGrpSpPr>
          <p:grpSpPr>
            <a:xfrm rot="16200000">
              <a:off x="10096020" y="2499020"/>
              <a:ext cx="1680866" cy="752480"/>
              <a:chOff x="7972430" y="4438651"/>
              <a:chExt cx="1680866" cy="752480"/>
            </a:xfrm>
          </p:grpSpPr>
          <p:cxnSp>
            <p:nvCxnSpPr>
              <p:cNvPr id="53" name="Connettore diritto 20">
                <a:extLst>
                  <a:ext uri="{FF2B5EF4-FFF2-40B4-BE49-F238E27FC236}">
                    <a16:creationId xmlns:a16="http://schemas.microsoft.com/office/drawing/2014/main" id="{FBA70221-7301-A111-6291-8DD1925FED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310158" y="4774806"/>
                <a:ext cx="679294" cy="6983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dash"/>
                <a:headEnd type="non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21">
                <a:extLst>
                  <a:ext uri="{FF2B5EF4-FFF2-40B4-BE49-F238E27FC236}">
                    <a16:creationId xmlns:a16="http://schemas.microsoft.com/office/drawing/2014/main" id="{7E7B82B0-61EA-0E9C-8441-79966DFF26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98480" y="4365081"/>
                <a:ext cx="0" cy="1652099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nettore diritto 20">
              <a:extLst>
                <a:ext uri="{FF2B5EF4-FFF2-40B4-BE49-F238E27FC236}">
                  <a16:creationId xmlns:a16="http://schemas.microsoft.com/office/drawing/2014/main" id="{FE0A3131-0B86-A292-0D01-F91C8511FBE3}"/>
                </a:ext>
              </a:extLst>
            </p:cNvPr>
            <p:cNvCxnSpPr>
              <a:cxnSpLocks/>
            </p:cNvCxnSpPr>
            <p:nvPr/>
          </p:nvCxnSpPr>
          <p:spPr>
            <a:xfrm>
              <a:off x="10571445" y="3751551"/>
              <a:ext cx="706155" cy="0"/>
            </a:xfrm>
            <a:prstGeom prst="line">
              <a:avLst/>
            </a:prstGeom>
            <a:ln w="38100">
              <a:solidFill>
                <a:schemeClr val="accent6"/>
              </a:solidFill>
              <a:prstDash val="dash"/>
              <a:head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CFAAA5-B1BA-9E62-A2CF-DFC3E894C78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711450" y="4303622"/>
            <a:ext cx="6428137" cy="668428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EE4B5AC-B40D-F7B8-C64F-1159369DAAFE}"/>
              </a:ext>
            </a:extLst>
          </p:cNvPr>
          <p:cNvSpPr/>
          <p:nvPr/>
        </p:nvSpPr>
        <p:spPr>
          <a:xfrm>
            <a:off x="1189945" y="4788701"/>
            <a:ext cx="1475690" cy="37514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1975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24C64C3D-E5D9-9585-6986-D965FF746E8D}"/>
              </a:ext>
            </a:extLst>
          </p:cNvPr>
          <p:cNvSpPr txBox="1"/>
          <p:nvPr/>
        </p:nvSpPr>
        <p:spPr>
          <a:xfrm>
            <a:off x="6140961" y="1519471"/>
            <a:ext cx="4980184" cy="194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Third-party tools integrations: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Fraud Detection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Risk Analysis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0E427A-EA09-21BE-0104-59AC2F269705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2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roadmap</a:t>
            </a:r>
          </a:p>
        </p:txBody>
      </p:sp>
      <p:pic>
        <p:nvPicPr>
          <p:cNvPr id="4" name="Picture 3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5D5FA68F-D9B7-3702-52A0-FE611CDD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AD228F5-24AE-EFB7-1A53-54C2A4C034FD}"/>
              </a:ext>
            </a:extLst>
          </p:cNvPr>
          <p:cNvGrpSpPr/>
          <p:nvPr/>
        </p:nvGrpSpPr>
        <p:grpSpPr>
          <a:xfrm>
            <a:off x="753659" y="1496457"/>
            <a:ext cx="2402427" cy="4474322"/>
            <a:chOff x="3158196" y="1496457"/>
            <a:chExt cx="2402427" cy="4474322"/>
          </a:xfrm>
        </p:grpSpPr>
        <p:sp>
          <p:nvSpPr>
            <p:cNvPr id="11" name="Freccia a gallone 10">
              <a:extLst>
                <a:ext uri="{FF2B5EF4-FFF2-40B4-BE49-F238E27FC236}">
                  <a16:creationId xmlns:a16="http://schemas.microsoft.com/office/drawing/2014/main" id="{9568B595-436E-7833-9FE1-1B1E5E27005E}"/>
                </a:ext>
              </a:extLst>
            </p:cNvPr>
            <p:cNvSpPr/>
            <p:nvPr/>
          </p:nvSpPr>
          <p:spPr>
            <a:xfrm>
              <a:off x="3219451" y="3462453"/>
              <a:ext cx="2341172" cy="563137"/>
            </a:xfrm>
            <a:prstGeom prst="chevron">
              <a:avLst/>
            </a:prstGeom>
            <a:solidFill>
              <a:srgbClr val="FF88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14ACF65-FD35-6400-445F-737975F00395}"/>
                </a:ext>
              </a:extLst>
            </p:cNvPr>
            <p:cNvSpPr/>
            <p:nvPr/>
          </p:nvSpPr>
          <p:spPr>
            <a:xfrm>
              <a:off x="3630169" y="3708354"/>
              <a:ext cx="112167" cy="100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36F59B89-4B96-E116-A3B7-066FA2314B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5661" y="2552700"/>
              <a:ext cx="0" cy="1005003"/>
            </a:xfrm>
            <a:prstGeom prst="line">
              <a:avLst/>
            </a:prstGeom>
            <a:ln w="28575">
              <a:solidFill>
                <a:srgbClr val="FF88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6021498C-635C-7CCD-591D-1423FAF64979}"/>
                </a:ext>
              </a:extLst>
            </p:cNvPr>
            <p:cNvSpPr/>
            <p:nvPr/>
          </p:nvSpPr>
          <p:spPr>
            <a:xfrm>
              <a:off x="3158197" y="1525858"/>
              <a:ext cx="1037059" cy="1037059"/>
            </a:xfrm>
            <a:prstGeom prst="ellipse">
              <a:avLst/>
            </a:prstGeom>
            <a:solidFill>
              <a:srgbClr val="FF88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2B3A817-CC7F-E6D4-5B6E-DB7AEE79477C}"/>
                </a:ext>
              </a:extLst>
            </p:cNvPr>
            <p:cNvSpPr txBox="1"/>
            <p:nvPr/>
          </p:nvSpPr>
          <p:spPr>
            <a:xfrm>
              <a:off x="3581963" y="4217116"/>
              <a:ext cx="1616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>
                  <a:solidFill>
                    <a:srgbClr val="FF886F"/>
                  </a:solidFill>
                </a:rPr>
                <a:t>Q4 / 2024</a:t>
              </a:r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69FCF5C2-CB8F-3267-BB21-50D6F3A36BFA}"/>
                </a:ext>
              </a:extLst>
            </p:cNvPr>
            <p:cNvSpPr/>
            <p:nvPr/>
          </p:nvSpPr>
          <p:spPr>
            <a:xfrm>
              <a:off x="4945486" y="3708354"/>
              <a:ext cx="112167" cy="100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DBD84ECE-B220-B70D-256B-94A93EBBB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90978" y="2523299"/>
              <a:ext cx="0" cy="1005003"/>
            </a:xfrm>
            <a:prstGeom prst="line">
              <a:avLst/>
            </a:prstGeom>
            <a:ln w="28575">
              <a:solidFill>
                <a:srgbClr val="FF88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264A96D-2208-3D7D-7A9C-EBF60C33F7E3}"/>
                </a:ext>
              </a:extLst>
            </p:cNvPr>
            <p:cNvSpPr/>
            <p:nvPr/>
          </p:nvSpPr>
          <p:spPr>
            <a:xfrm>
              <a:off x="4473514" y="1496457"/>
              <a:ext cx="1037059" cy="1037059"/>
            </a:xfrm>
            <a:prstGeom prst="ellipse">
              <a:avLst/>
            </a:prstGeom>
            <a:solidFill>
              <a:srgbClr val="FF88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4C204F22-45B5-9816-A81C-6A7802417672}"/>
                </a:ext>
              </a:extLst>
            </p:cNvPr>
            <p:cNvSpPr txBox="1"/>
            <p:nvPr/>
          </p:nvSpPr>
          <p:spPr>
            <a:xfrm>
              <a:off x="3158196" y="4770450"/>
              <a:ext cx="23657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>
                  <a:solidFill>
                    <a:schemeClr val="accent1">
                      <a:lumMod val="50000"/>
                    </a:schemeClr>
                  </a:solidFill>
                </a:rPr>
                <a:t>API Gateway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b="1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it-IT" b="1" err="1">
                  <a:solidFill>
                    <a:schemeClr val="accent1">
                      <a:lumMod val="50000"/>
                    </a:schemeClr>
                  </a:solidFill>
                </a:rPr>
                <a:t>Behaviour</a:t>
              </a:r>
              <a:r>
                <a:rPr lang="it-IT" b="1">
                  <a:solidFill>
                    <a:schemeClr val="accent1">
                      <a:lumMod val="50000"/>
                    </a:schemeClr>
                  </a:solidFill>
                </a:rPr>
                <a:t> Analytics </a:t>
              </a:r>
              <a:r>
                <a:rPr lang="it-IT" b="1" err="1">
                  <a:solidFill>
                    <a:schemeClr val="accent1">
                      <a:lumMod val="50000"/>
                    </a:schemeClr>
                  </a:solidFill>
                </a:rPr>
                <a:t>through</a:t>
              </a:r>
              <a:r>
                <a:rPr lang="it-IT" b="1">
                  <a:solidFill>
                    <a:schemeClr val="accent1">
                      <a:lumMod val="50000"/>
                    </a:schemeClr>
                  </a:solidFill>
                </a:rPr>
                <a:t> AI</a:t>
              </a:r>
            </a:p>
          </p:txBody>
        </p:sp>
        <p:pic>
          <p:nvPicPr>
            <p:cNvPr id="47" name="Immagine 46">
              <a:extLst>
                <a:ext uri="{FF2B5EF4-FFF2-40B4-BE49-F238E27FC236}">
                  <a16:creationId xmlns:a16="http://schemas.microsoft.com/office/drawing/2014/main" id="{C37079BC-F832-2A1C-70CC-E7912545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0780" y="1678745"/>
              <a:ext cx="721068" cy="721068"/>
            </a:xfrm>
            <a:prstGeom prst="rect">
              <a:avLst/>
            </a:prstGeom>
          </p:spPr>
        </p:pic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751444CA-644B-DF68-1EAA-B8686BEF0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5612" y="1739860"/>
              <a:ext cx="591913" cy="591913"/>
            </a:xfrm>
            <a:prstGeom prst="rect">
              <a:avLst/>
            </a:prstGeom>
          </p:spPr>
        </p:pic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766A7EED-8039-132D-E56B-6F228C5901A8}"/>
                </a:ext>
              </a:extLst>
            </p:cNvPr>
            <p:cNvCxnSpPr/>
            <p:nvPr/>
          </p:nvCxnSpPr>
          <p:spPr>
            <a:xfrm>
              <a:off x="4195256" y="5248782"/>
              <a:ext cx="194781" cy="0"/>
            </a:xfrm>
            <a:prstGeom prst="line">
              <a:avLst/>
            </a:prstGeom>
            <a:ln w="38100" cap="rnd">
              <a:solidFill>
                <a:srgbClr val="FF88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A2CF0-6B1C-FF72-9949-BCDAFFD5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D0667-2C35-5728-0CBF-6595B6F6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18</a:t>
            </a:fld>
            <a:endParaRPr lang="it-IT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CFAAA5-B1BA-9E62-A2CF-DFC3E894C785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113858" y="3708354"/>
            <a:ext cx="5487169" cy="1957207"/>
          </a:xfrm>
          <a:prstGeom prst="bentConnector2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EE4B5AC-B40D-F7B8-C64F-1159369DAAFE}"/>
              </a:ext>
            </a:extLst>
          </p:cNvPr>
          <p:cNvSpPr/>
          <p:nvPr/>
        </p:nvSpPr>
        <p:spPr>
          <a:xfrm>
            <a:off x="814914" y="5331347"/>
            <a:ext cx="2237689" cy="66842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DA7F9BF4-E4B9-D234-4226-35DBC2980EB0}"/>
              </a:ext>
            </a:extLst>
          </p:cNvPr>
          <p:cNvSpPr>
            <a:spLocks noChangeAspect="1"/>
          </p:cNvSpPr>
          <p:nvPr/>
        </p:nvSpPr>
        <p:spPr>
          <a:xfrm>
            <a:off x="5956301" y="1496457"/>
            <a:ext cx="5289451" cy="221189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A colorful gauge with a warning sign&#10;&#10;Description automatically generated">
            <a:extLst>
              <a:ext uri="{FF2B5EF4-FFF2-40B4-BE49-F238E27FC236}">
                <a16:creationId xmlns:a16="http://schemas.microsoft.com/office/drawing/2014/main" id="{468B219F-D42E-95BD-EB0C-1DF315ECE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505" y="2898608"/>
            <a:ext cx="720000" cy="72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1E0C910-7020-C99E-5BDA-293D76854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3898" y="216329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9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0E427A-EA09-21BE-0104-59AC2F269705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2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roadmap</a:t>
            </a:r>
          </a:p>
        </p:txBody>
      </p:sp>
      <p:pic>
        <p:nvPicPr>
          <p:cNvPr id="4" name="Picture 3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5D5FA68F-D9B7-3702-52A0-FE611CDD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sp>
        <p:nvSpPr>
          <p:cNvPr id="5" name="Freccia a gallone 4">
            <a:extLst>
              <a:ext uri="{FF2B5EF4-FFF2-40B4-BE49-F238E27FC236}">
                <a16:creationId xmlns:a16="http://schemas.microsoft.com/office/drawing/2014/main" id="{F77C5018-6D53-6831-4907-F22135FA9AEC}"/>
              </a:ext>
            </a:extLst>
          </p:cNvPr>
          <p:cNvSpPr/>
          <p:nvPr/>
        </p:nvSpPr>
        <p:spPr>
          <a:xfrm>
            <a:off x="114300" y="3462453"/>
            <a:ext cx="3276601" cy="563137"/>
          </a:xfrm>
          <a:prstGeom prst="chevron">
            <a:avLst/>
          </a:prstGeom>
          <a:solidFill>
            <a:srgbClr val="FFA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E3C3757-8AA6-1119-BB3F-B7F4676B1450}"/>
              </a:ext>
            </a:extLst>
          </p:cNvPr>
          <p:cNvSpPr/>
          <p:nvPr/>
        </p:nvSpPr>
        <p:spPr>
          <a:xfrm>
            <a:off x="1729039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C096209-3072-F3CA-745C-F6677C16CFC7}"/>
              </a:ext>
            </a:extLst>
          </p:cNvPr>
          <p:cNvCxnSpPr>
            <a:cxnSpLocks/>
          </p:cNvCxnSpPr>
          <p:nvPr/>
        </p:nvCxnSpPr>
        <p:spPr>
          <a:xfrm>
            <a:off x="1785123" y="3852744"/>
            <a:ext cx="0" cy="995481"/>
          </a:xfrm>
          <a:prstGeom prst="line">
            <a:avLst/>
          </a:prstGeom>
          <a:ln w="28575">
            <a:solidFill>
              <a:srgbClr val="FFA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1E7EF00-1AD8-9350-DD07-D8AC1AF8BD00}"/>
              </a:ext>
            </a:extLst>
          </p:cNvPr>
          <p:cNvSpPr/>
          <p:nvPr/>
        </p:nvSpPr>
        <p:spPr>
          <a:xfrm>
            <a:off x="1266592" y="4848225"/>
            <a:ext cx="1037059" cy="1037059"/>
          </a:xfrm>
          <a:prstGeom prst="ellipse">
            <a:avLst/>
          </a:prstGeom>
          <a:solidFill>
            <a:srgbClr val="FFA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/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9568B595-436E-7833-9FE1-1B1E5E27005E}"/>
              </a:ext>
            </a:extLst>
          </p:cNvPr>
          <p:cNvSpPr/>
          <p:nvPr/>
        </p:nvSpPr>
        <p:spPr>
          <a:xfrm>
            <a:off x="3219451" y="3462453"/>
            <a:ext cx="2341172" cy="563137"/>
          </a:xfrm>
          <a:prstGeom prst="chevron">
            <a:avLst/>
          </a:prstGeom>
          <a:solidFill>
            <a:srgbClr val="FF8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14ACF65-FD35-6400-445F-737975F00395}"/>
              </a:ext>
            </a:extLst>
          </p:cNvPr>
          <p:cNvSpPr/>
          <p:nvPr/>
        </p:nvSpPr>
        <p:spPr>
          <a:xfrm>
            <a:off x="3630169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6F59B89-4B96-E116-A3B7-066FA2314B5D}"/>
              </a:ext>
            </a:extLst>
          </p:cNvPr>
          <p:cNvCxnSpPr>
            <a:cxnSpLocks/>
          </p:cNvCxnSpPr>
          <p:nvPr/>
        </p:nvCxnSpPr>
        <p:spPr>
          <a:xfrm>
            <a:off x="3675661" y="2552700"/>
            <a:ext cx="0" cy="1005003"/>
          </a:xfrm>
          <a:prstGeom prst="line">
            <a:avLst/>
          </a:prstGeom>
          <a:ln w="28575">
            <a:solidFill>
              <a:srgbClr val="FF8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6021498C-635C-7CCD-591D-1423FAF64979}"/>
              </a:ext>
            </a:extLst>
          </p:cNvPr>
          <p:cNvSpPr/>
          <p:nvPr/>
        </p:nvSpPr>
        <p:spPr>
          <a:xfrm>
            <a:off x="3158197" y="1525858"/>
            <a:ext cx="1037059" cy="1037059"/>
          </a:xfrm>
          <a:prstGeom prst="ellipse">
            <a:avLst/>
          </a:prstGeom>
          <a:solidFill>
            <a:srgbClr val="FF8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B0A299D-5522-226E-AE98-685E41F9A7A1}"/>
              </a:ext>
            </a:extLst>
          </p:cNvPr>
          <p:cNvSpPr txBox="1"/>
          <p:nvPr/>
        </p:nvSpPr>
        <p:spPr>
          <a:xfrm>
            <a:off x="1017353" y="2815685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FFA848"/>
                </a:solidFill>
              </a:rPr>
              <a:t>Q2 / 2024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2B3A817-CC7F-E6D4-5B6E-DB7AEE79477C}"/>
              </a:ext>
            </a:extLst>
          </p:cNvPr>
          <p:cNvSpPr txBox="1"/>
          <p:nvPr/>
        </p:nvSpPr>
        <p:spPr>
          <a:xfrm>
            <a:off x="3581963" y="4217116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FF886F"/>
                </a:solidFill>
              </a:rPr>
              <a:t>Q4 / 2024</a:t>
            </a: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B7DBCF03-C519-07F0-2FEE-5B537979B848}"/>
              </a:ext>
            </a:extLst>
          </p:cNvPr>
          <p:cNvSpPr/>
          <p:nvPr/>
        </p:nvSpPr>
        <p:spPr>
          <a:xfrm>
            <a:off x="5362730" y="3461993"/>
            <a:ext cx="2341172" cy="563137"/>
          </a:xfrm>
          <a:prstGeom prst="chevron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CD9B0DD-66B7-46AA-3876-F740A40F6992}"/>
              </a:ext>
            </a:extLst>
          </p:cNvPr>
          <p:cNvCxnSpPr>
            <a:cxnSpLocks/>
          </p:cNvCxnSpPr>
          <p:nvPr/>
        </p:nvCxnSpPr>
        <p:spPr>
          <a:xfrm>
            <a:off x="6561054" y="3843221"/>
            <a:ext cx="0" cy="1005003"/>
          </a:xfrm>
          <a:prstGeom prst="line">
            <a:avLst/>
          </a:prstGeom>
          <a:ln w="28575">
            <a:solidFill>
              <a:srgbClr val="329A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B31538BC-F8BB-47F1-4511-7C47FBB25B18}"/>
              </a:ext>
            </a:extLst>
          </p:cNvPr>
          <p:cNvSpPr/>
          <p:nvPr/>
        </p:nvSpPr>
        <p:spPr>
          <a:xfrm>
            <a:off x="6033835" y="4848224"/>
            <a:ext cx="1037059" cy="1037059"/>
          </a:xfrm>
          <a:prstGeom prst="ellipse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CBB56BF5-488B-145F-E2C1-E863AF66C7A9}"/>
              </a:ext>
            </a:extLst>
          </p:cNvPr>
          <p:cNvSpPr/>
          <p:nvPr/>
        </p:nvSpPr>
        <p:spPr>
          <a:xfrm>
            <a:off x="6504970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285242-1F2E-19FF-EC8B-F5173B1C6603}"/>
              </a:ext>
            </a:extLst>
          </p:cNvPr>
          <p:cNvSpPr txBox="1"/>
          <p:nvPr/>
        </p:nvSpPr>
        <p:spPr>
          <a:xfrm>
            <a:off x="5809063" y="2806162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329ABB"/>
                </a:solidFill>
              </a:rPr>
              <a:t>Q1 / 2025</a:t>
            </a:r>
          </a:p>
        </p:txBody>
      </p:sp>
      <p:sp>
        <p:nvSpPr>
          <p:cNvPr id="26" name="Freccia a gallone 25">
            <a:extLst>
              <a:ext uri="{FF2B5EF4-FFF2-40B4-BE49-F238E27FC236}">
                <a16:creationId xmlns:a16="http://schemas.microsoft.com/office/drawing/2014/main" id="{140D1331-F383-C158-CD09-2980730D9F7B}"/>
              </a:ext>
            </a:extLst>
          </p:cNvPr>
          <p:cNvSpPr/>
          <p:nvPr/>
        </p:nvSpPr>
        <p:spPr>
          <a:xfrm>
            <a:off x="7508664" y="3461993"/>
            <a:ext cx="2341172" cy="563137"/>
          </a:xfrm>
          <a:prstGeom prst="chevron">
            <a:avLst/>
          </a:prstGeom>
          <a:solidFill>
            <a:srgbClr val="9FA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9ADC4C3D-4FCE-DFCA-CBA9-6D283EAE866A}"/>
              </a:ext>
            </a:extLst>
          </p:cNvPr>
          <p:cNvCxnSpPr>
            <a:cxnSpLocks/>
          </p:cNvCxnSpPr>
          <p:nvPr/>
        </p:nvCxnSpPr>
        <p:spPr>
          <a:xfrm>
            <a:off x="8698299" y="2552240"/>
            <a:ext cx="0" cy="1005003"/>
          </a:xfrm>
          <a:prstGeom prst="line">
            <a:avLst/>
          </a:prstGeom>
          <a:ln w="28575">
            <a:solidFill>
              <a:srgbClr val="9FAE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F177C9EE-E538-EBD2-D111-BD7F9EA47570}"/>
              </a:ext>
            </a:extLst>
          </p:cNvPr>
          <p:cNvSpPr/>
          <p:nvPr/>
        </p:nvSpPr>
        <p:spPr>
          <a:xfrm>
            <a:off x="8180835" y="1525398"/>
            <a:ext cx="1037059" cy="1037059"/>
          </a:xfrm>
          <a:prstGeom prst="ellipse">
            <a:avLst/>
          </a:prstGeom>
          <a:solidFill>
            <a:srgbClr val="9FA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8BB46B4-C84A-6245-93FD-62F4B1444713}"/>
              </a:ext>
            </a:extLst>
          </p:cNvPr>
          <p:cNvSpPr txBox="1"/>
          <p:nvPr/>
        </p:nvSpPr>
        <p:spPr>
          <a:xfrm>
            <a:off x="7923998" y="4225946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9FAE72"/>
                </a:solidFill>
              </a:rPr>
              <a:t>Q2 / 2025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69FCF5C2-CB8F-3267-BB21-50D6F3A36BFA}"/>
              </a:ext>
            </a:extLst>
          </p:cNvPr>
          <p:cNvSpPr/>
          <p:nvPr/>
        </p:nvSpPr>
        <p:spPr>
          <a:xfrm>
            <a:off x="4945486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BD84ECE-B220-B70D-256B-94A93EBBB5C4}"/>
              </a:ext>
            </a:extLst>
          </p:cNvPr>
          <p:cNvCxnSpPr>
            <a:cxnSpLocks/>
          </p:cNvCxnSpPr>
          <p:nvPr/>
        </p:nvCxnSpPr>
        <p:spPr>
          <a:xfrm>
            <a:off x="4990978" y="2523299"/>
            <a:ext cx="0" cy="1005003"/>
          </a:xfrm>
          <a:prstGeom prst="line">
            <a:avLst/>
          </a:prstGeom>
          <a:ln w="28575">
            <a:solidFill>
              <a:srgbClr val="FF8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264A96D-2208-3D7D-7A9C-EBF60C33F7E3}"/>
              </a:ext>
            </a:extLst>
          </p:cNvPr>
          <p:cNvSpPr/>
          <p:nvPr/>
        </p:nvSpPr>
        <p:spPr>
          <a:xfrm>
            <a:off x="4473514" y="1496457"/>
            <a:ext cx="1037059" cy="1037059"/>
          </a:xfrm>
          <a:prstGeom prst="ellipse">
            <a:avLst/>
          </a:prstGeom>
          <a:solidFill>
            <a:srgbClr val="FF8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gallone 36">
            <a:extLst>
              <a:ext uri="{FF2B5EF4-FFF2-40B4-BE49-F238E27FC236}">
                <a16:creationId xmlns:a16="http://schemas.microsoft.com/office/drawing/2014/main" id="{F998DBE0-9156-AF63-4528-3511972C907C}"/>
              </a:ext>
            </a:extLst>
          </p:cNvPr>
          <p:cNvSpPr/>
          <p:nvPr/>
        </p:nvSpPr>
        <p:spPr>
          <a:xfrm>
            <a:off x="9642648" y="3461993"/>
            <a:ext cx="2341172" cy="563137"/>
          </a:xfrm>
          <a:prstGeom prst="chevron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611AF53E-8DD6-ACCB-0BCD-C1E7A4D66175}"/>
              </a:ext>
            </a:extLst>
          </p:cNvPr>
          <p:cNvCxnSpPr>
            <a:cxnSpLocks/>
          </p:cNvCxnSpPr>
          <p:nvPr/>
        </p:nvCxnSpPr>
        <p:spPr>
          <a:xfrm>
            <a:off x="10840972" y="3843221"/>
            <a:ext cx="0" cy="1005003"/>
          </a:xfrm>
          <a:prstGeom prst="line">
            <a:avLst/>
          </a:prstGeom>
          <a:ln w="28575">
            <a:solidFill>
              <a:srgbClr val="329A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e 38">
            <a:extLst>
              <a:ext uri="{FF2B5EF4-FFF2-40B4-BE49-F238E27FC236}">
                <a16:creationId xmlns:a16="http://schemas.microsoft.com/office/drawing/2014/main" id="{62B5BEF5-E4B7-B75D-26FC-9D2BD2D4469A}"/>
              </a:ext>
            </a:extLst>
          </p:cNvPr>
          <p:cNvSpPr/>
          <p:nvPr/>
        </p:nvSpPr>
        <p:spPr>
          <a:xfrm>
            <a:off x="10313753" y="4848224"/>
            <a:ext cx="1037059" cy="1037059"/>
          </a:xfrm>
          <a:prstGeom prst="ellipse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8C11A0D2-3131-50FE-E682-1DC787580DC4}"/>
              </a:ext>
            </a:extLst>
          </p:cNvPr>
          <p:cNvSpPr/>
          <p:nvPr/>
        </p:nvSpPr>
        <p:spPr>
          <a:xfrm>
            <a:off x="10784888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77A5580-3432-DA3C-7675-26DA9F422090}"/>
              </a:ext>
            </a:extLst>
          </p:cNvPr>
          <p:cNvSpPr txBox="1"/>
          <p:nvPr/>
        </p:nvSpPr>
        <p:spPr>
          <a:xfrm>
            <a:off x="10088981" y="2806162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329ABB"/>
                </a:solidFill>
              </a:rPr>
              <a:t>Q3 / 2025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FEF25C6-C743-AB85-622F-ACB161F5BDA1}"/>
              </a:ext>
            </a:extLst>
          </p:cNvPr>
          <p:cNvSpPr txBox="1"/>
          <p:nvPr/>
        </p:nvSpPr>
        <p:spPr>
          <a:xfrm>
            <a:off x="909126" y="2204545"/>
            <a:ext cx="180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Identity Governance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C204F22-45B5-9816-A81C-6A7802417672}"/>
              </a:ext>
            </a:extLst>
          </p:cNvPr>
          <p:cNvSpPr txBox="1"/>
          <p:nvPr/>
        </p:nvSpPr>
        <p:spPr>
          <a:xfrm>
            <a:off x="3158196" y="4770450"/>
            <a:ext cx="2365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b="1" err="1">
                <a:solidFill>
                  <a:schemeClr val="accent1">
                    <a:lumMod val="50000"/>
                  </a:schemeClr>
                </a:solidFill>
              </a:rPr>
              <a:t>Behaviour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 Analytics </a:t>
            </a:r>
            <a:r>
              <a:rPr lang="it-IT" b="1" err="1">
                <a:solidFill>
                  <a:schemeClr val="accent1">
                    <a:lumMod val="50000"/>
                  </a:schemeClr>
                </a:solidFill>
              </a:rPr>
              <a:t>through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 AI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C37079BC-F832-2A1C-70CC-E7912545D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780" y="1678745"/>
            <a:ext cx="721068" cy="721068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751444CA-644B-DF68-1EAA-B8686BEF0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612" y="1739860"/>
            <a:ext cx="591913" cy="5919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93C160-F45A-1024-E2BD-A96A3D340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852" y="5123585"/>
            <a:ext cx="610402" cy="610402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3F52FB-AD9E-C9C2-59CC-8A32B6CCE531}"/>
              </a:ext>
            </a:extLst>
          </p:cNvPr>
          <p:cNvSpPr txBox="1"/>
          <p:nvPr/>
        </p:nvSpPr>
        <p:spPr>
          <a:xfrm>
            <a:off x="5814406" y="2141503"/>
            <a:ext cx="161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Digital Signature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B771CE6-1AB2-EEAD-B6BB-188506765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6822" y="1764175"/>
            <a:ext cx="502953" cy="502953"/>
          </a:xfrm>
          <a:prstGeom prst="rect">
            <a:avLst/>
          </a:prstGeom>
        </p:spPr>
      </p:pic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DD87B5B-D617-A1FB-0D7D-04EC9F288704}"/>
              </a:ext>
            </a:extLst>
          </p:cNvPr>
          <p:cNvSpPr txBox="1"/>
          <p:nvPr/>
        </p:nvSpPr>
        <p:spPr>
          <a:xfrm>
            <a:off x="7710410" y="4813605"/>
            <a:ext cx="197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CAEP</a:t>
            </a:r>
          </a:p>
        </p:txBody>
      </p:sp>
      <p:pic>
        <p:nvPicPr>
          <p:cNvPr id="57" name="Immagine 56">
            <a:extLst>
              <a:ext uri="{FF2B5EF4-FFF2-40B4-BE49-F238E27FC236}">
                <a16:creationId xmlns:a16="http://schemas.microsoft.com/office/drawing/2014/main" id="{0A5633BD-A6C6-0989-94C5-75D245A692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172" y="5123585"/>
            <a:ext cx="590067" cy="590067"/>
          </a:xfrm>
          <a:prstGeom prst="rect">
            <a:avLst/>
          </a:prstGeom>
        </p:spPr>
      </p:pic>
      <p:sp>
        <p:nvSpPr>
          <p:cNvPr id="58" name="Ovale 57">
            <a:extLst>
              <a:ext uri="{FF2B5EF4-FFF2-40B4-BE49-F238E27FC236}">
                <a16:creationId xmlns:a16="http://schemas.microsoft.com/office/drawing/2014/main" id="{97BB470B-6A32-B1EE-2CDE-8640BD8E5A1B}"/>
              </a:ext>
            </a:extLst>
          </p:cNvPr>
          <p:cNvSpPr/>
          <p:nvPr/>
        </p:nvSpPr>
        <p:spPr>
          <a:xfrm>
            <a:off x="8647855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EAC51E23-651F-07BA-3088-76F4329070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9107" y="5035683"/>
            <a:ext cx="654685" cy="654685"/>
          </a:xfrm>
          <a:prstGeom prst="rect">
            <a:avLst/>
          </a:prstGeom>
        </p:spPr>
      </p:pic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C891EEA-B031-23E4-5E04-685693F5C117}"/>
              </a:ext>
            </a:extLst>
          </p:cNvPr>
          <p:cNvSpPr txBox="1"/>
          <p:nvPr/>
        </p:nvSpPr>
        <p:spPr>
          <a:xfrm>
            <a:off x="9821753" y="2334964"/>
            <a:ext cx="197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Fork SSI</a:t>
            </a:r>
          </a:p>
        </p:txBody>
      </p: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766A7EED-8039-132D-E56B-6F228C5901A8}"/>
              </a:ext>
            </a:extLst>
          </p:cNvPr>
          <p:cNvCxnSpPr/>
          <p:nvPr/>
        </p:nvCxnSpPr>
        <p:spPr>
          <a:xfrm>
            <a:off x="4195256" y="5248782"/>
            <a:ext cx="194781" cy="0"/>
          </a:xfrm>
          <a:prstGeom prst="line">
            <a:avLst/>
          </a:prstGeom>
          <a:ln w="38100" cap="rnd">
            <a:solidFill>
              <a:srgbClr val="FF8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10FBE-3628-4E51-088D-C38493CC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88AB6-E363-34E5-4792-CF2FB052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83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4" grpId="0" animBg="1"/>
      <p:bldP spid="17" grpId="0"/>
      <p:bldP spid="20" grpId="0"/>
      <p:bldP spid="21" grpId="0" animBg="1"/>
      <p:bldP spid="23" grpId="0" animBg="1"/>
      <p:bldP spid="24" grpId="0" animBg="1"/>
      <p:bldP spid="25" grpId="0"/>
      <p:bldP spid="26" grpId="0" animBg="1"/>
      <p:bldP spid="28" grpId="0" animBg="1"/>
      <p:bldP spid="29" grpId="0"/>
      <p:bldP spid="30" grpId="0" animBg="1"/>
      <p:bldP spid="32" grpId="0" animBg="1"/>
      <p:bldP spid="37" grpId="0" animBg="1"/>
      <p:bldP spid="39" grpId="0" animBg="1"/>
      <p:bldP spid="40" grpId="0" animBg="1"/>
      <p:bldP spid="41" grpId="0"/>
      <p:bldP spid="44" grpId="0"/>
      <p:bldP spid="45" grpId="0"/>
      <p:bldP spid="52" grpId="0"/>
      <p:bldP spid="55" grpId="0"/>
      <p:bldP spid="58" grpId="0" animBg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67EB-474B-8A2C-662B-4B197BD6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>
                <a:solidFill>
                  <a:schemeClr val="accent1">
                    <a:lumMod val="50000"/>
                  </a:schemeClr>
                </a:solidFill>
              </a:rPr>
              <a:t>Where were we?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8F5BC-EA9C-A5FB-DCA2-B8FB8D45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3E53-8FB7-E53B-F1CF-3B12BE88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4E24F-4FC7-B638-B007-7504CAC9F9CE}"/>
              </a:ext>
            </a:extLst>
          </p:cNvPr>
          <p:cNvSpPr txBox="1"/>
          <p:nvPr/>
        </p:nvSpPr>
        <p:spPr>
          <a:xfrm>
            <a:off x="838200" y="1089025"/>
            <a:ext cx="10562168" cy="4989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The areas covered are: </a:t>
            </a:r>
            <a:r>
              <a:rPr lang="en-US" sz="2800" b="1">
                <a:solidFill>
                  <a:schemeClr val="accent1"/>
                </a:solidFill>
              </a:rPr>
              <a:t>Access Management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2800" b="1">
                <a:solidFill>
                  <a:schemeClr val="accent1"/>
                </a:solidFill>
              </a:rPr>
              <a:t>Identity Orchestration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The evolutionary steps were dictated by: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Conversations with various analysts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Analysis of competitors and the market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Customers and Prospects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New area: </a:t>
            </a:r>
            <a:r>
              <a:rPr lang="en-US" sz="2800" b="1">
                <a:solidFill>
                  <a:schemeClr val="accent6"/>
                </a:solidFill>
              </a:rPr>
              <a:t>Identity Governance (IGA)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 We already have some </a:t>
            </a:r>
            <a:r>
              <a:rPr lang="en-US" sz="2800" b="1">
                <a:solidFill>
                  <a:srgbClr val="00B0F0"/>
                </a:solidFill>
              </a:rPr>
              <a:t>Light</a:t>
            </a:r>
            <a:r>
              <a:rPr lang="en-US" sz="2800">
                <a:solidFill>
                  <a:srgbClr val="00B0F0"/>
                </a:solidFill>
              </a:rPr>
              <a:t> </a:t>
            </a:r>
            <a:r>
              <a:rPr lang="en-US" sz="2800" b="1">
                <a:solidFill>
                  <a:srgbClr val="00B0F0"/>
                </a:solidFill>
              </a:rPr>
              <a:t>IGA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 functionalities</a:t>
            </a:r>
            <a:endParaRPr lang="en-US" sz="28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0E427A-EA09-21BE-0104-59AC2F269705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2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roadmap</a:t>
            </a:r>
          </a:p>
        </p:txBody>
      </p:sp>
      <p:pic>
        <p:nvPicPr>
          <p:cNvPr id="4" name="Picture 3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5D5FA68F-D9B7-3702-52A0-FE611CDD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3EB66E3-ED48-E5D1-4D87-8B32EBECD8A6}"/>
              </a:ext>
            </a:extLst>
          </p:cNvPr>
          <p:cNvGrpSpPr/>
          <p:nvPr/>
        </p:nvGrpSpPr>
        <p:grpSpPr>
          <a:xfrm>
            <a:off x="5362730" y="2141503"/>
            <a:ext cx="2341172" cy="3743780"/>
            <a:chOff x="5362730" y="2141503"/>
            <a:chExt cx="2341172" cy="3743780"/>
          </a:xfrm>
        </p:grpSpPr>
        <p:sp>
          <p:nvSpPr>
            <p:cNvPr id="21" name="Freccia a gallone 20">
              <a:extLst>
                <a:ext uri="{FF2B5EF4-FFF2-40B4-BE49-F238E27FC236}">
                  <a16:creationId xmlns:a16="http://schemas.microsoft.com/office/drawing/2014/main" id="{B7DBCF03-C519-07F0-2FEE-5B537979B848}"/>
                </a:ext>
              </a:extLst>
            </p:cNvPr>
            <p:cNvSpPr/>
            <p:nvPr/>
          </p:nvSpPr>
          <p:spPr>
            <a:xfrm>
              <a:off x="5362730" y="3461993"/>
              <a:ext cx="2341172" cy="563137"/>
            </a:xfrm>
            <a:prstGeom prst="chevron">
              <a:avLst/>
            </a:prstGeom>
            <a:solidFill>
              <a:srgbClr val="329A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ACD9B0DD-66B7-46AA-3876-F740A40F6992}"/>
                </a:ext>
              </a:extLst>
            </p:cNvPr>
            <p:cNvCxnSpPr>
              <a:cxnSpLocks/>
            </p:cNvCxnSpPr>
            <p:nvPr/>
          </p:nvCxnSpPr>
          <p:spPr>
            <a:xfrm>
              <a:off x="6561054" y="3843221"/>
              <a:ext cx="0" cy="1005003"/>
            </a:xfrm>
            <a:prstGeom prst="line">
              <a:avLst/>
            </a:prstGeom>
            <a:ln w="28575">
              <a:solidFill>
                <a:srgbClr val="329A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B31538BC-F8BB-47F1-4511-7C47FBB25B18}"/>
                </a:ext>
              </a:extLst>
            </p:cNvPr>
            <p:cNvSpPr/>
            <p:nvPr/>
          </p:nvSpPr>
          <p:spPr>
            <a:xfrm>
              <a:off x="6033835" y="4848224"/>
              <a:ext cx="1037059" cy="1037059"/>
            </a:xfrm>
            <a:prstGeom prst="ellipse">
              <a:avLst/>
            </a:prstGeom>
            <a:solidFill>
              <a:srgbClr val="329A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CBB56BF5-488B-145F-E2C1-E863AF66C7A9}"/>
                </a:ext>
              </a:extLst>
            </p:cNvPr>
            <p:cNvSpPr/>
            <p:nvPr/>
          </p:nvSpPr>
          <p:spPr>
            <a:xfrm>
              <a:off x="6504970" y="3708354"/>
              <a:ext cx="112167" cy="100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22285242-1F2E-19FF-EC8B-F5173B1C6603}"/>
                </a:ext>
              </a:extLst>
            </p:cNvPr>
            <p:cNvSpPr txBox="1"/>
            <p:nvPr/>
          </p:nvSpPr>
          <p:spPr>
            <a:xfrm>
              <a:off x="5809063" y="2806162"/>
              <a:ext cx="1616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>
                  <a:solidFill>
                    <a:srgbClr val="329ABB"/>
                  </a:solidFill>
                </a:rPr>
                <a:t>Q1 / 2025</a:t>
              </a:r>
            </a:p>
          </p:txBody>
        </p:sp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9B93C160-F45A-1024-E2BD-A96A3D340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5852" y="5123585"/>
              <a:ext cx="610402" cy="610402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123F52FB-AD9E-C9C2-59CC-8A32B6CCE531}"/>
                </a:ext>
              </a:extLst>
            </p:cNvPr>
            <p:cNvSpPr txBox="1"/>
            <p:nvPr/>
          </p:nvSpPr>
          <p:spPr>
            <a:xfrm>
              <a:off x="5814406" y="2141503"/>
              <a:ext cx="1610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>
                  <a:solidFill>
                    <a:schemeClr val="accent1">
                      <a:lumMod val="50000"/>
                    </a:schemeClr>
                  </a:solidFill>
                </a:rPr>
                <a:t>Digital Signature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1D21FB9-18E9-0BD2-DDA3-F5BD9AD4D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518" y="18146"/>
            <a:ext cx="3403761" cy="6474728"/>
          </a:xfrm>
          <a:prstGeom prst="rect">
            <a:avLst/>
          </a:prstGeom>
        </p:spPr>
      </p:pic>
      <p:pic>
        <p:nvPicPr>
          <p:cNvPr id="15" name="Immagine 8">
            <a:extLst>
              <a:ext uri="{FF2B5EF4-FFF2-40B4-BE49-F238E27FC236}">
                <a16:creationId xmlns:a16="http://schemas.microsoft.com/office/drawing/2014/main" id="{423F87B2-B6A6-8F3D-0AE9-C52E7D1C6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8223" y="1334543"/>
            <a:ext cx="396000" cy="396000"/>
          </a:xfrm>
          <a:prstGeom prst="rect">
            <a:avLst/>
          </a:prstGeom>
        </p:spPr>
      </p:pic>
      <p:pic>
        <p:nvPicPr>
          <p:cNvPr id="16" name="Immagine 12">
            <a:extLst>
              <a:ext uri="{FF2B5EF4-FFF2-40B4-BE49-F238E27FC236}">
                <a16:creationId xmlns:a16="http://schemas.microsoft.com/office/drawing/2014/main" id="{54D56362-7715-FFE7-B8D4-E73835359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8223" y="3862271"/>
            <a:ext cx="396000" cy="396000"/>
          </a:xfrm>
          <a:prstGeom prst="rect">
            <a:avLst/>
          </a:prstGeom>
        </p:spPr>
      </p:pic>
      <p:pic>
        <p:nvPicPr>
          <p:cNvPr id="18" name="Immagine 4">
            <a:extLst>
              <a:ext uri="{FF2B5EF4-FFF2-40B4-BE49-F238E27FC236}">
                <a16:creationId xmlns:a16="http://schemas.microsoft.com/office/drawing/2014/main" id="{D7D6E72C-008A-A3C7-C1AC-A78006A31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8223" y="2599729"/>
            <a:ext cx="396000" cy="396000"/>
          </a:xfrm>
          <a:prstGeom prst="rect">
            <a:avLst/>
          </a:prstGeom>
        </p:spPr>
      </p:pic>
      <p:sp>
        <p:nvSpPr>
          <p:cNvPr id="19" name="Rettangolo con angoli arrotondati 13">
            <a:extLst>
              <a:ext uri="{FF2B5EF4-FFF2-40B4-BE49-F238E27FC236}">
                <a16:creationId xmlns:a16="http://schemas.microsoft.com/office/drawing/2014/main" id="{4E26CE68-FF5A-7481-F6E7-8679AB2FC44A}"/>
              </a:ext>
            </a:extLst>
          </p:cNvPr>
          <p:cNvSpPr/>
          <p:nvPr/>
        </p:nvSpPr>
        <p:spPr>
          <a:xfrm>
            <a:off x="7947357" y="561976"/>
            <a:ext cx="2998613" cy="4410074"/>
          </a:xfrm>
          <a:prstGeom prst="roundRect">
            <a:avLst>
              <a:gd name="adj" fmla="val 4496"/>
            </a:avLst>
          </a:prstGeom>
          <a:noFill/>
          <a:ln w="38100">
            <a:solidFill>
              <a:srgbClr val="329AB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29ABB"/>
              </a:solidFill>
            </a:endParaRPr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A4F4369A-1759-795C-585B-DEFDAE8B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3CA23D6A-473F-D72B-6D03-5EBAA6C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FCABA-80BF-5A02-C399-E41095D706A1}"/>
              </a:ext>
            </a:extLst>
          </p:cNvPr>
          <p:cNvSpPr txBox="1"/>
          <p:nvPr/>
        </p:nvSpPr>
        <p:spPr>
          <a:xfrm>
            <a:off x="2170990" y="1412261"/>
            <a:ext cx="275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Collaboration with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86D561-B540-DE50-B728-501BF614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50" y="963213"/>
            <a:ext cx="2236169" cy="149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1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0E427A-EA09-21BE-0104-59AC2F269705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2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roadmap</a:t>
            </a:r>
          </a:p>
        </p:txBody>
      </p:sp>
      <p:pic>
        <p:nvPicPr>
          <p:cNvPr id="4" name="Picture 3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5D5FA68F-D9B7-3702-52A0-FE611CDD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sp>
        <p:nvSpPr>
          <p:cNvPr id="5" name="Freccia a gallone 4">
            <a:extLst>
              <a:ext uri="{FF2B5EF4-FFF2-40B4-BE49-F238E27FC236}">
                <a16:creationId xmlns:a16="http://schemas.microsoft.com/office/drawing/2014/main" id="{F77C5018-6D53-6831-4907-F22135FA9AEC}"/>
              </a:ext>
            </a:extLst>
          </p:cNvPr>
          <p:cNvSpPr/>
          <p:nvPr/>
        </p:nvSpPr>
        <p:spPr>
          <a:xfrm>
            <a:off x="114300" y="3462453"/>
            <a:ext cx="3276601" cy="563137"/>
          </a:xfrm>
          <a:prstGeom prst="chevron">
            <a:avLst/>
          </a:prstGeom>
          <a:solidFill>
            <a:srgbClr val="FFA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E3C3757-8AA6-1119-BB3F-B7F4676B1450}"/>
              </a:ext>
            </a:extLst>
          </p:cNvPr>
          <p:cNvSpPr/>
          <p:nvPr/>
        </p:nvSpPr>
        <p:spPr>
          <a:xfrm>
            <a:off x="1729039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C096209-3072-F3CA-745C-F6677C16CFC7}"/>
              </a:ext>
            </a:extLst>
          </p:cNvPr>
          <p:cNvCxnSpPr>
            <a:cxnSpLocks/>
          </p:cNvCxnSpPr>
          <p:nvPr/>
        </p:nvCxnSpPr>
        <p:spPr>
          <a:xfrm>
            <a:off x="1785123" y="3852744"/>
            <a:ext cx="0" cy="995481"/>
          </a:xfrm>
          <a:prstGeom prst="line">
            <a:avLst/>
          </a:prstGeom>
          <a:ln w="28575">
            <a:solidFill>
              <a:srgbClr val="FFA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1E7EF00-1AD8-9350-DD07-D8AC1AF8BD00}"/>
              </a:ext>
            </a:extLst>
          </p:cNvPr>
          <p:cNvSpPr/>
          <p:nvPr/>
        </p:nvSpPr>
        <p:spPr>
          <a:xfrm>
            <a:off x="1266592" y="4848225"/>
            <a:ext cx="1037059" cy="1037059"/>
          </a:xfrm>
          <a:prstGeom prst="ellipse">
            <a:avLst/>
          </a:prstGeom>
          <a:solidFill>
            <a:srgbClr val="FFA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/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9568B595-436E-7833-9FE1-1B1E5E27005E}"/>
              </a:ext>
            </a:extLst>
          </p:cNvPr>
          <p:cNvSpPr/>
          <p:nvPr/>
        </p:nvSpPr>
        <p:spPr>
          <a:xfrm>
            <a:off x="3219451" y="3462453"/>
            <a:ext cx="2341172" cy="563137"/>
          </a:xfrm>
          <a:prstGeom prst="chevron">
            <a:avLst/>
          </a:prstGeom>
          <a:solidFill>
            <a:srgbClr val="FF8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14ACF65-FD35-6400-445F-737975F00395}"/>
              </a:ext>
            </a:extLst>
          </p:cNvPr>
          <p:cNvSpPr/>
          <p:nvPr/>
        </p:nvSpPr>
        <p:spPr>
          <a:xfrm>
            <a:off x="3630169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6F59B89-4B96-E116-A3B7-066FA2314B5D}"/>
              </a:ext>
            </a:extLst>
          </p:cNvPr>
          <p:cNvCxnSpPr>
            <a:cxnSpLocks/>
          </p:cNvCxnSpPr>
          <p:nvPr/>
        </p:nvCxnSpPr>
        <p:spPr>
          <a:xfrm>
            <a:off x="3675661" y="2552700"/>
            <a:ext cx="0" cy="1005003"/>
          </a:xfrm>
          <a:prstGeom prst="line">
            <a:avLst/>
          </a:prstGeom>
          <a:ln w="28575">
            <a:solidFill>
              <a:srgbClr val="FF8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6021498C-635C-7CCD-591D-1423FAF64979}"/>
              </a:ext>
            </a:extLst>
          </p:cNvPr>
          <p:cNvSpPr/>
          <p:nvPr/>
        </p:nvSpPr>
        <p:spPr>
          <a:xfrm>
            <a:off x="3158197" y="1525858"/>
            <a:ext cx="1037059" cy="1037059"/>
          </a:xfrm>
          <a:prstGeom prst="ellipse">
            <a:avLst/>
          </a:prstGeom>
          <a:solidFill>
            <a:srgbClr val="FF8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B0A299D-5522-226E-AE98-685E41F9A7A1}"/>
              </a:ext>
            </a:extLst>
          </p:cNvPr>
          <p:cNvSpPr txBox="1"/>
          <p:nvPr/>
        </p:nvSpPr>
        <p:spPr>
          <a:xfrm>
            <a:off x="1017353" y="2815685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FFA848"/>
                </a:solidFill>
              </a:rPr>
              <a:t>Q2 / 2024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2B3A817-CC7F-E6D4-5B6E-DB7AEE79477C}"/>
              </a:ext>
            </a:extLst>
          </p:cNvPr>
          <p:cNvSpPr txBox="1"/>
          <p:nvPr/>
        </p:nvSpPr>
        <p:spPr>
          <a:xfrm>
            <a:off x="3581963" y="4217116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FF886F"/>
                </a:solidFill>
              </a:rPr>
              <a:t>Q4 / 2024</a:t>
            </a: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B7DBCF03-C519-07F0-2FEE-5B537979B848}"/>
              </a:ext>
            </a:extLst>
          </p:cNvPr>
          <p:cNvSpPr/>
          <p:nvPr/>
        </p:nvSpPr>
        <p:spPr>
          <a:xfrm>
            <a:off x="5362730" y="3461993"/>
            <a:ext cx="2341172" cy="563137"/>
          </a:xfrm>
          <a:prstGeom prst="chevron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CD9B0DD-66B7-46AA-3876-F740A40F6992}"/>
              </a:ext>
            </a:extLst>
          </p:cNvPr>
          <p:cNvCxnSpPr>
            <a:cxnSpLocks/>
          </p:cNvCxnSpPr>
          <p:nvPr/>
        </p:nvCxnSpPr>
        <p:spPr>
          <a:xfrm>
            <a:off x="6561054" y="3843221"/>
            <a:ext cx="0" cy="1005003"/>
          </a:xfrm>
          <a:prstGeom prst="line">
            <a:avLst/>
          </a:prstGeom>
          <a:ln w="28575">
            <a:solidFill>
              <a:srgbClr val="329A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B31538BC-F8BB-47F1-4511-7C47FBB25B18}"/>
              </a:ext>
            </a:extLst>
          </p:cNvPr>
          <p:cNvSpPr/>
          <p:nvPr/>
        </p:nvSpPr>
        <p:spPr>
          <a:xfrm>
            <a:off x="6033835" y="4848224"/>
            <a:ext cx="1037059" cy="1037059"/>
          </a:xfrm>
          <a:prstGeom prst="ellipse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CBB56BF5-488B-145F-E2C1-E863AF66C7A9}"/>
              </a:ext>
            </a:extLst>
          </p:cNvPr>
          <p:cNvSpPr/>
          <p:nvPr/>
        </p:nvSpPr>
        <p:spPr>
          <a:xfrm>
            <a:off x="6504970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285242-1F2E-19FF-EC8B-F5173B1C6603}"/>
              </a:ext>
            </a:extLst>
          </p:cNvPr>
          <p:cNvSpPr txBox="1"/>
          <p:nvPr/>
        </p:nvSpPr>
        <p:spPr>
          <a:xfrm>
            <a:off x="5809063" y="2806162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329ABB"/>
                </a:solidFill>
              </a:rPr>
              <a:t>Q1 / 2025</a:t>
            </a:r>
          </a:p>
        </p:txBody>
      </p:sp>
      <p:sp>
        <p:nvSpPr>
          <p:cNvPr id="26" name="Freccia a gallone 25">
            <a:extLst>
              <a:ext uri="{FF2B5EF4-FFF2-40B4-BE49-F238E27FC236}">
                <a16:creationId xmlns:a16="http://schemas.microsoft.com/office/drawing/2014/main" id="{140D1331-F383-C158-CD09-2980730D9F7B}"/>
              </a:ext>
            </a:extLst>
          </p:cNvPr>
          <p:cNvSpPr/>
          <p:nvPr/>
        </p:nvSpPr>
        <p:spPr>
          <a:xfrm>
            <a:off x="7508664" y="3461993"/>
            <a:ext cx="2341172" cy="563137"/>
          </a:xfrm>
          <a:prstGeom prst="chevron">
            <a:avLst/>
          </a:prstGeom>
          <a:solidFill>
            <a:srgbClr val="9FA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9ADC4C3D-4FCE-DFCA-CBA9-6D283EAE866A}"/>
              </a:ext>
            </a:extLst>
          </p:cNvPr>
          <p:cNvCxnSpPr>
            <a:cxnSpLocks/>
          </p:cNvCxnSpPr>
          <p:nvPr/>
        </p:nvCxnSpPr>
        <p:spPr>
          <a:xfrm>
            <a:off x="8698299" y="2552240"/>
            <a:ext cx="0" cy="1005003"/>
          </a:xfrm>
          <a:prstGeom prst="line">
            <a:avLst/>
          </a:prstGeom>
          <a:ln w="28575">
            <a:solidFill>
              <a:srgbClr val="9FAE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F177C9EE-E538-EBD2-D111-BD7F9EA47570}"/>
              </a:ext>
            </a:extLst>
          </p:cNvPr>
          <p:cNvSpPr/>
          <p:nvPr/>
        </p:nvSpPr>
        <p:spPr>
          <a:xfrm>
            <a:off x="8180835" y="1525398"/>
            <a:ext cx="1037059" cy="1037059"/>
          </a:xfrm>
          <a:prstGeom prst="ellipse">
            <a:avLst/>
          </a:prstGeom>
          <a:solidFill>
            <a:srgbClr val="9FA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8BB46B4-C84A-6245-93FD-62F4B1444713}"/>
              </a:ext>
            </a:extLst>
          </p:cNvPr>
          <p:cNvSpPr txBox="1"/>
          <p:nvPr/>
        </p:nvSpPr>
        <p:spPr>
          <a:xfrm>
            <a:off x="7923998" y="4225946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9FAE72"/>
                </a:solidFill>
              </a:rPr>
              <a:t>Q2 / 2025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69FCF5C2-CB8F-3267-BB21-50D6F3A36BFA}"/>
              </a:ext>
            </a:extLst>
          </p:cNvPr>
          <p:cNvSpPr/>
          <p:nvPr/>
        </p:nvSpPr>
        <p:spPr>
          <a:xfrm>
            <a:off x="4945486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BD84ECE-B220-B70D-256B-94A93EBBB5C4}"/>
              </a:ext>
            </a:extLst>
          </p:cNvPr>
          <p:cNvCxnSpPr>
            <a:cxnSpLocks/>
          </p:cNvCxnSpPr>
          <p:nvPr/>
        </p:nvCxnSpPr>
        <p:spPr>
          <a:xfrm>
            <a:off x="4990978" y="2523299"/>
            <a:ext cx="0" cy="1005003"/>
          </a:xfrm>
          <a:prstGeom prst="line">
            <a:avLst/>
          </a:prstGeom>
          <a:ln w="28575">
            <a:solidFill>
              <a:srgbClr val="FF8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264A96D-2208-3D7D-7A9C-EBF60C33F7E3}"/>
              </a:ext>
            </a:extLst>
          </p:cNvPr>
          <p:cNvSpPr/>
          <p:nvPr/>
        </p:nvSpPr>
        <p:spPr>
          <a:xfrm>
            <a:off x="4473514" y="1496457"/>
            <a:ext cx="1037059" cy="1037059"/>
          </a:xfrm>
          <a:prstGeom prst="ellipse">
            <a:avLst/>
          </a:prstGeom>
          <a:solidFill>
            <a:srgbClr val="FF8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gallone 36">
            <a:extLst>
              <a:ext uri="{FF2B5EF4-FFF2-40B4-BE49-F238E27FC236}">
                <a16:creationId xmlns:a16="http://schemas.microsoft.com/office/drawing/2014/main" id="{F998DBE0-9156-AF63-4528-3511972C907C}"/>
              </a:ext>
            </a:extLst>
          </p:cNvPr>
          <p:cNvSpPr/>
          <p:nvPr/>
        </p:nvSpPr>
        <p:spPr>
          <a:xfrm>
            <a:off x="9642648" y="3461993"/>
            <a:ext cx="2341172" cy="563137"/>
          </a:xfrm>
          <a:prstGeom prst="chevron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611AF53E-8DD6-ACCB-0BCD-C1E7A4D66175}"/>
              </a:ext>
            </a:extLst>
          </p:cNvPr>
          <p:cNvCxnSpPr>
            <a:cxnSpLocks/>
          </p:cNvCxnSpPr>
          <p:nvPr/>
        </p:nvCxnSpPr>
        <p:spPr>
          <a:xfrm>
            <a:off x="10840972" y="3843221"/>
            <a:ext cx="0" cy="1005003"/>
          </a:xfrm>
          <a:prstGeom prst="line">
            <a:avLst/>
          </a:prstGeom>
          <a:ln w="28575">
            <a:solidFill>
              <a:srgbClr val="329A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e 38">
            <a:extLst>
              <a:ext uri="{FF2B5EF4-FFF2-40B4-BE49-F238E27FC236}">
                <a16:creationId xmlns:a16="http://schemas.microsoft.com/office/drawing/2014/main" id="{62B5BEF5-E4B7-B75D-26FC-9D2BD2D4469A}"/>
              </a:ext>
            </a:extLst>
          </p:cNvPr>
          <p:cNvSpPr/>
          <p:nvPr/>
        </p:nvSpPr>
        <p:spPr>
          <a:xfrm>
            <a:off x="10313753" y="4848224"/>
            <a:ext cx="1037059" cy="1037059"/>
          </a:xfrm>
          <a:prstGeom prst="ellipse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8C11A0D2-3131-50FE-E682-1DC787580DC4}"/>
              </a:ext>
            </a:extLst>
          </p:cNvPr>
          <p:cNvSpPr/>
          <p:nvPr/>
        </p:nvSpPr>
        <p:spPr>
          <a:xfrm>
            <a:off x="10784888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77A5580-3432-DA3C-7675-26DA9F422090}"/>
              </a:ext>
            </a:extLst>
          </p:cNvPr>
          <p:cNvSpPr txBox="1"/>
          <p:nvPr/>
        </p:nvSpPr>
        <p:spPr>
          <a:xfrm>
            <a:off x="10088981" y="2806162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329ABB"/>
                </a:solidFill>
              </a:rPr>
              <a:t>Q3 / 2025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FEF25C6-C743-AB85-622F-ACB161F5BDA1}"/>
              </a:ext>
            </a:extLst>
          </p:cNvPr>
          <p:cNvSpPr txBox="1"/>
          <p:nvPr/>
        </p:nvSpPr>
        <p:spPr>
          <a:xfrm>
            <a:off x="909126" y="2204545"/>
            <a:ext cx="180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Identity Governance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C204F22-45B5-9816-A81C-6A7802417672}"/>
              </a:ext>
            </a:extLst>
          </p:cNvPr>
          <p:cNvSpPr txBox="1"/>
          <p:nvPr/>
        </p:nvSpPr>
        <p:spPr>
          <a:xfrm>
            <a:off x="3158196" y="4770450"/>
            <a:ext cx="2365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b="1" err="1">
                <a:solidFill>
                  <a:schemeClr val="accent1">
                    <a:lumMod val="50000"/>
                  </a:schemeClr>
                </a:solidFill>
              </a:rPr>
              <a:t>Behaviour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 Analytics </a:t>
            </a:r>
            <a:r>
              <a:rPr lang="it-IT" b="1" err="1">
                <a:solidFill>
                  <a:schemeClr val="accent1">
                    <a:lumMod val="50000"/>
                  </a:schemeClr>
                </a:solidFill>
              </a:rPr>
              <a:t>through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 AI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C37079BC-F832-2A1C-70CC-E7912545D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780" y="1678745"/>
            <a:ext cx="721068" cy="721068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751444CA-644B-DF68-1EAA-B8686BEF0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612" y="1739860"/>
            <a:ext cx="591913" cy="5919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93C160-F45A-1024-E2BD-A96A3D340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852" y="5123585"/>
            <a:ext cx="610402" cy="610402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3F52FB-AD9E-C9C2-59CC-8A32B6CCE531}"/>
              </a:ext>
            </a:extLst>
          </p:cNvPr>
          <p:cNvSpPr txBox="1"/>
          <p:nvPr/>
        </p:nvSpPr>
        <p:spPr>
          <a:xfrm>
            <a:off x="5814406" y="2141503"/>
            <a:ext cx="161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Digital Signature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B771CE6-1AB2-EEAD-B6BB-188506765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6822" y="1764175"/>
            <a:ext cx="502953" cy="502953"/>
          </a:xfrm>
          <a:prstGeom prst="rect">
            <a:avLst/>
          </a:prstGeom>
        </p:spPr>
      </p:pic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DD87B5B-D617-A1FB-0D7D-04EC9F288704}"/>
              </a:ext>
            </a:extLst>
          </p:cNvPr>
          <p:cNvSpPr txBox="1"/>
          <p:nvPr/>
        </p:nvSpPr>
        <p:spPr>
          <a:xfrm>
            <a:off x="7710410" y="4813605"/>
            <a:ext cx="197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CAEP</a:t>
            </a:r>
          </a:p>
        </p:txBody>
      </p:sp>
      <p:pic>
        <p:nvPicPr>
          <p:cNvPr id="57" name="Immagine 56">
            <a:extLst>
              <a:ext uri="{FF2B5EF4-FFF2-40B4-BE49-F238E27FC236}">
                <a16:creationId xmlns:a16="http://schemas.microsoft.com/office/drawing/2014/main" id="{0A5633BD-A6C6-0989-94C5-75D245A692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172" y="5123585"/>
            <a:ext cx="590067" cy="590067"/>
          </a:xfrm>
          <a:prstGeom prst="rect">
            <a:avLst/>
          </a:prstGeom>
        </p:spPr>
      </p:pic>
      <p:sp>
        <p:nvSpPr>
          <p:cNvPr id="58" name="Ovale 57">
            <a:extLst>
              <a:ext uri="{FF2B5EF4-FFF2-40B4-BE49-F238E27FC236}">
                <a16:creationId xmlns:a16="http://schemas.microsoft.com/office/drawing/2014/main" id="{97BB470B-6A32-B1EE-2CDE-8640BD8E5A1B}"/>
              </a:ext>
            </a:extLst>
          </p:cNvPr>
          <p:cNvSpPr/>
          <p:nvPr/>
        </p:nvSpPr>
        <p:spPr>
          <a:xfrm>
            <a:off x="8647855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EAC51E23-651F-07BA-3088-76F4329070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9107" y="5035683"/>
            <a:ext cx="654685" cy="654685"/>
          </a:xfrm>
          <a:prstGeom prst="rect">
            <a:avLst/>
          </a:prstGeom>
        </p:spPr>
      </p:pic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C891EEA-B031-23E4-5E04-685693F5C117}"/>
              </a:ext>
            </a:extLst>
          </p:cNvPr>
          <p:cNvSpPr txBox="1"/>
          <p:nvPr/>
        </p:nvSpPr>
        <p:spPr>
          <a:xfrm>
            <a:off x="9821753" y="2334964"/>
            <a:ext cx="197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Fork SSI</a:t>
            </a:r>
          </a:p>
        </p:txBody>
      </p: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766A7EED-8039-132D-E56B-6F228C5901A8}"/>
              </a:ext>
            </a:extLst>
          </p:cNvPr>
          <p:cNvCxnSpPr/>
          <p:nvPr/>
        </p:nvCxnSpPr>
        <p:spPr>
          <a:xfrm>
            <a:off x="4195256" y="5248782"/>
            <a:ext cx="194781" cy="0"/>
          </a:xfrm>
          <a:prstGeom prst="line">
            <a:avLst/>
          </a:prstGeom>
          <a:ln w="38100" cap="rnd">
            <a:solidFill>
              <a:srgbClr val="FF8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10FBE-3628-4E51-088D-C38493CC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88AB6-E363-34E5-4792-CF2FB052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49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4" grpId="0" animBg="1"/>
      <p:bldP spid="17" grpId="0"/>
      <p:bldP spid="20" grpId="0"/>
      <p:bldP spid="21" grpId="0" animBg="1"/>
      <p:bldP spid="23" grpId="0" animBg="1"/>
      <p:bldP spid="24" grpId="0" animBg="1"/>
      <p:bldP spid="25" grpId="0"/>
      <p:bldP spid="26" grpId="0" animBg="1"/>
      <p:bldP spid="28" grpId="0" animBg="1"/>
      <p:bldP spid="29" grpId="0"/>
      <p:bldP spid="30" grpId="0" animBg="1"/>
      <p:bldP spid="32" grpId="0" animBg="1"/>
      <p:bldP spid="37" grpId="0" animBg="1"/>
      <p:bldP spid="39" grpId="0" animBg="1"/>
      <p:bldP spid="40" grpId="0" animBg="1"/>
      <p:bldP spid="41" grpId="0"/>
      <p:bldP spid="44" grpId="0"/>
      <p:bldP spid="45" grpId="0"/>
      <p:bldP spid="52" grpId="0"/>
      <p:bldP spid="55" grpId="0"/>
      <p:bldP spid="58" grpId="0" animBg="1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0E427A-EA09-21BE-0104-59AC2F269705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2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roadmap</a:t>
            </a:r>
          </a:p>
        </p:txBody>
      </p:sp>
      <p:pic>
        <p:nvPicPr>
          <p:cNvPr id="4" name="Picture 3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5D5FA68F-D9B7-3702-52A0-FE611CDD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sp>
        <p:nvSpPr>
          <p:cNvPr id="40" name="Ovale 39">
            <a:extLst>
              <a:ext uri="{FF2B5EF4-FFF2-40B4-BE49-F238E27FC236}">
                <a16:creationId xmlns:a16="http://schemas.microsoft.com/office/drawing/2014/main" id="{8C11A0D2-3131-50FE-E682-1DC787580DC4}"/>
              </a:ext>
            </a:extLst>
          </p:cNvPr>
          <p:cNvSpPr/>
          <p:nvPr/>
        </p:nvSpPr>
        <p:spPr>
          <a:xfrm>
            <a:off x="10784888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4A1E97-8096-2FB3-6598-1FBDE578A54F}"/>
              </a:ext>
            </a:extLst>
          </p:cNvPr>
          <p:cNvGrpSpPr/>
          <p:nvPr/>
        </p:nvGrpSpPr>
        <p:grpSpPr>
          <a:xfrm>
            <a:off x="7508664" y="1525398"/>
            <a:ext cx="2341172" cy="3657539"/>
            <a:chOff x="7508664" y="1525398"/>
            <a:chExt cx="2341172" cy="3657539"/>
          </a:xfrm>
        </p:grpSpPr>
        <p:sp>
          <p:nvSpPr>
            <p:cNvPr id="26" name="Freccia a gallone 25">
              <a:extLst>
                <a:ext uri="{FF2B5EF4-FFF2-40B4-BE49-F238E27FC236}">
                  <a16:creationId xmlns:a16="http://schemas.microsoft.com/office/drawing/2014/main" id="{140D1331-F383-C158-CD09-2980730D9F7B}"/>
                </a:ext>
              </a:extLst>
            </p:cNvPr>
            <p:cNvSpPr/>
            <p:nvPr/>
          </p:nvSpPr>
          <p:spPr>
            <a:xfrm>
              <a:off x="7508664" y="3461993"/>
              <a:ext cx="2341172" cy="563137"/>
            </a:xfrm>
            <a:prstGeom prst="chevron">
              <a:avLst/>
            </a:prstGeom>
            <a:solidFill>
              <a:srgbClr val="9FA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9ADC4C3D-4FCE-DFCA-CBA9-6D283EAE866A}"/>
                </a:ext>
              </a:extLst>
            </p:cNvPr>
            <p:cNvCxnSpPr>
              <a:cxnSpLocks/>
            </p:cNvCxnSpPr>
            <p:nvPr/>
          </p:nvCxnSpPr>
          <p:spPr>
            <a:xfrm>
              <a:off x="8698299" y="2552240"/>
              <a:ext cx="0" cy="1005003"/>
            </a:xfrm>
            <a:prstGeom prst="line">
              <a:avLst/>
            </a:prstGeom>
            <a:ln w="28575">
              <a:solidFill>
                <a:srgbClr val="9FAE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F177C9EE-E538-EBD2-D111-BD7F9EA47570}"/>
                </a:ext>
              </a:extLst>
            </p:cNvPr>
            <p:cNvSpPr/>
            <p:nvPr/>
          </p:nvSpPr>
          <p:spPr>
            <a:xfrm>
              <a:off x="8180835" y="1525398"/>
              <a:ext cx="1037059" cy="1037059"/>
            </a:xfrm>
            <a:prstGeom prst="ellipse">
              <a:avLst/>
            </a:prstGeom>
            <a:solidFill>
              <a:srgbClr val="9FA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08BB46B4-C84A-6245-93FD-62F4B1444713}"/>
                </a:ext>
              </a:extLst>
            </p:cNvPr>
            <p:cNvSpPr txBox="1"/>
            <p:nvPr/>
          </p:nvSpPr>
          <p:spPr>
            <a:xfrm>
              <a:off x="7923998" y="4225946"/>
              <a:ext cx="1616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>
                  <a:solidFill>
                    <a:srgbClr val="9FAE72"/>
                  </a:solidFill>
                </a:rPr>
                <a:t>Q2 / 2025</a:t>
              </a:r>
            </a:p>
          </p:txBody>
        </p:sp>
        <p:pic>
          <p:nvPicPr>
            <p:cNvPr id="54" name="Immagine 53">
              <a:extLst>
                <a:ext uri="{FF2B5EF4-FFF2-40B4-BE49-F238E27FC236}">
                  <a16:creationId xmlns:a16="http://schemas.microsoft.com/office/drawing/2014/main" id="{EB771CE6-1AB2-EEAD-B6BB-18850676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822" y="1764175"/>
              <a:ext cx="502953" cy="502953"/>
            </a:xfrm>
            <a:prstGeom prst="rect">
              <a:avLst/>
            </a:prstGeom>
          </p:spPr>
        </p:pic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6DD87B5B-D617-A1FB-0D7D-04EC9F288704}"/>
                </a:ext>
              </a:extLst>
            </p:cNvPr>
            <p:cNvSpPr txBox="1"/>
            <p:nvPr/>
          </p:nvSpPr>
          <p:spPr>
            <a:xfrm>
              <a:off x="7710410" y="4813605"/>
              <a:ext cx="197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>
                  <a:solidFill>
                    <a:schemeClr val="accent1">
                      <a:lumMod val="50000"/>
                    </a:schemeClr>
                  </a:solidFill>
                </a:rPr>
                <a:t>CAEP</a:t>
              </a:r>
            </a:p>
          </p:txBody>
        </p:sp>
        <p:sp>
          <p:nvSpPr>
            <p:cNvPr id="58" name="Ovale 57">
              <a:extLst>
                <a:ext uri="{FF2B5EF4-FFF2-40B4-BE49-F238E27FC236}">
                  <a16:creationId xmlns:a16="http://schemas.microsoft.com/office/drawing/2014/main" id="{97BB470B-6A32-B1EE-2CDE-8640BD8E5A1B}"/>
                </a:ext>
              </a:extLst>
            </p:cNvPr>
            <p:cNvSpPr/>
            <p:nvPr/>
          </p:nvSpPr>
          <p:spPr>
            <a:xfrm>
              <a:off x="8647855" y="3708354"/>
              <a:ext cx="112167" cy="100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10FBE-3628-4E51-088D-C38493CC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88AB6-E363-34E5-4792-CF2FB052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22</a:t>
            </a:fld>
            <a:endParaRPr lang="it-IT"/>
          </a:p>
        </p:txBody>
      </p:sp>
      <p:pic>
        <p:nvPicPr>
          <p:cNvPr id="15" name="Picture 2" descr="Elements of an identity fabric include: (1) functions such as policy enforcement, identity storage and governance; (2) principles such as composable, privacy and continuous; (3) location where it operates such as hybrid, on-premises and clouds; and (4) tools woven together such as ITDR, directory, EAM and IGA.">
            <a:extLst>
              <a:ext uri="{FF2B5EF4-FFF2-40B4-BE49-F238E27FC236}">
                <a16:creationId xmlns:a16="http://schemas.microsoft.com/office/drawing/2014/main" id="{26810056-47D3-72BA-E047-61C5C04F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436" y="2926905"/>
            <a:ext cx="3850467" cy="335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2">
            <a:extLst>
              <a:ext uri="{FF2B5EF4-FFF2-40B4-BE49-F238E27FC236}">
                <a16:creationId xmlns:a16="http://schemas.microsoft.com/office/drawing/2014/main" id="{056058ED-E82E-6932-AFED-62766AF1698D}"/>
              </a:ext>
            </a:extLst>
          </p:cNvPr>
          <p:cNvSpPr txBox="1"/>
          <p:nvPr/>
        </p:nvSpPr>
        <p:spPr>
          <a:xfrm>
            <a:off x="6540153" y="576786"/>
            <a:ext cx="4419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CAEP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is the application of the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Shared Signals and Events Profile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(SSE Profile) framework to ensure access security in a network of cooperating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Enabler for the implementation of an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Identity Fabric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056E5B93-037B-6DF1-9C0E-45525C5FA5DE}"/>
              </a:ext>
            </a:extLst>
          </p:cNvPr>
          <p:cNvSpPr>
            <a:spLocks noChangeAspect="1"/>
          </p:cNvSpPr>
          <p:nvPr/>
        </p:nvSpPr>
        <p:spPr>
          <a:xfrm>
            <a:off x="6388101" y="477295"/>
            <a:ext cx="4858610" cy="584571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54727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70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0E427A-EA09-21BE-0104-59AC2F269705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2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roadmap</a:t>
            </a:r>
          </a:p>
        </p:txBody>
      </p:sp>
      <p:pic>
        <p:nvPicPr>
          <p:cNvPr id="4" name="Picture 3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5D5FA68F-D9B7-3702-52A0-FE611CDD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sp>
        <p:nvSpPr>
          <p:cNvPr id="5" name="Freccia a gallone 4">
            <a:extLst>
              <a:ext uri="{FF2B5EF4-FFF2-40B4-BE49-F238E27FC236}">
                <a16:creationId xmlns:a16="http://schemas.microsoft.com/office/drawing/2014/main" id="{F77C5018-6D53-6831-4907-F22135FA9AEC}"/>
              </a:ext>
            </a:extLst>
          </p:cNvPr>
          <p:cNvSpPr/>
          <p:nvPr/>
        </p:nvSpPr>
        <p:spPr>
          <a:xfrm>
            <a:off x="114300" y="3462453"/>
            <a:ext cx="3276601" cy="563137"/>
          </a:xfrm>
          <a:prstGeom prst="chevron">
            <a:avLst/>
          </a:prstGeom>
          <a:solidFill>
            <a:srgbClr val="FFA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E3C3757-8AA6-1119-BB3F-B7F4676B1450}"/>
              </a:ext>
            </a:extLst>
          </p:cNvPr>
          <p:cNvSpPr/>
          <p:nvPr/>
        </p:nvSpPr>
        <p:spPr>
          <a:xfrm>
            <a:off x="1729039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C096209-3072-F3CA-745C-F6677C16CFC7}"/>
              </a:ext>
            </a:extLst>
          </p:cNvPr>
          <p:cNvCxnSpPr>
            <a:cxnSpLocks/>
          </p:cNvCxnSpPr>
          <p:nvPr/>
        </p:nvCxnSpPr>
        <p:spPr>
          <a:xfrm>
            <a:off x="1785123" y="3852744"/>
            <a:ext cx="0" cy="995481"/>
          </a:xfrm>
          <a:prstGeom prst="line">
            <a:avLst/>
          </a:prstGeom>
          <a:ln w="28575">
            <a:solidFill>
              <a:srgbClr val="FFA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D1E7EF00-1AD8-9350-DD07-D8AC1AF8BD00}"/>
              </a:ext>
            </a:extLst>
          </p:cNvPr>
          <p:cNvSpPr/>
          <p:nvPr/>
        </p:nvSpPr>
        <p:spPr>
          <a:xfrm>
            <a:off x="1266592" y="4848225"/>
            <a:ext cx="1037059" cy="1037059"/>
          </a:xfrm>
          <a:prstGeom prst="ellipse">
            <a:avLst/>
          </a:prstGeom>
          <a:solidFill>
            <a:srgbClr val="FFA8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/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9568B595-436E-7833-9FE1-1B1E5E27005E}"/>
              </a:ext>
            </a:extLst>
          </p:cNvPr>
          <p:cNvSpPr/>
          <p:nvPr/>
        </p:nvSpPr>
        <p:spPr>
          <a:xfrm>
            <a:off x="3219451" y="3462453"/>
            <a:ext cx="2341172" cy="563137"/>
          </a:xfrm>
          <a:prstGeom prst="chevron">
            <a:avLst/>
          </a:prstGeom>
          <a:solidFill>
            <a:srgbClr val="FF8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14ACF65-FD35-6400-445F-737975F00395}"/>
              </a:ext>
            </a:extLst>
          </p:cNvPr>
          <p:cNvSpPr/>
          <p:nvPr/>
        </p:nvSpPr>
        <p:spPr>
          <a:xfrm>
            <a:off x="3630169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6F59B89-4B96-E116-A3B7-066FA2314B5D}"/>
              </a:ext>
            </a:extLst>
          </p:cNvPr>
          <p:cNvCxnSpPr>
            <a:cxnSpLocks/>
          </p:cNvCxnSpPr>
          <p:nvPr/>
        </p:nvCxnSpPr>
        <p:spPr>
          <a:xfrm>
            <a:off x="3675661" y="2552700"/>
            <a:ext cx="0" cy="1005003"/>
          </a:xfrm>
          <a:prstGeom prst="line">
            <a:avLst/>
          </a:prstGeom>
          <a:ln w="28575">
            <a:solidFill>
              <a:srgbClr val="FF8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6021498C-635C-7CCD-591D-1423FAF64979}"/>
              </a:ext>
            </a:extLst>
          </p:cNvPr>
          <p:cNvSpPr/>
          <p:nvPr/>
        </p:nvSpPr>
        <p:spPr>
          <a:xfrm>
            <a:off x="3158197" y="1525858"/>
            <a:ext cx="1037059" cy="1037059"/>
          </a:xfrm>
          <a:prstGeom prst="ellipse">
            <a:avLst/>
          </a:prstGeom>
          <a:solidFill>
            <a:srgbClr val="FF8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B0A299D-5522-226E-AE98-685E41F9A7A1}"/>
              </a:ext>
            </a:extLst>
          </p:cNvPr>
          <p:cNvSpPr txBox="1"/>
          <p:nvPr/>
        </p:nvSpPr>
        <p:spPr>
          <a:xfrm>
            <a:off x="1017353" y="2815685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FFA848"/>
                </a:solidFill>
              </a:rPr>
              <a:t>Q2 / 2024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2B3A817-CC7F-E6D4-5B6E-DB7AEE79477C}"/>
              </a:ext>
            </a:extLst>
          </p:cNvPr>
          <p:cNvSpPr txBox="1"/>
          <p:nvPr/>
        </p:nvSpPr>
        <p:spPr>
          <a:xfrm>
            <a:off x="3581963" y="4217116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FF886F"/>
                </a:solidFill>
              </a:rPr>
              <a:t>Q4 / 2024</a:t>
            </a: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B7DBCF03-C519-07F0-2FEE-5B537979B848}"/>
              </a:ext>
            </a:extLst>
          </p:cNvPr>
          <p:cNvSpPr/>
          <p:nvPr/>
        </p:nvSpPr>
        <p:spPr>
          <a:xfrm>
            <a:off x="5362730" y="3461993"/>
            <a:ext cx="2341172" cy="563137"/>
          </a:xfrm>
          <a:prstGeom prst="chevron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ACD9B0DD-66B7-46AA-3876-F740A40F6992}"/>
              </a:ext>
            </a:extLst>
          </p:cNvPr>
          <p:cNvCxnSpPr>
            <a:cxnSpLocks/>
          </p:cNvCxnSpPr>
          <p:nvPr/>
        </p:nvCxnSpPr>
        <p:spPr>
          <a:xfrm>
            <a:off x="6561054" y="3843221"/>
            <a:ext cx="0" cy="1005003"/>
          </a:xfrm>
          <a:prstGeom prst="line">
            <a:avLst/>
          </a:prstGeom>
          <a:ln w="28575">
            <a:solidFill>
              <a:srgbClr val="329A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B31538BC-F8BB-47F1-4511-7C47FBB25B18}"/>
              </a:ext>
            </a:extLst>
          </p:cNvPr>
          <p:cNvSpPr/>
          <p:nvPr/>
        </p:nvSpPr>
        <p:spPr>
          <a:xfrm>
            <a:off x="6033835" y="4848224"/>
            <a:ext cx="1037059" cy="1037059"/>
          </a:xfrm>
          <a:prstGeom prst="ellipse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CBB56BF5-488B-145F-E2C1-E863AF66C7A9}"/>
              </a:ext>
            </a:extLst>
          </p:cNvPr>
          <p:cNvSpPr/>
          <p:nvPr/>
        </p:nvSpPr>
        <p:spPr>
          <a:xfrm>
            <a:off x="6504970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285242-1F2E-19FF-EC8B-F5173B1C6603}"/>
              </a:ext>
            </a:extLst>
          </p:cNvPr>
          <p:cNvSpPr txBox="1"/>
          <p:nvPr/>
        </p:nvSpPr>
        <p:spPr>
          <a:xfrm>
            <a:off x="5809063" y="2806162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329ABB"/>
                </a:solidFill>
              </a:rPr>
              <a:t>Q1 / 2025</a:t>
            </a:r>
          </a:p>
        </p:txBody>
      </p:sp>
      <p:sp>
        <p:nvSpPr>
          <p:cNvPr id="26" name="Freccia a gallone 25">
            <a:extLst>
              <a:ext uri="{FF2B5EF4-FFF2-40B4-BE49-F238E27FC236}">
                <a16:creationId xmlns:a16="http://schemas.microsoft.com/office/drawing/2014/main" id="{140D1331-F383-C158-CD09-2980730D9F7B}"/>
              </a:ext>
            </a:extLst>
          </p:cNvPr>
          <p:cNvSpPr/>
          <p:nvPr/>
        </p:nvSpPr>
        <p:spPr>
          <a:xfrm>
            <a:off x="7508664" y="3461993"/>
            <a:ext cx="2341172" cy="563137"/>
          </a:xfrm>
          <a:prstGeom prst="chevron">
            <a:avLst/>
          </a:prstGeom>
          <a:solidFill>
            <a:srgbClr val="9FA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9ADC4C3D-4FCE-DFCA-CBA9-6D283EAE866A}"/>
              </a:ext>
            </a:extLst>
          </p:cNvPr>
          <p:cNvCxnSpPr>
            <a:cxnSpLocks/>
          </p:cNvCxnSpPr>
          <p:nvPr/>
        </p:nvCxnSpPr>
        <p:spPr>
          <a:xfrm>
            <a:off x="8698299" y="2552240"/>
            <a:ext cx="0" cy="1005003"/>
          </a:xfrm>
          <a:prstGeom prst="line">
            <a:avLst/>
          </a:prstGeom>
          <a:ln w="28575">
            <a:solidFill>
              <a:srgbClr val="9FAE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F177C9EE-E538-EBD2-D111-BD7F9EA47570}"/>
              </a:ext>
            </a:extLst>
          </p:cNvPr>
          <p:cNvSpPr/>
          <p:nvPr/>
        </p:nvSpPr>
        <p:spPr>
          <a:xfrm>
            <a:off x="8180835" y="1525398"/>
            <a:ext cx="1037059" cy="1037059"/>
          </a:xfrm>
          <a:prstGeom prst="ellipse">
            <a:avLst/>
          </a:prstGeom>
          <a:solidFill>
            <a:srgbClr val="9FA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8BB46B4-C84A-6245-93FD-62F4B1444713}"/>
              </a:ext>
            </a:extLst>
          </p:cNvPr>
          <p:cNvSpPr txBox="1"/>
          <p:nvPr/>
        </p:nvSpPr>
        <p:spPr>
          <a:xfrm>
            <a:off x="7923998" y="4225946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9FAE72"/>
                </a:solidFill>
              </a:rPr>
              <a:t>Q2 / 2025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69FCF5C2-CB8F-3267-BB21-50D6F3A36BFA}"/>
              </a:ext>
            </a:extLst>
          </p:cNvPr>
          <p:cNvSpPr/>
          <p:nvPr/>
        </p:nvSpPr>
        <p:spPr>
          <a:xfrm>
            <a:off x="4945486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BD84ECE-B220-B70D-256B-94A93EBBB5C4}"/>
              </a:ext>
            </a:extLst>
          </p:cNvPr>
          <p:cNvCxnSpPr>
            <a:cxnSpLocks/>
          </p:cNvCxnSpPr>
          <p:nvPr/>
        </p:nvCxnSpPr>
        <p:spPr>
          <a:xfrm>
            <a:off x="4990978" y="2523299"/>
            <a:ext cx="0" cy="1005003"/>
          </a:xfrm>
          <a:prstGeom prst="line">
            <a:avLst/>
          </a:prstGeom>
          <a:ln w="28575">
            <a:solidFill>
              <a:srgbClr val="FF8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264A96D-2208-3D7D-7A9C-EBF60C33F7E3}"/>
              </a:ext>
            </a:extLst>
          </p:cNvPr>
          <p:cNvSpPr/>
          <p:nvPr/>
        </p:nvSpPr>
        <p:spPr>
          <a:xfrm>
            <a:off x="4473514" y="1496457"/>
            <a:ext cx="1037059" cy="1037059"/>
          </a:xfrm>
          <a:prstGeom prst="ellipse">
            <a:avLst/>
          </a:prstGeom>
          <a:solidFill>
            <a:srgbClr val="FF88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gallone 36">
            <a:extLst>
              <a:ext uri="{FF2B5EF4-FFF2-40B4-BE49-F238E27FC236}">
                <a16:creationId xmlns:a16="http://schemas.microsoft.com/office/drawing/2014/main" id="{F998DBE0-9156-AF63-4528-3511972C907C}"/>
              </a:ext>
            </a:extLst>
          </p:cNvPr>
          <p:cNvSpPr/>
          <p:nvPr/>
        </p:nvSpPr>
        <p:spPr>
          <a:xfrm>
            <a:off x="9642648" y="3461993"/>
            <a:ext cx="2341172" cy="563137"/>
          </a:xfrm>
          <a:prstGeom prst="chevron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611AF53E-8DD6-ACCB-0BCD-C1E7A4D66175}"/>
              </a:ext>
            </a:extLst>
          </p:cNvPr>
          <p:cNvCxnSpPr>
            <a:cxnSpLocks/>
          </p:cNvCxnSpPr>
          <p:nvPr/>
        </p:nvCxnSpPr>
        <p:spPr>
          <a:xfrm>
            <a:off x="10840972" y="3843221"/>
            <a:ext cx="0" cy="1005003"/>
          </a:xfrm>
          <a:prstGeom prst="line">
            <a:avLst/>
          </a:prstGeom>
          <a:ln w="28575">
            <a:solidFill>
              <a:srgbClr val="329A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e 38">
            <a:extLst>
              <a:ext uri="{FF2B5EF4-FFF2-40B4-BE49-F238E27FC236}">
                <a16:creationId xmlns:a16="http://schemas.microsoft.com/office/drawing/2014/main" id="{62B5BEF5-E4B7-B75D-26FC-9D2BD2D4469A}"/>
              </a:ext>
            </a:extLst>
          </p:cNvPr>
          <p:cNvSpPr/>
          <p:nvPr/>
        </p:nvSpPr>
        <p:spPr>
          <a:xfrm>
            <a:off x="10313753" y="4848224"/>
            <a:ext cx="1037059" cy="1037059"/>
          </a:xfrm>
          <a:prstGeom prst="ellipse">
            <a:avLst/>
          </a:prstGeom>
          <a:solidFill>
            <a:srgbClr val="329A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8C11A0D2-3131-50FE-E682-1DC787580DC4}"/>
              </a:ext>
            </a:extLst>
          </p:cNvPr>
          <p:cNvSpPr/>
          <p:nvPr/>
        </p:nvSpPr>
        <p:spPr>
          <a:xfrm>
            <a:off x="10784888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77A5580-3432-DA3C-7675-26DA9F422090}"/>
              </a:ext>
            </a:extLst>
          </p:cNvPr>
          <p:cNvSpPr txBox="1"/>
          <p:nvPr/>
        </p:nvSpPr>
        <p:spPr>
          <a:xfrm>
            <a:off x="10088981" y="2806162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rgbClr val="329ABB"/>
                </a:solidFill>
              </a:rPr>
              <a:t>Q3 / 2025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FEF25C6-C743-AB85-622F-ACB161F5BDA1}"/>
              </a:ext>
            </a:extLst>
          </p:cNvPr>
          <p:cNvSpPr txBox="1"/>
          <p:nvPr/>
        </p:nvSpPr>
        <p:spPr>
          <a:xfrm>
            <a:off x="909126" y="2204545"/>
            <a:ext cx="180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Identity Governance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C204F22-45B5-9816-A81C-6A7802417672}"/>
              </a:ext>
            </a:extLst>
          </p:cNvPr>
          <p:cNvSpPr txBox="1"/>
          <p:nvPr/>
        </p:nvSpPr>
        <p:spPr>
          <a:xfrm>
            <a:off x="3158196" y="4770450"/>
            <a:ext cx="2365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it-IT" b="1" err="1">
                <a:solidFill>
                  <a:schemeClr val="accent1">
                    <a:lumMod val="50000"/>
                  </a:schemeClr>
                </a:solidFill>
              </a:rPr>
              <a:t>Behaviour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 Analytics </a:t>
            </a:r>
            <a:r>
              <a:rPr lang="it-IT" b="1" err="1">
                <a:solidFill>
                  <a:schemeClr val="accent1">
                    <a:lumMod val="50000"/>
                  </a:schemeClr>
                </a:solidFill>
              </a:rPr>
              <a:t>through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 AI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C37079BC-F832-2A1C-70CC-E7912545D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780" y="1678745"/>
            <a:ext cx="721068" cy="721068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751444CA-644B-DF68-1EAA-B8686BEF0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612" y="1739860"/>
            <a:ext cx="591913" cy="5919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93C160-F45A-1024-E2BD-A96A3D340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5852" y="5123585"/>
            <a:ext cx="610402" cy="610402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3F52FB-AD9E-C9C2-59CC-8A32B6CCE531}"/>
              </a:ext>
            </a:extLst>
          </p:cNvPr>
          <p:cNvSpPr txBox="1"/>
          <p:nvPr/>
        </p:nvSpPr>
        <p:spPr>
          <a:xfrm>
            <a:off x="5814406" y="2141503"/>
            <a:ext cx="161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Digital Signature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B771CE6-1AB2-EEAD-B6BB-188506765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6822" y="1764175"/>
            <a:ext cx="502953" cy="502953"/>
          </a:xfrm>
          <a:prstGeom prst="rect">
            <a:avLst/>
          </a:prstGeom>
        </p:spPr>
      </p:pic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DD87B5B-D617-A1FB-0D7D-04EC9F288704}"/>
              </a:ext>
            </a:extLst>
          </p:cNvPr>
          <p:cNvSpPr txBox="1"/>
          <p:nvPr/>
        </p:nvSpPr>
        <p:spPr>
          <a:xfrm>
            <a:off x="7710410" y="4813605"/>
            <a:ext cx="197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CAEP</a:t>
            </a:r>
          </a:p>
        </p:txBody>
      </p:sp>
      <p:pic>
        <p:nvPicPr>
          <p:cNvPr id="57" name="Immagine 56">
            <a:extLst>
              <a:ext uri="{FF2B5EF4-FFF2-40B4-BE49-F238E27FC236}">
                <a16:creationId xmlns:a16="http://schemas.microsoft.com/office/drawing/2014/main" id="{0A5633BD-A6C6-0989-94C5-75D245A692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172" y="5123585"/>
            <a:ext cx="590067" cy="590067"/>
          </a:xfrm>
          <a:prstGeom prst="rect">
            <a:avLst/>
          </a:prstGeom>
        </p:spPr>
      </p:pic>
      <p:sp>
        <p:nvSpPr>
          <p:cNvPr id="58" name="Ovale 57">
            <a:extLst>
              <a:ext uri="{FF2B5EF4-FFF2-40B4-BE49-F238E27FC236}">
                <a16:creationId xmlns:a16="http://schemas.microsoft.com/office/drawing/2014/main" id="{97BB470B-6A32-B1EE-2CDE-8640BD8E5A1B}"/>
              </a:ext>
            </a:extLst>
          </p:cNvPr>
          <p:cNvSpPr/>
          <p:nvPr/>
        </p:nvSpPr>
        <p:spPr>
          <a:xfrm>
            <a:off x="8647855" y="3708354"/>
            <a:ext cx="112167" cy="100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EAC51E23-651F-07BA-3088-76F4329070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9107" y="5035683"/>
            <a:ext cx="654685" cy="654685"/>
          </a:xfrm>
          <a:prstGeom prst="rect">
            <a:avLst/>
          </a:prstGeom>
        </p:spPr>
      </p:pic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C891EEA-B031-23E4-5E04-685693F5C117}"/>
              </a:ext>
            </a:extLst>
          </p:cNvPr>
          <p:cNvSpPr txBox="1"/>
          <p:nvPr/>
        </p:nvSpPr>
        <p:spPr>
          <a:xfrm>
            <a:off x="9821753" y="2334964"/>
            <a:ext cx="197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>
                <a:solidFill>
                  <a:schemeClr val="accent1">
                    <a:lumMod val="50000"/>
                  </a:schemeClr>
                </a:solidFill>
              </a:rPr>
              <a:t>Fork SSI</a:t>
            </a:r>
          </a:p>
        </p:txBody>
      </p: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766A7EED-8039-132D-E56B-6F228C5901A8}"/>
              </a:ext>
            </a:extLst>
          </p:cNvPr>
          <p:cNvCxnSpPr/>
          <p:nvPr/>
        </p:nvCxnSpPr>
        <p:spPr>
          <a:xfrm>
            <a:off x="4195256" y="5248782"/>
            <a:ext cx="194781" cy="0"/>
          </a:xfrm>
          <a:prstGeom prst="line">
            <a:avLst/>
          </a:prstGeom>
          <a:ln w="38100" cap="rnd">
            <a:solidFill>
              <a:srgbClr val="FF8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10FBE-3628-4E51-088D-C38493CC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88AB6-E363-34E5-4792-CF2FB052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4" grpId="0" animBg="1"/>
      <p:bldP spid="17" grpId="0"/>
      <p:bldP spid="20" grpId="0"/>
      <p:bldP spid="21" grpId="0" animBg="1"/>
      <p:bldP spid="23" grpId="0" animBg="1"/>
      <p:bldP spid="24" grpId="0" animBg="1"/>
      <p:bldP spid="25" grpId="0"/>
      <p:bldP spid="26" grpId="0" animBg="1"/>
      <p:bldP spid="28" grpId="0" animBg="1"/>
      <p:bldP spid="29" grpId="0"/>
      <p:bldP spid="30" grpId="0" animBg="1"/>
      <p:bldP spid="32" grpId="0" animBg="1"/>
      <p:bldP spid="37" grpId="0" animBg="1"/>
      <p:bldP spid="39" grpId="0" animBg="1"/>
      <p:bldP spid="40" grpId="0" animBg="1"/>
      <p:bldP spid="41" grpId="0"/>
      <p:bldP spid="44" grpId="0"/>
      <p:bldP spid="45" grpId="0"/>
      <p:bldP spid="52" grpId="0"/>
      <p:bldP spid="55" grpId="0"/>
      <p:bldP spid="58" grpId="0" animBg="1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D0E427A-EA09-21BE-0104-59AC2F269705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72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roadmap</a:t>
            </a:r>
          </a:p>
        </p:txBody>
      </p:sp>
      <p:pic>
        <p:nvPicPr>
          <p:cNvPr id="4" name="Picture 3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5D5FA68F-D9B7-3702-52A0-FE611CDD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5B90730-E1D4-B245-C07E-26D268300A1B}"/>
              </a:ext>
            </a:extLst>
          </p:cNvPr>
          <p:cNvGrpSpPr/>
          <p:nvPr/>
        </p:nvGrpSpPr>
        <p:grpSpPr>
          <a:xfrm>
            <a:off x="9642648" y="2334964"/>
            <a:ext cx="2341172" cy="3550319"/>
            <a:chOff x="9642648" y="2334964"/>
            <a:chExt cx="2341172" cy="3550319"/>
          </a:xfrm>
        </p:grpSpPr>
        <p:sp>
          <p:nvSpPr>
            <p:cNvPr id="37" name="Freccia a gallone 36">
              <a:extLst>
                <a:ext uri="{FF2B5EF4-FFF2-40B4-BE49-F238E27FC236}">
                  <a16:creationId xmlns:a16="http://schemas.microsoft.com/office/drawing/2014/main" id="{F998DBE0-9156-AF63-4528-3511972C907C}"/>
                </a:ext>
              </a:extLst>
            </p:cNvPr>
            <p:cNvSpPr/>
            <p:nvPr/>
          </p:nvSpPr>
          <p:spPr>
            <a:xfrm>
              <a:off x="9642648" y="3461993"/>
              <a:ext cx="2341172" cy="563137"/>
            </a:xfrm>
            <a:prstGeom prst="chevron">
              <a:avLst/>
            </a:prstGeom>
            <a:solidFill>
              <a:srgbClr val="329A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611AF53E-8DD6-ACCB-0BCD-C1E7A4D66175}"/>
                </a:ext>
              </a:extLst>
            </p:cNvPr>
            <p:cNvCxnSpPr>
              <a:cxnSpLocks/>
            </p:cNvCxnSpPr>
            <p:nvPr/>
          </p:nvCxnSpPr>
          <p:spPr>
            <a:xfrm>
              <a:off x="10840972" y="3843221"/>
              <a:ext cx="0" cy="1005003"/>
            </a:xfrm>
            <a:prstGeom prst="line">
              <a:avLst/>
            </a:prstGeom>
            <a:ln w="28575">
              <a:solidFill>
                <a:srgbClr val="329A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62B5BEF5-E4B7-B75D-26FC-9D2BD2D4469A}"/>
                </a:ext>
              </a:extLst>
            </p:cNvPr>
            <p:cNvSpPr/>
            <p:nvPr/>
          </p:nvSpPr>
          <p:spPr>
            <a:xfrm>
              <a:off x="10313753" y="4848224"/>
              <a:ext cx="1037059" cy="1037059"/>
            </a:xfrm>
            <a:prstGeom prst="ellipse">
              <a:avLst/>
            </a:prstGeom>
            <a:solidFill>
              <a:srgbClr val="329A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C11A0D2-3131-50FE-E682-1DC787580DC4}"/>
                </a:ext>
              </a:extLst>
            </p:cNvPr>
            <p:cNvSpPr/>
            <p:nvPr/>
          </p:nvSpPr>
          <p:spPr>
            <a:xfrm>
              <a:off x="10784888" y="3708354"/>
              <a:ext cx="112167" cy="100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F77A5580-3432-DA3C-7675-26DA9F422090}"/>
                </a:ext>
              </a:extLst>
            </p:cNvPr>
            <p:cNvSpPr txBox="1"/>
            <p:nvPr/>
          </p:nvSpPr>
          <p:spPr>
            <a:xfrm>
              <a:off x="10088981" y="2806162"/>
              <a:ext cx="1616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>
                  <a:solidFill>
                    <a:srgbClr val="329ABB"/>
                  </a:solidFill>
                </a:rPr>
                <a:t>Q3 / 2025</a:t>
              </a:r>
            </a:p>
          </p:txBody>
        </p:sp>
        <p:pic>
          <p:nvPicPr>
            <p:cNvPr id="60" name="Immagine 59">
              <a:extLst>
                <a:ext uri="{FF2B5EF4-FFF2-40B4-BE49-F238E27FC236}">
                  <a16:creationId xmlns:a16="http://schemas.microsoft.com/office/drawing/2014/main" id="{EAC51E23-651F-07BA-3088-76F432907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9107" y="5035683"/>
              <a:ext cx="654685" cy="654685"/>
            </a:xfrm>
            <a:prstGeom prst="rect">
              <a:avLst/>
            </a:prstGeom>
          </p:spPr>
        </p:pic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9C891EEA-B031-23E4-5E04-685693F5C117}"/>
                </a:ext>
              </a:extLst>
            </p:cNvPr>
            <p:cNvSpPr txBox="1"/>
            <p:nvPr/>
          </p:nvSpPr>
          <p:spPr>
            <a:xfrm>
              <a:off x="9821753" y="2334964"/>
              <a:ext cx="197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>
                  <a:solidFill>
                    <a:schemeClr val="accent1">
                      <a:lumMod val="50000"/>
                    </a:schemeClr>
                  </a:solidFill>
                </a:rPr>
                <a:t>Fork SSI</a:t>
              </a:r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10FBE-3628-4E51-088D-C38493CC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88AB6-E363-34E5-4792-CF2FB052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15" name="CasellaDiTesto 2">
            <a:extLst>
              <a:ext uri="{FF2B5EF4-FFF2-40B4-BE49-F238E27FC236}">
                <a16:creationId xmlns:a16="http://schemas.microsoft.com/office/drawing/2014/main" id="{D490E006-0625-8389-8189-7E29C2E57A28}"/>
              </a:ext>
            </a:extLst>
          </p:cNvPr>
          <p:cNvSpPr txBox="1"/>
          <p:nvPr/>
        </p:nvSpPr>
        <p:spPr>
          <a:xfrm>
            <a:off x="6372226" y="2532444"/>
            <a:ext cx="4753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Rebranding or packaging of a Decentralized Solution with focus on the following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Verifiable Credentials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Issuer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Verifier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Centralized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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Decentralized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43">
            <a:extLst>
              <a:ext uri="{FF2B5EF4-FFF2-40B4-BE49-F238E27FC236}">
                <a16:creationId xmlns:a16="http://schemas.microsoft.com/office/drawing/2014/main" id="{9B9C9A7E-0D02-4162-EE5C-64F3E3B26892}"/>
              </a:ext>
            </a:extLst>
          </p:cNvPr>
          <p:cNvSpPr>
            <a:spLocks noChangeAspect="1"/>
          </p:cNvSpPr>
          <p:nvPr/>
        </p:nvSpPr>
        <p:spPr>
          <a:xfrm>
            <a:off x="6305182" y="2473433"/>
            <a:ext cx="4858610" cy="195881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72435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24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499272-5D31-80FC-0FF5-7B0C941AB63B}"/>
              </a:ext>
            </a:extLst>
          </p:cNvPr>
          <p:cNvSpPr txBox="1"/>
          <p:nvPr/>
        </p:nvSpPr>
        <p:spPr>
          <a:xfrm>
            <a:off x="1820849" y="2709609"/>
            <a:ext cx="319642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chemeClr val="accent1">
                    <a:lumMod val="50000"/>
                  </a:schemeClr>
                </a:solidFill>
              </a:rPr>
              <a:t>Thank you for your attention</a:t>
            </a:r>
            <a:endParaRPr lang="it-IT" sz="44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8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4AF77FA-D8F8-3A5D-6306-D9240BD8A942}"/>
              </a:ext>
            </a:extLst>
          </p:cNvPr>
          <p:cNvSpPr/>
          <p:nvPr/>
        </p:nvSpPr>
        <p:spPr>
          <a:xfrm>
            <a:off x="1046446" y="2212975"/>
            <a:ext cx="4705350" cy="2438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AC62-9CD8-F80A-86D1-5283B64AFF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17785" y="2655192"/>
            <a:ext cx="1362674" cy="83404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AM</a:t>
            </a:r>
          </a:p>
        </p:txBody>
      </p:sp>
      <p:pic>
        <p:nvPicPr>
          <p:cNvPr id="29" name="Picture 28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BCE9555C-0B2E-7FF6-0637-9D2FBF12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65" y="3394963"/>
            <a:ext cx="2107313" cy="476361"/>
          </a:xfrm>
          <a:prstGeom prst="rect">
            <a:avLst/>
          </a:prstGeom>
        </p:spPr>
      </p:pic>
      <p:pic>
        <p:nvPicPr>
          <p:cNvPr id="31" name="Picture 30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E5676862-57AF-0E7C-495B-E7CE310DE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3" y="3380905"/>
            <a:ext cx="2107313" cy="47636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72835B0-5B89-71E7-231A-4799A44CF359}"/>
              </a:ext>
            </a:extLst>
          </p:cNvPr>
          <p:cNvSpPr/>
          <p:nvPr/>
        </p:nvSpPr>
        <p:spPr>
          <a:xfrm>
            <a:off x="6440204" y="2212975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AE2CC3-9812-3BD4-3EA2-904A61364294}"/>
              </a:ext>
            </a:extLst>
          </p:cNvPr>
          <p:cNvGrpSpPr/>
          <p:nvPr/>
        </p:nvGrpSpPr>
        <p:grpSpPr>
          <a:xfrm>
            <a:off x="8111543" y="2681805"/>
            <a:ext cx="1362674" cy="834041"/>
            <a:chOff x="8111543" y="2681805"/>
            <a:chExt cx="1362674" cy="834041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8E52F337-0AE9-F2EE-DBD0-96CE7EBB2591}"/>
                </a:ext>
              </a:extLst>
            </p:cNvPr>
            <p:cNvSpPr txBox="1">
              <a:spLocks/>
            </p:cNvSpPr>
            <p:nvPr/>
          </p:nvSpPr>
          <p:spPr>
            <a:xfrm>
              <a:off x="8111543" y="2681805"/>
              <a:ext cx="1362674" cy="8340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8300">
                  <a:solidFill>
                    <a:schemeClr val="accent1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vi</a:t>
              </a: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58B50BA-8625-E648-7385-E75AC1455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2191" y="2825367"/>
              <a:ext cx="464694" cy="396875"/>
            </a:xfrm>
            <a:custGeom>
              <a:avLst/>
              <a:gdLst>
                <a:gd name="connsiteX0" fmla="*/ 43148 w 254222"/>
                <a:gd name="connsiteY0" fmla="*/ 216072 h 217120"/>
                <a:gd name="connsiteX1" fmla="*/ 109823 w 254222"/>
                <a:gd name="connsiteY1" fmla="*/ 175782 h 217120"/>
                <a:gd name="connsiteX2" fmla="*/ 71723 w 254222"/>
                <a:gd name="connsiteY2" fmla="*/ 119965 h 217120"/>
                <a:gd name="connsiteX3" fmla="*/ 124187 w 254222"/>
                <a:gd name="connsiteY3" fmla="*/ 60984 h 217120"/>
                <a:gd name="connsiteX4" fmla="*/ 183166 w 254222"/>
                <a:gd name="connsiteY4" fmla="*/ 113446 h 217120"/>
                <a:gd name="connsiteX5" fmla="*/ 183166 w 254222"/>
                <a:gd name="connsiteY5" fmla="*/ 119965 h 217120"/>
                <a:gd name="connsiteX6" fmla="*/ 145066 w 254222"/>
                <a:gd name="connsiteY6" fmla="*/ 175686 h 217120"/>
                <a:gd name="connsiteX7" fmla="*/ 211741 w 254222"/>
                <a:gd name="connsiteY7" fmla="*/ 215787 h 217120"/>
                <a:gd name="connsiteX8" fmla="*/ 211741 w 254222"/>
                <a:gd name="connsiteY8" fmla="*/ 216453 h 217120"/>
                <a:gd name="connsiteX9" fmla="*/ 254222 w 254222"/>
                <a:gd name="connsiteY9" fmla="*/ 123680 h 217120"/>
                <a:gd name="connsiteX10" fmla="*/ 123634 w 254222"/>
                <a:gd name="connsiteY10" fmla="*/ 49 h 217120"/>
                <a:gd name="connsiteX11" fmla="*/ 0 w 254222"/>
                <a:gd name="connsiteY11" fmla="*/ 123680 h 217120"/>
                <a:gd name="connsiteX12" fmla="*/ 43053 w 254222"/>
                <a:gd name="connsiteY12" fmla="*/ 217120 h 21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222" h="217120">
                  <a:moveTo>
                    <a:pt x="43148" y="216072"/>
                  </a:moveTo>
                  <a:cubicBezTo>
                    <a:pt x="57969" y="193076"/>
                    <a:pt x="82572" y="178208"/>
                    <a:pt x="109823" y="175782"/>
                  </a:cubicBezTo>
                  <a:cubicBezTo>
                    <a:pt x="86630" y="167069"/>
                    <a:pt x="71390" y="144742"/>
                    <a:pt x="71723" y="119965"/>
                  </a:cubicBezTo>
                  <a:cubicBezTo>
                    <a:pt x="69923" y="89191"/>
                    <a:pt x="93412" y="62785"/>
                    <a:pt x="124187" y="60984"/>
                  </a:cubicBezTo>
                  <a:cubicBezTo>
                    <a:pt x="154962" y="59184"/>
                    <a:pt x="181365" y="82672"/>
                    <a:pt x="183166" y="113446"/>
                  </a:cubicBezTo>
                  <a:cubicBezTo>
                    <a:pt x="183290" y="115617"/>
                    <a:pt x="183290" y="117794"/>
                    <a:pt x="183166" y="119965"/>
                  </a:cubicBezTo>
                  <a:cubicBezTo>
                    <a:pt x="183461" y="144707"/>
                    <a:pt x="168231" y="166985"/>
                    <a:pt x="145066" y="175686"/>
                  </a:cubicBezTo>
                  <a:cubicBezTo>
                    <a:pt x="172279" y="178069"/>
                    <a:pt x="196882" y="192863"/>
                    <a:pt x="211741" y="215787"/>
                  </a:cubicBezTo>
                  <a:lnTo>
                    <a:pt x="211741" y="216453"/>
                  </a:lnTo>
                  <a:cubicBezTo>
                    <a:pt x="238573" y="193071"/>
                    <a:pt x="254051" y="159273"/>
                    <a:pt x="254222" y="123680"/>
                  </a:cubicBezTo>
                  <a:cubicBezTo>
                    <a:pt x="252298" y="53479"/>
                    <a:pt x="193834" y="-1873"/>
                    <a:pt x="123634" y="49"/>
                  </a:cubicBezTo>
                  <a:cubicBezTo>
                    <a:pt x="56131" y="1897"/>
                    <a:pt x="1848" y="56180"/>
                    <a:pt x="0" y="123680"/>
                  </a:cubicBezTo>
                  <a:cubicBezTo>
                    <a:pt x="44" y="159613"/>
                    <a:pt x="15768" y="193738"/>
                    <a:pt x="43053" y="2171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88A0-0539-9D7A-E8D3-642D26ED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19FAD-63D2-DF73-4686-16486164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24A98B-F64E-3DE4-3923-71CCCF97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…a family of products</a:t>
            </a:r>
          </a:p>
        </p:txBody>
      </p:sp>
      <p:pic>
        <p:nvPicPr>
          <p:cNvPr id="9" name="Picture 8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E9E2DF3D-16C8-3F8D-DD20-97F69E77E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5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C161D6C-1C31-1FAA-C9EA-83AD992D4A55}"/>
              </a:ext>
            </a:extLst>
          </p:cNvPr>
          <p:cNvSpPr txBox="1"/>
          <p:nvPr/>
        </p:nvSpPr>
        <p:spPr>
          <a:xfrm>
            <a:off x="6430779" y="3625653"/>
            <a:ext cx="483553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tx2">
                    <a:lumMod val="75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We are proud to announce</a:t>
            </a:r>
          </a:p>
          <a:p>
            <a:pPr algn="ctr"/>
            <a:r>
              <a:rPr lang="en-US" sz="5000">
                <a:solidFill>
                  <a:schemeClr val="tx2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                  </a:t>
            </a:r>
            <a:r>
              <a:rPr lang="en-US" sz="4500">
                <a:solidFill>
                  <a:schemeClr val="accent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4.0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AC62-9CD8-F80A-86D1-5283B64AFF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17785" y="1531242"/>
            <a:ext cx="1362674" cy="83404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AM</a:t>
            </a:r>
          </a:p>
        </p:txBody>
      </p:sp>
      <p:pic>
        <p:nvPicPr>
          <p:cNvPr id="29" name="Picture 28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BCE9555C-0B2E-7FF6-0637-9D2FBF124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65" y="2271013"/>
            <a:ext cx="2107313" cy="476361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A05358-4A43-5DB9-5607-9D08B102EF19}"/>
              </a:ext>
            </a:extLst>
          </p:cNvPr>
          <p:cNvSpPr txBox="1">
            <a:spLocks/>
          </p:cNvSpPr>
          <p:nvPr/>
        </p:nvSpPr>
        <p:spPr>
          <a:xfrm>
            <a:off x="2717785" y="4196456"/>
            <a:ext cx="1362674" cy="834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IGA</a:t>
            </a:r>
          </a:p>
        </p:txBody>
      </p:sp>
      <p:pic>
        <p:nvPicPr>
          <p:cNvPr id="41" name="Picture 40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FC176A3B-8F59-CF6D-AEB0-F47CF8A3D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65" y="4936227"/>
            <a:ext cx="2107313" cy="47636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4AF77FA-D8F8-3A5D-6306-D9240BD8A942}"/>
              </a:ext>
            </a:extLst>
          </p:cNvPr>
          <p:cNvSpPr/>
          <p:nvPr/>
        </p:nvSpPr>
        <p:spPr>
          <a:xfrm>
            <a:off x="1046446" y="1089025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DE450-E01B-7EB9-6940-7C77EE37BBDE}"/>
              </a:ext>
            </a:extLst>
          </p:cNvPr>
          <p:cNvSpPr txBox="1"/>
          <p:nvPr/>
        </p:nvSpPr>
        <p:spPr>
          <a:xfrm>
            <a:off x="8985542" y="1678618"/>
            <a:ext cx="782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2.0</a:t>
            </a:r>
            <a:endParaRPr lang="en-US" sz="3200"/>
          </a:p>
        </p:txBody>
      </p:sp>
      <p:pic>
        <p:nvPicPr>
          <p:cNvPr id="15" name="Picture 14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F9BD2D2E-7E60-82DB-1A87-5026D36D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2" y="2271013"/>
            <a:ext cx="2107313" cy="476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2AA22C-0EF5-0EE9-75FB-1B6AC3389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182" y="3718023"/>
            <a:ext cx="834041" cy="83404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41AEE80-388B-1337-4B3D-1C26E5C78C12}"/>
              </a:ext>
            </a:extLst>
          </p:cNvPr>
          <p:cNvSpPr/>
          <p:nvPr/>
        </p:nvSpPr>
        <p:spPr>
          <a:xfrm>
            <a:off x="1046446" y="3727450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EF8DDC-8CF1-C835-F59C-D068B6358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6730" y="1085940"/>
            <a:ext cx="834041" cy="83404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840FE93-2642-A1DA-3EFD-AB1860AD35CC}"/>
              </a:ext>
            </a:extLst>
          </p:cNvPr>
          <p:cNvGrpSpPr/>
          <p:nvPr/>
        </p:nvGrpSpPr>
        <p:grpSpPr>
          <a:xfrm>
            <a:off x="8111542" y="1571913"/>
            <a:ext cx="1362674" cy="834041"/>
            <a:chOff x="8111543" y="2681805"/>
            <a:chExt cx="1362674" cy="834041"/>
          </a:xfrm>
        </p:grpSpPr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C4E5DBF-0C8A-A635-8B82-25E2F0ED853B}"/>
                </a:ext>
              </a:extLst>
            </p:cNvPr>
            <p:cNvSpPr txBox="1">
              <a:spLocks/>
            </p:cNvSpPr>
            <p:nvPr/>
          </p:nvSpPr>
          <p:spPr>
            <a:xfrm>
              <a:off x="8111543" y="2681805"/>
              <a:ext cx="1362674" cy="8340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8300">
                  <a:solidFill>
                    <a:schemeClr val="accent1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vi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AAF82A5-3A0A-CCE7-FCB8-49872BCA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2191" y="2825367"/>
              <a:ext cx="464694" cy="396875"/>
            </a:xfrm>
            <a:custGeom>
              <a:avLst/>
              <a:gdLst>
                <a:gd name="connsiteX0" fmla="*/ 43148 w 254222"/>
                <a:gd name="connsiteY0" fmla="*/ 216072 h 217120"/>
                <a:gd name="connsiteX1" fmla="*/ 109823 w 254222"/>
                <a:gd name="connsiteY1" fmla="*/ 175782 h 217120"/>
                <a:gd name="connsiteX2" fmla="*/ 71723 w 254222"/>
                <a:gd name="connsiteY2" fmla="*/ 119965 h 217120"/>
                <a:gd name="connsiteX3" fmla="*/ 124187 w 254222"/>
                <a:gd name="connsiteY3" fmla="*/ 60984 h 217120"/>
                <a:gd name="connsiteX4" fmla="*/ 183166 w 254222"/>
                <a:gd name="connsiteY4" fmla="*/ 113446 h 217120"/>
                <a:gd name="connsiteX5" fmla="*/ 183166 w 254222"/>
                <a:gd name="connsiteY5" fmla="*/ 119965 h 217120"/>
                <a:gd name="connsiteX6" fmla="*/ 145066 w 254222"/>
                <a:gd name="connsiteY6" fmla="*/ 175686 h 217120"/>
                <a:gd name="connsiteX7" fmla="*/ 211741 w 254222"/>
                <a:gd name="connsiteY7" fmla="*/ 215787 h 217120"/>
                <a:gd name="connsiteX8" fmla="*/ 211741 w 254222"/>
                <a:gd name="connsiteY8" fmla="*/ 216453 h 217120"/>
                <a:gd name="connsiteX9" fmla="*/ 254222 w 254222"/>
                <a:gd name="connsiteY9" fmla="*/ 123680 h 217120"/>
                <a:gd name="connsiteX10" fmla="*/ 123634 w 254222"/>
                <a:gd name="connsiteY10" fmla="*/ 49 h 217120"/>
                <a:gd name="connsiteX11" fmla="*/ 0 w 254222"/>
                <a:gd name="connsiteY11" fmla="*/ 123680 h 217120"/>
                <a:gd name="connsiteX12" fmla="*/ 43053 w 254222"/>
                <a:gd name="connsiteY12" fmla="*/ 217120 h 21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222" h="217120">
                  <a:moveTo>
                    <a:pt x="43148" y="216072"/>
                  </a:moveTo>
                  <a:cubicBezTo>
                    <a:pt x="57969" y="193076"/>
                    <a:pt x="82572" y="178208"/>
                    <a:pt x="109823" y="175782"/>
                  </a:cubicBezTo>
                  <a:cubicBezTo>
                    <a:pt x="86630" y="167069"/>
                    <a:pt x="71390" y="144742"/>
                    <a:pt x="71723" y="119965"/>
                  </a:cubicBezTo>
                  <a:cubicBezTo>
                    <a:pt x="69923" y="89191"/>
                    <a:pt x="93412" y="62785"/>
                    <a:pt x="124187" y="60984"/>
                  </a:cubicBezTo>
                  <a:cubicBezTo>
                    <a:pt x="154962" y="59184"/>
                    <a:pt x="181365" y="82672"/>
                    <a:pt x="183166" y="113446"/>
                  </a:cubicBezTo>
                  <a:cubicBezTo>
                    <a:pt x="183290" y="115617"/>
                    <a:pt x="183290" y="117794"/>
                    <a:pt x="183166" y="119965"/>
                  </a:cubicBezTo>
                  <a:cubicBezTo>
                    <a:pt x="183461" y="144707"/>
                    <a:pt x="168231" y="166985"/>
                    <a:pt x="145066" y="175686"/>
                  </a:cubicBezTo>
                  <a:cubicBezTo>
                    <a:pt x="172279" y="178069"/>
                    <a:pt x="196882" y="192863"/>
                    <a:pt x="211741" y="215787"/>
                  </a:cubicBezTo>
                  <a:lnTo>
                    <a:pt x="211741" y="216453"/>
                  </a:lnTo>
                  <a:cubicBezTo>
                    <a:pt x="238573" y="193071"/>
                    <a:pt x="254051" y="159273"/>
                    <a:pt x="254222" y="123680"/>
                  </a:cubicBezTo>
                  <a:cubicBezTo>
                    <a:pt x="252298" y="53479"/>
                    <a:pt x="193834" y="-1873"/>
                    <a:pt x="123634" y="49"/>
                  </a:cubicBezTo>
                  <a:cubicBezTo>
                    <a:pt x="56131" y="1897"/>
                    <a:pt x="1848" y="56180"/>
                    <a:pt x="0" y="123680"/>
                  </a:cubicBezTo>
                  <a:cubicBezTo>
                    <a:pt x="44" y="159613"/>
                    <a:pt x="15768" y="193738"/>
                    <a:pt x="43053" y="21712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solidFill>
                <a:schemeClr val="accent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72835B0-5B89-71E7-231A-4799A44CF359}"/>
              </a:ext>
            </a:extLst>
          </p:cNvPr>
          <p:cNvSpPr/>
          <p:nvPr/>
        </p:nvSpPr>
        <p:spPr>
          <a:xfrm>
            <a:off x="6440204" y="1089025"/>
            <a:ext cx="4705350" cy="243840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11289FC4-DD9B-FDF1-637B-9E94098D5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27" y="5158448"/>
            <a:ext cx="3566921" cy="80630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F524-0CDB-E30D-C049-727F377E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A6224-648D-A6AC-FBD1-13C81CCA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C636AA9-3BE6-9E87-14A6-2ADEE595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accent1">
                    <a:lumMod val="50000"/>
                  </a:schemeClr>
                </a:solidFill>
              </a:rPr>
              <a:t>                        …a family of products</a:t>
            </a:r>
          </a:p>
        </p:txBody>
      </p:sp>
      <p:pic>
        <p:nvPicPr>
          <p:cNvPr id="12" name="Picture 8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6629A40F-10BA-B642-682C-30882CFA6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1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02695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C40119-86E8-4925-3DBA-916DD241F495}"/>
              </a:ext>
            </a:extLst>
          </p:cNvPr>
          <p:cNvSpPr txBox="1"/>
          <p:nvPr/>
        </p:nvSpPr>
        <p:spPr>
          <a:xfrm>
            <a:off x="814915" y="1199395"/>
            <a:ext cx="10562168" cy="4432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Long Life Task Support</a:t>
            </a:r>
          </a:p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A</a:t>
            </a:r>
            <a:r>
              <a:rPr lang="en-US" sz="3000" b="1">
                <a:solidFill>
                  <a:schemeClr val="accent1">
                    <a:lumMod val="50000"/>
                  </a:schemeClr>
                </a:solidFill>
              </a:rPr>
              <a:t>synchronous and Synchronous Execution</a:t>
            </a:r>
          </a:p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</a:rPr>
              <a:t>IGA and IDM related nodes</a:t>
            </a:r>
          </a:p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</a:rPr>
              <a:t>Task Scheduler</a:t>
            </a:r>
          </a:p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</a:rPr>
              <a:t>Metadata-driven Custom Nodes Development</a:t>
            </a:r>
            <a:endParaRPr lang="en-US" sz="3000" b="1">
              <a:solidFill>
                <a:schemeClr val="accent1">
                  <a:lumMod val="50000"/>
                </a:schemeClr>
              </a:solidFill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6" name="Picture 5" descr="A calendar with a clock and colorful boxes&#10;&#10;Description automatically generated">
            <a:extLst>
              <a:ext uri="{FF2B5EF4-FFF2-40B4-BE49-F238E27FC236}">
                <a16:creationId xmlns:a16="http://schemas.microsoft.com/office/drawing/2014/main" id="{7ED48EA3-FF6B-231D-C882-21D2949D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541" y="3830928"/>
            <a:ext cx="1260000" cy="1260000"/>
          </a:xfrm>
          <a:prstGeom prst="rect">
            <a:avLst/>
          </a:prstGeom>
        </p:spPr>
      </p:pic>
      <p:pic>
        <p:nvPicPr>
          <p:cNvPr id="8" name="Picture 7" descr="A colorful gears and a check mark&#10;&#10;Description automatically generated with medium confidence">
            <a:extLst>
              <a:ext uri="{FF2B5EF4-FFF2-40B4-BE49-F238E27FC236}">
                <a16:creationId xmlns:a16="http://schemas.microsoft.com/office/drawing/2014/main" id="{B009393C-55B0-3BC6-435E-AA2AB4E53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4" y="1199395"/>
            <a:ext cx="1260000" cy="1260000"/>
          </a:xfrm>
          <a:prstGeom prst="rect">
            <a:avLst/>
          </a:prstGeom>
        </p:spPr>
      </p:pic>
      <p:pic>
        <p:nvPicPr>
          <p:cNvPr id="11" name="Picture 10" descr="A blue and orange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DFDD791-8668-90CA-C83F-A485722BA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230" y="4781855"/>
            <a:ext cx="1080000" cy="1080000"/>
          </a:xfrm>
          <a:prstGeom prst="rect">
            <a:avLst/>
          </a:prstGeom>
        </p:spPr>
      </p:pic>
      <p:pic>
        <p:nvPicPr>
          <p:cNvPr id="15" name="Picture 14" descr="A yellow and black person in a blue circle&#10;&#10;Description automatically generated">
            <a:extLst>
              <a:ext uri="{FF2B5EF4-FFF2-40B4-BE49-F238E27FC236}">
                <a16:creationId xmlns:a16="http://schemas.microsoft.com/office/drawing/2014/main" id="{26F932CF-C5CA-663D-B9FE-423E5BB35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524" y="3145803"/>
            <a:ext cx="900000" cy="90000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45A2B0A8-C20D-147E-2CB9-03258664ED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59" y="2152309"/>
            <a:ext cx="1080000" cy="10800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3975F21-CE42-5C9A-A6DC-DD7B9D65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/>
          <a:lstStyle/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                          </a:t>
            </a:r>
            <a:r>
              <a:rPr lang="it-IT" sz="3000">
                <a:solidFill>
                  <a:schemeClr val="accent1">
                    <a:lumMod val="50000"/>
                  </a:schemeClr>
                </a:solidFill>
              </a:rPr>
              <a:t>VIO 2.0</a:t>
            </a:r>
          </a:p>
        </p:txBody>
      </p:sp>
      <p:pic>
        <p:nvPicPr>
          <p:cNvPr id="21" name="Picture 20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FA825108-0202-4163-9BE7-25D9648E71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80D94-61F2-5257-D922-4A6A52DB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CCDFB-3B24-2045-EE5C-2C9CE8C9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87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5100E1-854E-8BB8-B941-184552362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4239" y="1550402"/>
            <a:ext cx="1127169" cy="1124670"/>
          </a:xfrm>
          <a:prstGeom prst="rect">
            <a:avLst/>
          </a:prstGeo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94ED25-A4CA-4623-8836-DF2922F6C7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290" y="1550402"/>
            <a:ext cx="1127170" cy="1127170"/>
          </a:xfrm>
          <a:noFill/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56916AA3-C05B-CA11-BC78-7EC2D6F34B6A}"/>
              </a:ext>
            </a:extLst>
          </p:cNvPr>
          <p:cNvSpPr txBox="1"/>
          <p:nvPr/>
        </p:nvSpPr>
        <p:spPr>
          <a:xfrm>
            <a:off x="2239313" y="1836988"/>
            <a:ext cx="35654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b="1" dirty="0">
                <a:solidFill>
                  <a:schemeClr val="accent1">
                    <a:lumMod val="50000"/>
                  </a:schemeClr>
                </a:solidFill>
              </a:rPr>
              <a:t>Provisioning Engine</a:t>
            </a:r>
          </a:p>
        </p:txBody>
      </p:sp>
      <p:pic>
        <p:nvPicPr>
          <p:cNvPr id="13" name="Picture 12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279D748D-6ABF-95B3-4C7F-AA50A62A3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408E5FDE-4643-D974-FEB4-75DDAD4373A7}"/>
              </a:ext>
            </a:extLst>
          </p:cNvPr>
          <p:cNvSpPr txBox="1"/>
          <p:nvPr/>
        </p:nvSpPr>
        <p:spPr>
          <a:xfrm>
            <a:off x="8206165" y="1836988"/>
            <a:ext cx="31357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b="1">
                <a:solidFill>
                  <a:schemeClr val="accent1">
                    <a:lumMod val="50000"/>
                  </a:schemeClr>
                </a:solidFill>
              </a:rPr>
              <a:t>Identity Lifecycle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C20F8-0915-BE23-8C12-D2F107A60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917" y="4055477"/>
            <a:ext cx="1127170" cy="1127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3FEFB2-3196-0782-D6B8-F76CB3F421E5}"/>
              </a:ext>
            </a:extLst>
          </p:cNvPr>
          <p:cNvSpPr txBox="1"/>
          <p:nvPr/>
        </p:nvSpPr>
        <p:spPr>
          <a:xfrm>
            <a:off x="2239313" y="4342063"/>
            <a:ext cx="3900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b="1" err="1">
                <a:solidFill>
                  <a:schemeClr val="accent1">
                    <a:lumMod val="50000"/>
                  </a:schemeClr>
                </a:solidFill>
              </a:rPr>
              <a:t>Certifications</a:t>
            </a:r>
            <a:r>
              <a:rPr lang="it-IT" sz="3000" b="1">
                <a:solidFill>
                  <a:schemeClr val="accent1">
                    <a:lumMod val="50000"/>
                  </a:schemeClr>
                </a:solidFill>
              </a:rPr>
              <a:t> &amp; Audit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3E501-923E-1B67-89B7-3856BA708BFC}"/>
              </a:ext>
            </a:extLst>
          </p:cNvPr>
          <p:cNvSpPr txBox="1"/>
          <p:nvPr/>
        </p:nvSpPr>
        <p:spPr>
          <a:xfrm>
            <a:off x="8206165" y="4342274"/>
            <a:ext cx="2061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b="1" err="1">
                <a:solidFill>
                  <a:schemeClr val="accent1">
                    <a:lumMod val="50000"/>
                  </a:schemeClr>
                </a:solidFill>
              </a:rPr>
              <a:t>Delegation</a:t>
            </a:r>
            <a:endParaRPr lang="it-IT" sz="3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DE848-19E1-F6EF-1F27-A6AE4C58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940EA-3CC0-6B70-2958-27B6EBE8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6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2569C-5EDC-3C28-0981-C7D680B0B7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4239" y="4055477"/>
            <a:ext cx="1127170" cy="112717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0DC267B-51E4-EBF3-3242-ADBA73952DDB}"/>
              </a:ext>
            </a:extLst>
          </p:cNvPr>
          <p:cNvSpPr txBox="1">
            <a:spLocks/>
          </p:cNvSpPr>
          <p:nvPr/>
        </p:nvSpPr>
        <p:spPr>
          <a:xfrm>
            <a:off x="838200" y="368234"/>
            <a:ext cx="10515600" cy="72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000" dirty="0">
                <a:solidFill>
                  <a:schemeClr val="accent1">
                    <a:lumMod val="50000"/>
                  </a:schemeClr>
                </a:solidFill>
              </a:rPr>
              <a:t>                        IGA</a:t>
            </a:r>
          </a:p>
        </p:txBody>
      </p:sp>
    </p:spTree>
    <p:extLst>
      <p:ext uri="{BB962C8B-B14F-4D97-AF65-F5344CB8AC3E}">
        <p14:creationId xmlns:p14="http://schemas.microsoft.com/office/powerpoint/2010/main" val="338121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4A83F2-885C-6298-3EB9-F5F5FDB47DBE}"/>
              </a:ext>
            </a:extLst>
          </p:cNvPr>
          <p:cNvSpPr txBox="1"/>
          <p:nvPr/>
        </p:nvSpPr>
        <p:spPr>
          <a:xfrm>
            <a:off x="838200" y="1201192"/>
            <a:ext cx="10562168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Identity Connectors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EBC2BC-6A0F-B5E0-4F74-540ED092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/>
          <a:p>
            <a:r>
              <a:rPr lang="it-IT" sz="3000">
                <a:solidFill>
                  <a:schemeClr val="accent1">
                    <a:lumMod val="50000"/>
                  </a:schemeClr>
                </a:solidFill>
              </a:rPr>
              <a:t>                        IGA: Provisioning Engine 1/3</a:t>
            </a:r>
          </a:p>
        </p:txBody>
      </p:sp>
      <p:pic>
        <p:nvPicPr>
          <p:cNvPr id="13" name="Picture 12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279D748D-6ABF-95B3-4C7F-AA50A62A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pic>
        <p:nvPicPr>
          <p:cNvPr id="6" name="Picture 5" descr="A group of colorful circles&#10;&#10;Description automatically generated">
            <a:extLst>
              <a:ext uri="{FF2B5EF4-FFF2-40B4-BE49-F238E27FC236}">
                <a16:creationId xmlns:a16="http://schemas.microsoft.com/office/drawing/2014/main" id="{AE4C5F8E-DAC1-42ED-7EA1-1F6801698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24" y="2872944"/>
            <a:ext cx="900000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BEA8F-ED30-307F-258D-2953B7C5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084" y="2889056"/>
            <a:ext cx="900000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0D2FE-1F56-8113-B022-014C3DE4A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2923" y="3789056"/>
            <a:ext cx="900000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E491D3-5631-166C-669A-790F35F00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2495" y="3903819"/>
            <a:ext cx="900000" cy="9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FA930A-6779-99A9-E492-8F5DECCE9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204" y="2905834"/>
            <a:ext cx="900000" cy="9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9B7B22-A9DF-6D31-87C1-1D72AFB14F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2067" y="3866394"/>
            <a:ext cx="900000" cy="9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7CE723-91DD-AD57-2A2D-0510222BD5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4644" y="2940169"/>
            <a:ext cx="900000" cy="90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B43B28-04F6-368D-934F-BFFC12716FCC}"/>
              </a:ext>
            </a:extLst>
          </p:cNvPr>
          <p:cNvSpPr txBox="1"/>
          <p:nvPr/>
        </p:nvSpPr>
        <p:spPr>
          <a:xfrm>
            <a:off x="8110778" y="5039499"/>
            <a:ext cx="3566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>
                    <a:lumMod val="50000"/>
                  </a:schemeClr>
                </a:solidFill>
              </a:rPr>
              <a:t>…and many others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62CA8A4-06B9-DF75-B200-B7C3412B0D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3408" y="4221290"/>
            <a:ext cx="1999815" cy="6804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5AC815-3D7B-7FB7-318C-80B6EA3F5E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8662" y="4113799"/>
            <a:ext cx="895436" cy="8954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224865-F91C-2B87-12F1-D4FFBAFA46DC}"/>
              </a:ext>
            </a:extLst>
          </p:cNvPr>
          <p:cNvSpPr txBox="1"/>
          <p:nvPr/>
        </p:nvSpPr>
        <p:spPr>
          <a:xfrm>
            <a:off x="838200" y="2092832"/>
            <a:ext cx="10562168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ea typeface="Roboto Black" panose="02000000000000000000" pitchFamily="2" charset="0"/>
                <a:cs typeface="Roboto Black" panose="02000000000000000000" pitchFamily="2" charset="0"/>
              </a:rPr>
              <a:t>SCIM Gateway</a:t>
            </a:r>
            <a:endParaRPr lang="en-US" sz="3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3FEC3565-27C3-3C50-8394-3E53FBEC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6EC70ED-E96A-C2DE-AD73-E720BA2E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0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2968 0.079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" y="395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10104 0.0895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446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12174 0.1326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662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17187 0.0872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435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-0.18554 0.1152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4" y="576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-0.26198 0.1106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9" y="553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24336 0.1729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8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6" grpId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E6D55E9-D7C8-D714-CDE1-D937F2AFD7C5}"/>
              </a:ext>
            </a:extLst>
          </p:cNvPr>
          <p:cNvSpPr txBox="1"/>
          <p:nvPr/>
        </p:nvSpPr>
        <p:spPr>
          <a:xfrm>
            <a:off x="838200" y="1201192"/>
            <a:ext cx="10562168" cy="84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</a:rPr>
              <a:t>Connectors Direct Reconciliation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A83F2-885C-6298-3EB9-F5F5FDB47DBE}"/>
              </a:ext>
            </a:extLst>
          </p:cNvPr>
          <p:cNvSpPr txBox="1"/>
          <p:nvPr/>
        </p:nvSpPr>
        <p:spPr>
          <a:xfrm>
            <a:off x="838200" y="2099916"/>
            <a:ext cx="10562168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</a:rPr>
              <a:t>Identities Warehouse Based Reconciliation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EBC2BC-6A0F-B5E0-4F74-540ED092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/>
          <a:p>
            <a:r>
              <a:rPr lang="it-IT" sz="3000">
                <a:solidFill>
                  <a:schemeClr val="accent1">
                    <a:lumMod val="50000"/>
                  </a:schemeClr>
                </a:solidFill>
              </a:rPr>
              <a:t>                        IGA: Provisioning Engine 2/3</a:t>
            </a:r>
          </a:p>
        </p:txBody>
      </p:sp>
      <p:pic>
        <p:nvPicPr>
          <p:cNvPr id="13" name="Picture 12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279D748D-6ABF-95B3-4C7F-AA50A62A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8920A-7AE9-266B-23CA-5B1657CC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D0DC0-C1D9-0B73-5BCF-783B8AAE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E4C75-1E90-5C79-8645-11F21A99C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9952" y="3161865"/>
            <a:ext cx="900000" cy="9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C31D3-C1AD-0B06-A604-58D3D102A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3312" y="3176825"/>
            <a:ext cx="900000" cy="9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4B54CA-6F17-5986-2A91-88C4C1284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3914" y="3166429"/>
            <a:ext cx="895436" cy="895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CDCFD-1119-C195-32BB-4F78F3E07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4973" y="3166429"/>
            <a:ext cx="895436" cy="895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C9DA9-430B-DDBC-72EF-7AB2DACB4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1024" y="4756808"/>
            <a:ext cx="900000" cy="900000"/>
          </a:xfrm>
          <a:prstGeom prst="rect">
            <a:avLst/>
          </a:prstGeom>
        </p:spPr>
      </p:pic>
      <p:pic>
        <p:nvPicPr>
          <p:cNvPr id="16" name="Picture 15" descr="A group of colorful circles&#10;&#10;Description automatically generated">
            <a:extLst>
              <a:ext uri="{FF2B5EF4-FFF2-40B4-BE49-F238E27FC236}">
                <a16:creationId xmlns:a16="http://schemas.microsoft.com/office/drawing/2014/main" id="{23099ACA-7375-1252-CBD2-5F89B6F7E0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33" y="4081825"/>
            <a:ext cx="900000" cy="900000"/>
          </a:xfrm>
          <a:prstGeom prst="rect">
            <a:avLst/>
          </a:prstGeom>
        </p:spPr>
      </p:pic>
      <p:pic>
        <p:nvPicPr>
          <p:cNvPr id="22" name="Picture 21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07DFC006-4053-8DCC-3365-27028611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94" y="4171328"/>
            <a:ext cx="2916603" cy="6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-0.14115 0.0518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57" y="259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15377 0.1349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673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278 L -0.17096 0.1333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652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278 L 0.17605 0.1333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652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E6D55E9-D7C8-D714-CDE1-D937F2AFD7C5}"/>
              </a:ext>
            </a:extLst>
          </p:cNvPr>
          <p:cNvSpPr txBox="1"/>
          <p:nvPr/>
        </p:nvSpPr>
        <p:spPr>
          <a:xfrm>
            <a:off x="838200" y="1201192"/>
            <a:ext cx="10562168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</a:rPr>
              <a:t>Scalable Web Socket Connectors Server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EBC2BC-6A0F-B5E0-4F74-540ED092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/>
          <a:p>
            <a:r>
              <a:rPr lang="it-IT" sz="3000">
                <a:solidFill>
                  <a:schemeClr val="accent1">
                    <a:lumMod val="50000"/>
                  </a:schemeClr>
                </a:solidFill>
              </a:rPr>
              <a:t>                        IGA: Provisioning Engine 3/3</a:t>
            </a:r>
          </a:p>
        </p:txBody>
      </p:sp>
      <p:pic>
        <p:nvPicPr>
          <p:cNvPr id="13" name="Picture 12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279D748D-6ABF-95B3-4C7F-AA50A62A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0" y="477294"/>
            <a:ext cx="2107313" cy="47636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8920A-7AE9-266B-23CA-5B1657CC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D0DC0-C1D9-0B73-5BCF-783B8AAE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9</a:t>
            </a:fld>
            <a:endParaRPr lang="it-I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4B6044-49A7-1E78-952A-B0A1564595CD}"/>
              </a:ext>
            </a:extLst>
          </p:cNvPr>
          <p:cNvGrpSpPr>
            <a:grpSpLocks noChangeAspect="1"/>
          </p:cNvGrpSpPr>
          <p:nvPr/>
        </p:nvGrpSpPr>
        <p:grpSpPr>
          <a:xfrm>
            <a:off x="2725570" y="2609531"/>
            <a:ext cx="1440000" cy="1440000"/>
            <a:chOff x="1580419" y="3115317"/>
            <a:chExt cx="2160000" cy="21600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AAF38F4-D087-9A91-76A3-2B88E1878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0419" y="3115317"/>
              <a:ext cx="2160000" cy="2160000"/>
            </a:xfrm>
            <a:prstGeom prst="roundRect">
              <a:avLst>
                <a:gd name="adj" fmla="val 366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3C4EB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E7C106F-6B39-1A4E-B877-7D3C4108B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6293" y="3290907"/>
              <a:ext cx="720000" cy="720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7BB0A3-4B4E-D18A-B3CE-16F7413C1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79075" y="4363036"/>
              <a:ext cx="720000" cy="720000"/>
            </a:xfrm>
            <a:prstGeom prst="rect">
              <a:avLst/>
            </a:prstGeom>
          </p:spPr>
        </p:pic>
        <p:pic>
          <p:nvPicPr>
            <p:cNvPr id="29" name="Picture 28" descr="A group of colorful circles&#10;&#10;Description automatically generated">
              <a:extLst>
                <a:ext uri="{FF2B5EF4-FFF2-40B4-BE49-F238E27FC236}">
                  <a16:creationId xmlns:a16="http://schemas.microsoft.com/office/drawing/2014/main" id="{ED472393-3870-6B7C-8C82-C92B5EE8F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901" y="3455653"/>
              <a:ext cx="720000" cy="720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79738D-E464-5B22-45B4-9353DA128447}"/>
              </a:ext>
            </a:extLst>
          </p:cNvPr>
          <p:cNvGrpSpPr>
            <a:grpSpLocks noChangeAspect="1"/>
          </p:cNvGrpSpPr>
          <p:nvPr/>
        </p:nvGrpSpPr>
        <p:grpSpPr>
          <a:xfrm>
            <a:off x="2725570" y="2609531"/>
            <a:ext cx="1440000" cy="1440000"/>
            <a:chOff x="1580419" y="3115317"/>
            <a:chExt cx="2160000" cy="21600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9FE333C-B9FF-DA02-DEFD-DF5A33171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0419" y="3115317"/>
              <a:ext cx="2160000" cy="2160000"/>
            </a:xfrm>
            <a:prstGeom prst="roundRect">
              <a:avLst>
                <a:gd name="adj" fmla="val 366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3C4EB"/>
                </a:solidFill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1FE9F85-8306-86F5-33C2-52FC5AFF7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6293" y="3290907"/>
              <a:ext cx="720000" cy="7200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3C645C4-9AC1-7341-B868-5721D9FBD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79075" y="4363036"/>
              <a:ext cx="720000" cy="720000"/>
            </a:xfrm>
            <a:prstGeom prst="rect">
              <a:avLst/>
            </a:prstGeom>
          </p:spPr>
        </p:pic>
        <p:pic>
          <p:nvPicPr>
            <p:cNvPr id="49" name="Picture 48" descr="A group of colorful circles&#10;&#10;Description automatically generated">
              <a:extLst>
                <a:ext uri="{FF2B5EF4-FFF2-40B4-BE49-F238E27FC236}">
                  <a16:creationId xmlns:a16="http://schemas.microsoft.com/office/drawing/2014/main" id="{34379198-41BD-055D-1D97-5C1AEF84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901" y="3455653"/>
              <a:ext cx="720000" cy="72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ABB53A-A431-C11F-91CE-9FA92E112FDC}"/>
              </a:ext>
            </a:extLst>
          </p:cNvPr>
          <p:cNvGrpSpPr>
            <a:grpSpLocks noChangeAspect="1"/>
          </p:cNvGrpSpPr>
          <p:nvPr/>
        </p:nvGrpSpPr>
        <p:grpSpPr>
          <a:xfrm>
            <a:off x="2725570" y="2609531"/>
            <a:ext cx="1440000" cy="1440000"/>
            <a:chOff x="1580419" y="3115317"/>
            <a:chExt cx="2160000" cy="216000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6756520-E0C9-5DC6-21D4-411D7C07D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0419" y="3115317"/>
              <a:ext cx="2160000" cy="2160000"/>
            </a:xfrm>
            <a:prstGeom prst="roundRect">
              <a:avLst>
                <a:gd name="adj" fmla="val 366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3C4EB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7C80AA8-50E0-0A85-9A41-7D0B4E58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6293" y="3290907"/>
              <a:ext cx="720000" cy="7200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654E232-C264-3AD5-DD49-8B546A0E8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79075" y="4363036"/>
              <a:ext cx="720000" cy="720000"/>
            </a:xfrm>
            <a:prstGeom prst="rect">
              <a:avLst/>
            </a:prstGeom>
          </p:spPr>
        </p:pic>
        <p:pic>
          <p:nvPicPr>
            <p:cNvPr id="54" name="Picture 53" descr="A group of colorful circles&#10;&#10;Description automatically generated">
              <a:extLst>
                <a:ext uri="{FF2B5EF4-FFF2-40B4-BE49-F238E27FC236}">
                  <a16:creationId xmlns:a16="http://schemas.microsoft.com/office/drawing/2014/main" id="{391EC88B-3936-3E2F-F042-102B7D3B6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901" y="3455653"/>
              <a:ext cx="720000" cy="7200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A3D5D0-DD2C-784E-EFB6-6CE98E9B963C}"/>
              </a:ext>
            </a:extLst>
          </p:cNvPr>
          <p:cNvGrpSpPr>
            <a:grpSpLocks noChangeAspect="1"/>
          </p:cNvGrpSpPr>
          <p:nvPr/>
        </p:nvGrpSpPr>
        <p:grpSpPr>
          <a:xfrm>
            <a:off x="2725570" y="2609531"/>
            <a:ext cx="1440000" cy="1440000"/>
            <a:chOff x="1580419" y="3115317"/>
            <a:chExt cx="2160000" cy="216000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613892E-D438-5ED1-AF37-1A542D45C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0419" y="3115317"/>
              <a:ext cx="2160000" cy="2160000"/>
            </a:xfrm>
            <a:prstGeom prst="roundRect">
              <a:avLst>
                <a:gd name="adj" fmla="val 3665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3C4EB"/>
                </a:soli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F95B8A5-4DF7-DA7F-C238-1608A1E42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6293" y="3290907"/>
              <a:ext cx="720000" cy="7200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F1E57EB-70A9-0F78-A9A2-9B461656B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79075" y="4363036"/>
              <a:ext cx="720000" cy="720000"/>
            </a:xfrm>
            <a:prstGeom prst="rect">
              <a:avLst/>
            </a:prstGeom>
          </p:spPr>
        </p:pic>
        <p:pic>
          <p:nvPicPr>
            <p:cNvPr id="59" name="Picture 58" descr="A group of colorful circles&#10;&#10;Description automatically generated">
              <a:extLst>
                <a:ext uri="{FF2B5EF4-FFF2-40B4-BE49-F238E27FC236}">
                  <a16:creationId xmlns:a16="http://schemas.microsoft.com/office/drawing/2014/main" id="{41253A86-FFE5-B926-562C-9C20FE25D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901" y="3455653"/>
              <a:ext cx="720000" cy="720000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BC74C40D-E684-589F-D1C9-4813A8255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7884" y="3808404"/>
            <a:ext cx="895436" cy="895436"/>
          </a:xfrm>
          <a:prstGeom prst="rect">
            <a:avLst/>
          </a:prstGeom>
        </p:spPr>
      </p:pic>
      <p:pic>
        <p:nvPicPr>
          <p:cNvPr id="61" name="Picture 60" descr="A green logo with a person in the middle&#10;&#10;Description automatically generated">
            <a:extLst>
              <a:ext uri="{FF2B5EF4-FFF2-40B4-BE49-F238E27FC236}">
                <a16:creationId xmlns:a16="http://schemas.microsoft.com/office/drawing/2014/main" id="{C3E142CB-C244-7FA0-C2D7-D34DDCA74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32" y="3926471"/>
            <a:ext cx="2916603" cy="6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7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0.00026 0.2446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22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0.1405 0.1185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592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-0.13984 0.1136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567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111BF5A-1F29-4417-8586-8DE76D7023BF}" vid="{D86D4277-77FA-413E-B98A-45CF973C07E1}"/>
    </a:ext>
  </a:extLst>
</a:theme>
</file>

<file path=ppt/theme/theme2.xml><?xml version="1.0" encoding="utf-8"?>
<a:theme xmlns:a="http://schemas.openxmlformats.org/drawingml/2006/main" name="Monokee 2022 Dark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111BF5A-1F29-4417-8586-8DE76D7023BF}" vid="{7E6A65CF-A61B-447F-969C-DB6FA1BDCF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5d846e-f7ae-43b5-8c82-dc08880f9fbc">
      <Terms xmlns="http://schemas.microsoft.com/office/infopath/2007/PartnerControls"/>
    </lcf76f155ced4ddcb4097134ff3c332f>
    <TaxCatchAll xmlns="03c8b834-4481-4188-a1ff-b897afb54cf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5BFA0C0A8B294486A33DCD6659936B" ma:contentTypeVersion="16" ma:contentTypeDescription="Create a new document." ma:contentTypeScope="" ma:versionID="5f4786f3ece307667342998a90d55ebc">
  <xsd:schema xmlns:xsd="http://www.w3.org/2001/XMLSchema" xmlns:xs="http://www.w3.org/2001/XMLSchema" xmlns:p="http://schemas.microsoft.com/office/2006/metadata/properties" xmlns:ns2="575d846e-f7ae-43b5-8c82-dc08880f9fbc" xmlns:ns3="03c8b834-4481-4188-a1ff-b897afb54cf4" targetNamespace="http://schemas.microsoft.com/office/2006/metadata/properties" ma:root="true" ma:fieldsID="f7174b520120ffccc2f8d765ea393b2d" ns2:_="" ns3:_="">
    <xsd:import namespace="575d846e-f7ae-43b5-8c82-dc08880f9fbc"/>
    <xsd:import namespace="03c8b834-4481-4188-a1ff-b897afb54c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d846e-f7ae-43b5-8c82-dc08880f9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a246a42-2820-4317-b175-351f0a823e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8b834-4481-4188-a1ff-b897afb54cf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b3edf6-db6c-4c51-8a2b-2299837c9451}" ma:internalName="TaxCatchAll" ma:showField="CatchAllData" ma:web="03c8b834-4481-4188-a1ff-b897afb54c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22DEC4-D269-4A44-8597-1A38A51D36DC}">
  <ds:schemaRefs>
    <ds:schemaRef ds:uri="03c8b834-4481-4188-a1ff-b897afb54cf4"/>
    <ds:schemaRef ds:uri="575d846e-f7ae-43b5-8c82-dc08880f9fb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21A8BE4-88A4-41D2-BF97-65A903237D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58435-9B9C-4256-91D0-AE4CC30EA971}"/>
</file>

<file path=docProps/app.xml><?xml version="1.0" encoding="utf-8"?>
<Properties xmlns="http://schemas.openxmlformats.org/officeDocument/2006/extended-properties" xmlns:vt="http://schemas.openxmlformats.org/officeDocument/2006/docPropsVTypes">
  <Template>monokee16-9 (1)</Template>
  <TotalTime>0</TotalTime>
  <Words>1310</Words>
  <Application>Microsoft Office PowerPoint</Application>
  <PresentationFormat>Widescreen</PresentationFormat>
  <Paragraphs>288</Paragraphs>
  <Slides>25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Aptos</vt:lpstr>
      <vt:lpstr>Arial</vt:lpstr>
      <vt:lpstr>gartner sans</vt:lpstr>
      <vt:lpstr>Lato</vt:lpstr>
      <vt:lpstr>Roboto</vt:lpstr>
      <vt:lpstr>Roboto Black</vt:lpstr>
      <vt:lpstr>Roboto-regular</vt:lpstr>
      <vt:lpstr>verdana</vt:lpstr>
      <vt:lpstr>Wingdings</vt:lpstr>
      <vt:lpstr>Monokee 2022</vt:lpstr>
      <vt:lpstr>Monokee 2022 Dark</vt:lpstr>
      <vt:lpstr>ANNOUNCEMENTS  AND  ROADMAP</vt:lpstr>
      <vt:lpstr>Where were we?</vt:lpstr>
      <vt:lpstr>                        …a family of products</vt:lpstr>
      <vt:lpstr>                        …a family of products</vt:lpstr>
      <vt:lpstr>                          VIO 2.0</vt:lpstr>
      <vt:lpstr>PowerPoint Presentation</vt:lpstr>
      <vt:lpstr>                        IGA: Provisioning Engine 1/3</vt:lpstr>
      <vt:lpstr>                        IGA: Provisioning Engine 2/3</vt:lpstr>
      <vt:lpstr>                        IGA: Provisioning Engine 3/3</vt:lpstr>
      <vt:lpstr>                        IGA: Provisioning Engine 3/3</vt:lpstr>
      <vt:lpstr>                        IGA: Identity Lifecycle Management</vt:lpstr>
      <vt:lpstr>                        IGA: Certifications &amp; Audit</vt:lpstr>
      <vt:lpstr>                        4.0</vt:lpstr>
      <vt:lpstr>                        future</vt:lpstr>
      <vt:lpstr>                        …a family of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Monokee – in breve</dc:title>
  <dc:creator>Roberto Griggio</dc:creator>
  <cp:lastModifiedBy>Enrico Fabris</cp:lastModifiedBy>
  <cp:revision>3</cp:revision>
  <dcterms:created xsi:type="dcterms:W3CDTF">2024-04-02T14:29:47Z</dcterms:created>
  <dcterms:modified xsi:type="dcterms:W3CDTF">2024-04-12T12:52:56Z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0x0101001A5BFA0C0A8B294486A33DCD6659936B</vt:lpwstr>
  </property>
  <property fmtid="{D5CDD505-2E9C-101B-9397-08002B2CF9AE}" pid="3" name="MediaServiceImageTags">
    <vt:lpwstr/>
  </property>
</Properties>
</file>