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3"/>
  </p:sldMasterIdLst>
  <p:notesMasterIdLst>
    <p:notesMasterId r:id="rId13"/>
  </p:notesMasterIdLst>
  <p:handoutMasterIdLst>
    <p:handoutMasterId r:id="rId14"/>
  </p:handoutMasterIdLst>
  <p:sldIdLst>
    <p:sldId id="257" r:id="rId4"/>
    <p:sldId id="275" r:id="rId5"/>
    <p:sldId id="276" r:id="rId6"/>
    <p:sldId id="277" r:id="rId7"/>
    <p:sldId id="278" r:id="rId8"/>
    <p:sldId id="279" r:id="rId9"/>
    <p:sldId id="264" r:id="rId10"/>
    <p:sldId id="273" r:id="rId11"/>
    <p:sldId id="260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B9B"/>
    <a:srgbClr val="D9F0D7"/>
    <a:srgbClr val="FFFFFF"/>
    <a:srgbClr val="E7E7E7"/>
    <a:srgbClr val="233422"/>
    <a:srgbClr val="235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D9FD9-0F7D-4338-A55B-B44416801DF2}" v="3" dt="2024-04-11T14:31:20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Meneghetti" userId="72066168-999a-4a7c-9875-ae2509302863" providerId="ADAL" clId="{AF7D3088-437C-4BAF-9B85-F241E2648172}"/>
    <pc:docChg chg="undo redo custSel addSld delSld modSld sldOrd modMainMaster">
      <pc:chgData name="Sara Meneghetti" userId="72066168-999a-4a7c-9875-ae2509302863" providerId="ADAL" clId="{AF7D3088-437C-4BAF-9B85-F241E2648172}" dt="2024-04-09T09:44:20.405" v="6031"/>
      <pc:docMkLst>
        <pc:docMk/>
      </pc:docMkLst>
      <pc:sldChg chg="add del">
        <pc:chgData name="Sara Meneghetti" userId="72066168-999a-4a7c-9875-ae2509302863" providerId="ADAL" clId="{AF7D3088-437C-4BAF-9B85-F241E2648172}" dt="2024-04-05T13:27:03.166" v="5879" actId="47"/>
        <pc:sldMkLst>
          <pc:docMk/>
          <pc:sldMk cId="2666925852" sldId="256"/>
        </pc:sldMkLst>
      </pc:sldChg>
      <pc:sldChg chg="addSp delSp modSp mod chgLayout">
        <pc:chgData name="Sara Meneghetti" userId="72066168-999a-4a7c-9875-ae2509302863" providerId="ADAL" clId="{AF7D3088-437C-4BAF-9B85-F241E2648172}" dt="2024-04-05T12:38:39.173" v="5877"/>
        <pc:sldMkLst>
          <pc:docMk/>
          <pc:sldMk cId="600627936" sldId="257"/>
        </pc:sldMkLst>
        <pc:spChg chg="mod ord">
          <ac:chgData name="Sara Meneghetti" userId="72066168-999a-4a7c-9875-ae2509302863" providerId="ADAL" clId="{AF7D3088-437C-4BAF-9B85-F241E2648172}" dt="2024-04-05T12:38:39.173" v="5877"/>
          <ac:spMkLst>
            <pc:docMk/>
            <pc:sldMk cId="600627936" sldId="257"/>
            <ac:spMk id="2" creationId="{5D5982B8-E313-37D5-5E5F-07FFDE0A8B3B}"/>
          </ac:spMkLst>
        </pc:spChg>
        <pc:spChg chg="mod ord">
          <ac:chgData name="Sara Meneghetti" userId="72066168-999a-4a7c-9875-ae2509302863" providerId="ADAL" clId="{AF7D3088-437C-4BAF-9B85-F241E2648172}" dt="2024-04-05T12:38:39.173" v="5877"/>
          <ac:spMkLst>
            <pc:docMk/>
            <pc:sldMk cId="600627936" sldId="257"/>
            <ac:spMk id="3" creationId="{8CD11ABF-047C-09D4-EFEC-21D7BED52753}"/>
          </ac:spMkLst>
        </pc:spChg>
        <pc:spChg chg="mod ord">
          <ac:chgData name="Sara Meneghetti" userId="72066168-999a-4a7c-9875-ae2509302863" providerId="ADAL" clId="{AF7D3088-437C-4BAF-9B85-F241E2648172}" dt="2024-04-05T12:38:39.173" v="5877"/>
          <ac:spMkLst>
            <pc:docMk/>
            <pc:sldMk cId="600627936" sldId="257"/>
            <ac:spMk id="4" creationId="{50C0D7CF-2DF2-70D1-3048-0CA2AE05494F}"/>
          </ac:spMkLst>
        </pc:spChg>
        <pc:spChg chg="mod ord">
          <ac:chgData name="Sara Meneghetti" userId="72066168-999a-4a7c-9875-ae2509302863" providerId="ADAL" clId="{AF7D3088-437C-4BAF-9B85-F241E2648172}" dt="2024-04-05T12:38:39.173" v="5877"/>
          <ac:spMkLst>
            <pc:docMk/>
            <pc:sldMk cId="600627936" sldId="257"/>
            <ac:spMk id="5" creationId="{2B9B77EE-C057-F94D-1CE0-383065DD3A06}"/>
          </ac:spMkLst>
        </pc:spChg>
        <pc:spChg chg="add del mod">
          <ac:chgData name="Sara Meneghetti" userId="72066168-999a-4a7c-9875-ae2509302863" providerId="ADAL" clId="{AF7D3088-437C-4BAF-9B85-F241E2648172}" dt="2024-03-28T15:02:14.937" v="2040" actId="6264"/>
          <ac:spMkLst>
            <pc:docMk/>
            <pc:sldMk cId="600627936" sldId="257"/>
            <ac:spMk id="6" creationId="{E4B11A54-24E4-4817-4EA7-FEDDD8A30DD1}"/>
          </ac:spMkLst>
        </pc:spChg>
        <pc:spChg chg="add del mod">
          <ac:chgData name="Sara Meneghetti" userId="72066168-999a-4a7c-9875-ae2509302863" providerId="ADAL" clId="{AF7D3088-437C-4BAF-9B85-F241E2648172}" dt="2024-03-28T15:02:14.937" v="2040" actId="6264"/>
          <ac:spMkLst>
            <pc:docMk/>
            <pc:sldMk cId="600627936" sldId="257"/>
            <ac:spMk id="7" creationId="{1BA2235C-8C77-1F43-0D1E-F42A89B7F1A8}"/>
          </ac:spMkLst>
        </pc:spChg>
        <pc:spChg chg="add del mod">
          <ac:chgData name="Sara Meneghetti" userId="72066168-999a-4a7c-9875-ae2509302863" providerId="ADAL" clId="{AF7D3088-437C-4BAF-9B85-F241E2648172}" dt="2024-03-28T15:02:14.937" v="2040" actId="6264"/>
          <ac:spMkLst>
            <pc:docMk/>
            <pc:sldMk cId="600627936" sldId="257"/>
            <ac:spMk id="8" creationId="{474006AA-50EE-A45C-E276-175AB2C3C088}"/>
          </ac:spMkLst>
        </pc:spChg>
        <pc:spChg chg="add del mod">
          <ac:chgData name="Sara Meneghetti" userId="72066168-999a-4a7c-9875-ae2509302863" providerId="ADAL" clId="{AF7D3088-437C-4BAF-9B85-F241E2648172}" dt="2024-03-28T15:02:14.937" v="2040" actId="6264"/>
          <ac:spMkLst>
            <pc:docMk/>
            <pc:sldMk cId="600627936" sldId="257"/>
            <ac:spMk id="9" creationId="{D9B1C4C1-809C-F040-1DF8-DDA4E16266EC}"/>
          </ac:spMkLst>
        </pc:spChg>
        <pc:spChg chg="add del mod">
          <ac:chgData name="Sara Meneghetti" userId="72066168-999a-4a7c-9875-ae2509302863" providerId="ADAL" clId="{AF7D3088-437C-4BAF-9B85-F241E2648172}" dt="2024-03-28T16:05:40.506" v="2045" actId="6264"/>
          <ac:spMkLst>
            <pc:docMk/>
            <pc:sldMk cId="600627936" sldId="257"/>
            <ac:spMk id="10" creationId="{392A7B75-26F3-6B2C-8047-CB8642ADDBE5}"/>
          </ac:spMkLst>
        </pc:spChg>
        <pc:spChg chg="add del mod">
          <ac:chgData name="Sara Meneghetti" userId="72066168-999a-4a7c-9875-ae2509302863" providerId="ADAL" clId="{AF7D3088-437C-4BAF-9B85-F241E2648172}" dt="2024-03-28T16:05:40.506" v="2045" actId="6264"/>
          <ac:spMkLst>
            <pc:docMk/>
            <pc:sldMk cId="600627936" sldId="257"/>
            <ac:spMk id="11" creationId="{6E413456-7F10-DC7E-AD5E-7482A1DFE4A0}"/>
          </ac:spMkLst>
        </pc:spChg>
        <pc:spChg chg="add del mod">
          <ac:chgData name="Sara Meneghetti" userId="72066168-999a-4a7c-9875-ae2509302863" providerId="ADAL" clId="{AF7D3088-437C-4BAF-9B85-F241E2648172}" dt="2024-03-28T16:05:40.506" v="2045" actId="6264"/>
          <ac:spMkLst>
            <pc:docMk/>
            <pc:sldMk cId="600627936" sldId="257"/>
            <ac:spMk id="12" creationId="{D4BF7239-D08D-3645-1EBB-C6D1C2D8C8F0}"/>
          </ac:spMkLst>
        </pc:spChg>
        <pc:spChg chg="add del mod">
          <ac:chgData name="Sara Meneghetti" userId="72066168-999a-4a7c-9875-ae2509302863" providerId="ADAL" clId="{AF7D3088-437C-4BAF-9B85-F241E2648172}" dt="2024-03-28T16:05:40.506" v="2045" actId="6264"/>
          <ac:spMkLst>
            <pc:docMk/>
            <pc:sldMk cId="600627936" sldId="257"/>
            <ac:spMk id="13" creationId="{E292F6F7-37EC-0BB1-CE4A-7438B9323B2D}"/>
          </ac:spMkLst>
        </pc:spChg>
      </pc:sldChg>
      <pc:sldChg chg="addSp delSp modSp del mod modAnim modShow">
        <pc:chgData name="Sara Meneghetti" userId="72066168-999a-4a7c-9875-ae2509302863" providerId="ADAL" clId="{AF7D3088-437C-4BAF-9B85-F241E2648172}" dt="2024-03-28T11:49:28.520" v="1670" actId="2696"/>
        <pc:sldMkLst>
          <pc:docMk/>
          <pc:sldMk cId="937985672" sldId="258"/>
        </pc:sldMkLst>
        <pc:spChg chg="add del mod">
          <ac:chgData name="Sara Meneghetti" userId="72066168-999a-4a7c-9875-ae2509302863" providerId="ADAL" clId="{AF7D3088-437C-4BAF-9B85-F241E2648172}" dt="2024-03-28T08:15:31.434" v="118" actId="478"/>
          <ac:spMkLst>
            <pc:docMk/>
            <pc:sldMk cId="937985672" sldId="258"/>
            <ac:spMk id="3" creationId="{BF606A69-0EFB-0ECB-010D-D8A7F0FC3B85}"/>
          </ac:spMkLst>
        </pc:spChg>
        <pc:spChg chg="add del mod">
          <ac:chgData name="Sara Meneghetti" userId="72066168-999a-4a7c-9875-ae2509302863" providerId="ADAL" clId="{AF7D3088-437C-4BAF-9B85-F241E2648172}" dt="2024-03-28T08:32:44.820" v="150" actId="478"/>
          <ac:spMkLst>
            <pc:docMk/>
            <pc:sldMk cId="937985672" sldId="258"/>
            <ac:spMk id="4" creationId="{97ADF5C1-4680-06EA-8934-40C2B4865648}"/>
          </ac:spMkLst>
        </pc:spChg>
        <pc:spChg chg="add mod">
          <ac:chgData name="Sara Meneghetti" userId="72066168-999a-4a7c-9875-ae2509302863" providerId="ADAL" clId="{AF7D3088-437C-4BAF-9B85-F241E2648172}" dt="2024-03-28T08:33:42.646" v="155" actId="208"/>
          <ac:spMkLst>
            <pc:docMk/>
            <pc:sldMk cId="937985672" sldId="258"/>
            <ac:spMk id="5" creationId="{DCB5D884-83B0-C80C-5054-C8EE781439EB}"/>
          </ac:spMkLst>
        </pc:spChg>
        <pc:spChg chg="add mod">
          <ac:chgData name="Sara Meneghetti" userId="72066168-999a-4a7c-9875-ae2509302863" providerId="ADAL" clId="{AF7D3088-437C-4BAF-9B85-F241E2648172}" dt="2024-03-28T09:25:34.307" v="715" actId="1076"/>
          <ac:spMkLst>
            <pc:docMk/>
            <pc:sldMk cId="937985672" sldId="258"/>
            <ac:spMk id="6" creationId="{ED5B4374-C0DF-D4D3-931B-A26C0BDB0049}"/>
          </ac:spMkLst>
        </pc:spChg>
        <pc:spChg chg="add mod">
          <ac:chgData name="Sara Meneghetti" userId="72066168-999a-4a7c-9875-ae2509302863" providerId="ADAL" clId="{AF7D3088-437C-4BAF-9B85-F241E2648172}" dt="2024-03-28T08:37:17.597" v="190" actId="1076"/>
          <ac:spMkLst>
            <pc:docMk/>
            <pc:sldMk cId="937985672" sldId="258"/>
            <ac:spMk id="7" creationId="{36BC4DFA-0CF2-7907-3313-4AB28006CAA2}"/>
          </ac:spMkLst>
        </pc:spChg>
        <pc:spChg chg="mod">
          <ac:chgData name="Sara Meneghetti" userId="72066168-999a-4a7c-9875-ae2509302863" providerId="ADAL" clId="{AF7D3088-437C-4BAF-9B85-F241E2648172}" dt="2024-03-28T09:10:24.243" v="301"/>
          <ac:spMkLst>
            <pc:docMk/>
            <pc:sldMk cId="937985672" sldId="258"/>
            <ac:spMk id="69" creationId="{F8223535-2AD1-7D72-581A-54347A082C7A}"/>
          </ac:spMkLst>
        </pc:spChg>
        <pc:spChg chg="mod">
          <ac:chgData name="Sara Meneghetti" userId="72066168-999a-4a7c-9875-ae2509302863" providerId="ADAL" clId="{AF7D3088-437C-4BAF-9B85-F241E2648172}" dt="2024-03-28T09:12:52.896" v="314" actId="20577"/>
          <ac:spMkLst>
            <pc:docMk/>
            <pc:sldMk cId="937985672" sldId="258"/>
            <ac:spMk id="81" creationId="{4F4D497D-9913-6A0E-F4D5-34D08E4CF4B3}"/>
          </ac:spMkLst>
        </pc:spChg>
        <pc:cxnChg chg="mod">
          <ac:chgData name="Sara Meneghetti" userId="72066168-999a-4a7c-9875-ae2509302863" providerId="ADAL" clId="{AF7D3088-437C-4BAF-9B85-F241E2648172}" dt="2024-03-28T08:15:46.566" v="121" actId="692"/>
          <ac:cxnSpMkLst>
            <pc:docMk/>
            <pc:sldMk cId="937985672" sldId="258"/>
            <ac:cxnSpMk id="136" creationId="{C62F3870-F90E-37F0-C171-872E48590D4F}"/>
          </ac:cxnSpMkLst>
        </pc:cxnChg>
      </pc:sldChg>
      <pc:sldChg chg="modSp mod ord">
        <pc:chgData name="Sara Meneghetti" userId="72066168-999a-4a7c-9875-ae2509302863" providerId="ADAL" clId="{AF7D3088-437C-4BAF-9B85-F241E2648172}" dt="2024-04-05T13:50:38.199" v="5902"/>
        <pc:sldMkLst>
          <pc:docMk/>
          <pc:sldMk cId="2041369331" sldId="260"/>
        </pc:sldMkLst>
        <pc:spChg chg="mod">
          <ac:chgData name="Sara Meneghetti" userId="72066168-999a-4a7c-9875-ae2509302863" providerId="ADAL" clId="{AF7D3088-437C-4BAF-9B85-F241E2648172}" dt="2024-03-28T16:57:37.733" v="2675" actId="1076"/>
          <ac:spMkLst>
            <pc:docMk/>
            <pc:sldMk cId="2041369331" sldId="260"/>
            <ac:spMk id="2" creationId="{D6CE9019-097C-0858-377F-8FCD73EC973F}"/>
          </ac:spMkLst>
        </pc:spChg>
      </pc:sldChg>
      <pc:sldChg chg="addSp delSp modSp del mod ord modAnim modShow">
        <pc:chgData name="Sara Meneghetti" userId="72066168-999a-4a7c-9875-ae2509302863" providerId="ADAL" clId="{AF7D3088-437C-4BAF-9B85-F241E2648172}" dt="2024-04-09T09:38:00.870" v="6023" actId="47"/>
        <pc:sldMkLst>
          <pc:docMk/>
          <pc:sldMk cId="2622471892" sldId="262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622471892" sldId="262"/>
            <ac:spMk id="2" creationId="{E1BCEF1B-3763-B53A-94BF-866F995AE51C}"/>
          </ac:spMkLst>
        </pc:spChg>
        <pc:spChg chg="add del mod ord">
          <ac:chgData name="Sara Meneghetti" userId="72066168-999a-4a7c-9875-ae2509302863" providerId="ADAL" clId="{AF7D3088-437C-4BAF-9B85-F241E2648172}" dt="2024-04-05T10:35:08.624" v="5614" actId="11529"/>
          <ac:spMkLst>
            <pc:docMk/>
            <pc:sldMk cId="2622471892" sldId="262"/>
            <ac:spMk id="3" creationId="{215835D1-BA7D-EB1F-10CB-3C50F55086F3}"/>
          </ac:spMkLst>
        </pc:spChg>
        <pc:spChg chg="add del mod">
          <ac:chgData name="Sara Meneghetti" userId="72066168-999a-4a7c-9875-ae2509302863" providerId="ADAL" clId="{AF7D3088-437C-4BAF-9B85-F241E2648172}" dt="2024-04-03T09:25:00.046" v="5139" actId="478"/>
          <ac:spMkLst>
            <pc:docMk/>
            <pc:sldMk cId="2622471892" sldId="262"/>
            <ac:spMk id="3" creationId="{5EBCB594-A595-CEAC-2B2F-11700AA9F612}"/>
          </ac:spMkLst>
        </pc:spChg>
        <pc:spChg chg="add del mod">
          <ac:chgData name="Sara Meneghetti" userId="72066168-999a-4a7c-9875-ae2509302863" providerId="ADAL" clId="{AF7D3088-437C-4BAF-9B85-F241E2648172}" dt="2024-04-03T09:25:05.715" v="5143" actId="478"/>
          <ac:spMkLst>
            <pc:docMk/>
            <pc:sldMk cId="2622471892" sldId="262"/>
            <ac:spMk id="4" creationId="{5A4E1BB7-D1DD-BC87-FA61-4F7FA76E3DC5}"/>
          </ac:spMkLst>
        </pc:spChg>
        <pc:spChg chg="add mod">
          <ac:chgData name="Sara Meneghetti" userId="72066168-999a-4a7c-9875-ae2509302863" providerId="ADAL" clId="{AF7D3088-437C-4BAF-9B85-F241E2648172}" dt="2024-04-05T10:35:40.297" v="5648" actId="1038"/>
          <ac:spMkLst>
            <pc:docMk/>
            <pc:sldMk cId="2622471892" sldId="262"/>
            <ac:spMk id="4" creationId="{94A454D1-2CAC-4E7A-4E26-0FDC4784F858}"/>
          </ac:spMkLst>
        </pc:spChg>
        <pc:spChg chg="add del mod">
          <ac:chgData name="Sara Meneghetti" userId="72066168-999a-4a7c-9875-ae2509302863" providerId="ADAL" clId="{AF7D3088-437C-4BAF-9B85-F241E2648172}" dt="2024-04-03T09:25:05.012" v="5142" actId="478"/>
          <ac:spMkLst>
            <pc:docMk/>
            <pc:sldMk cId="2622471892" sldId="262"/>
            <ac:spMk id="5" creationId="{2943E49A-8199-7FBF-B014-95D6C12609D5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622471892" sldId="262"/>
            <ac:spMk id="8" creationId="{822F4153-7283-7523-A60B-F5BDEB014CC3}"/>
          </ac:spMkLst>
        </pc:spChg>
        <pc:spChg chg="del">
          <ac:chgData name="Sara Meneghetti" userId="72066168-999a-4a7c-9875-ae2509302863" providerId="ADAL" clId="{AF7D3088-437C-4BAF-9B85-F241E2648172}" dt="2024-03-28T11:06:47.095" v="1209" actId="478"/>
          <ac:spMkLst>
            <pc:docMk/>
            <pc:sldMk cId="2622471892" sldId="262"/>
            <ac:spMk id="8" creationId="{C54F1A50-B36A-BE25-CA3A-7364C2188065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622471892" sldId="262"/>
            <ac:spMk id="9" creationId="{A19E6DEC-520E-27D9-4FD1-9B35CB6F4F9D}"/>
          </ac:spMkLst>
        </pc:spChg>
        <pc:spChg chg="del">
          <ac:chgData name="Sara Meneghetti" userId="72066168-999a-4a7c-9875-ae2509302863" providerId="ADAL" clId="{AF7D3088-437C-4BAF-9B85-F241E2648172}" dt="2024-03-28T11:06:47.095" v="1209" actId="478"/>
          <ac:spMkLst>
            <pc:docMk/>
            <pc:sldMk cId="2622471892" sldId="262"/>
            <ac:spMk id="10" creationId="{2B34753A-3CA3-9C18-1568-D28FBB8E6D57}"/>
          </ac:spMkLst>
        </pc:spChg>
        <pc:spChg chg="add mod">
          <ac:chgData name="Sara Meneghetti" userId="72066168-999a-4a7c-9875-ae2509302863" providerId="ADAL" clId="{AF7D3088-437C-4BAF-9B85-F241E2648172}" dt="2024-04-03T09:25:06.953" v="5144"/>
          <ac:spMkLst>
            <pc:docMk/>
            <pc:sldMk cId="2622471892" sldId="262"/>
            <ac:spMk id="10" creationId="{B1B68A3B-50D6-26C4-1E0A-7574F2BB3EA1}"/>
          </ac:spMkLst>
        </pc:spChg>
        <pc:spChg chg="add mod">
          <ac:chgData name="Sara Meneghetti" userId="72066168-999a-4a7c-9875-ae2509302863" providerId="ADAL" clId="{AF7D3088-437C-4BAF-9B85-F241E2648172}" dt="2024-04-03T09:25:06.953" v="5144"/>
          <ac:spMkLst>
            <pc:docMk/>
            <pc:sldMk cId="2622471892" sldId="262"/>
            <ac:spMk id="11" creationId="{30EB0C20-8178-3063-5190-D4026E0F0320}"/>
          </ac:spMkLst>
        </pc:spChg>
        <pc:spChg chg="del mod">
          <ac:chgData name="Sara Meneghetti" userId="72066168-999a-4a7c-9875-ae2509302863" providerId="ADAL" clId="{AF7D3088-437C-4BAF-9B85-F241E2648172}" dt="2024-03-28T11:06:51.670" v="1211" actId="478"/>
          <ac:spMkLst>
            <pc:docMk/>
            <pc:sldMk cId="2622471892" sldId="262"/>
            <ac:spMk id="12" creationId="{C83DFBB0-6495-6D91-C1DC-2564A6B16CE0}"/>
          </ac:spMkLst>
        </pc:spChg>
        <pc:spChg chg="mod">
          <ac:chgData name="Sara Meneghetti" userId="72066168-999a-4a7c-9875-ae2509302863" providerId="ADAL" clId="{AF7D3088-437C-4BAF-9B85-F241E2648172}" dt="2024-03-28T17:03:46.485" v="2859" actId="1076"/>
          <ac:spMkLst>
            <pc:docMk/>
            <pc:sldMk cId="2622471892" sldId="262"/>
            <ac:spMk id="14" creationId="{54D46C10-3A55-84E6-CE25-B90053256D7E}"/>
          </ac:spMkLst>
        </pc:spChg>
        <pc:spChg chg="add mod">
          <ac:chgData name="Sara Meneghetti" userId="72066168-999a-4a7c-9875-ae2509302863" providerId="ADAL" clId="{AF7D3088-437C-4BAF-9B85-F241E2648172}" dt="2024-04-03T09:25:27.008" v="5147" actId="1076"/>
          <ac:spMkLst>
            <pc:docMk/>
            <pc:sldMk cId="2622471892" sldId="262"/>
            <ac:spMk id="15" creationId="{962CB087-4D95-86B3-E6FF-CA0B478947EB}"/>
          </ac:spMkLst>
        </pc:spChg>
        <pc:spChg chg="add mod">
          <ac:chgData name="Sara Meneghetti" userId="72066168-999a-4a7c-9875-ae2509302863" providerId="ADAL" clId="{AF7D3088-437C-4BAF-9B85-F241E2648172}" dt="2024-04-03T09:25:27.008" v="5147" actId="1076"/>
          <ac:spMkLst>
            <pc:docMk/>
            <pc:sldMk cId="2622471892" sldId="262"/>
            <ac:spMk id="16" creationId="{AFF55720-7AD3-5047-7EC2-E2F40525CB45}"/>
          </ac:spMkLst>
        </pc:spChg>
        <pc:spChg chg="add del mod">
          <ac:chgData name="Sara Meneghetti" userId="72066168-999a-4a7c-9875-ae2509302863" providerId="ADAL" clId="{AF7D3088-437C-4BAF-9B85-F241E2648172}" dt="2024-03-28T16:11:34.483" v="2228" actId="478"/>
          <ac:spMkLst>
            <pc:docMk/>
            <pc:sldMk cId="2622471892" sldId="262"/>
            <ac:spMk id="17" creationId="{323844C8-9715-66F6-2CC2-C8217DB7B27F}"/>
          </ac:spMkLst>
        </pc:spChg>
        <pc:spChg chg="add mod">
          <ac:chgData name="Sara Meneghetti" userId="72066168-999a-4a7c-9875-ae2509302863" providerId="ADAL" clId="{AF7D3088-437C-4BAF-9B85-F241E2648172}" dt="2024-04-03T09:25:27.008" v="5147" actId="1076"/>
          <ac:spMkLst>
            <pc:docMk/>
            <pc:sldMk cId="2622471892" sldId="262"/>
            <ac:spMk id="17" creationId="{D6A7A78F-661D-F932-FF8B-A455EEB21B24}"/>
          </ac:spMkLst>
        </pc:spChg>
        <pc:spChg chg="add del mod">
          <ac:chgData name="Sara Meneghetti" userId="72066168-999a-4a7c-9875-ae2509302863" providerId="ADAL" clId="{AF7D3088-437C-4BAF-9B85-F241E2648172}" dt="2024-03-28T17:03:13.230" v="2854" actId="688"/>
          <ac:spMkLst>
            <pc:docMk/>
            <pc:sldMk cId="2622471892" sldId="262"/>
            <ac:spMk id="19" creationId="{A8B84BDC-C0F4-6875-E170-B89F3944AF69}"/>
          </ac:spMkLst>
        </pc:spChg>
        <pc:spChg chg="add del">
          <ac:chgData name="Sara Meneghetti" userId="72066168-999a-4a7c-9875-ae2509302863" providerId="ADAL" clId="{AF7D3088-437C-4BAF-9B85-F241E2648172}" dt="2024-03-28T16:11:26.485" v="2226" actId="11529"/>
          <ac:spMkLst>
            <pc:docMk/>
            <pc:sldMk cId="2622471892" sldId="262"/>
            <ac:spMk id="30" creationId="{BBC79D27-969D-96B5-5012-75A754ACA34D}"/>
          </ac:spMkLst>
        </pc:spChg>
        <pc:spChg chg="add del mod">
          <ac:chgData name="Sara Meneghetti" userId="72066168-999a-4a7c-9875-ae2509302863" providerId="ADAL" clId="{AF7D3088-437C-4BAF-9B85-F241E2648172}" dt="2024-03-28T16:12:50.199" v="2237" actId="478"/>
          <ac:spMkLst>
            <pc:docMk/>
            <pc:sldMk cId="2622471892" sldId="262"/>
            <ac:spMk id="31" creationId="{D5284A06-E679-B4E1-2219-F99C3A0A4449}"/>
          </ac:spMkLst>
        </pc:spChg>
        <pc:spChg chg="add del">
          <ac:chgData name="Sara Meneghetti" userId="72066168-999a-4a7c-9875-ae2509302863" providerId="ADAL" clId="{AF7D3088-437C-4BAF-9B85-F241E2648172}" dt="2024-03-28T16:13:08.173" v="2239" actId="478"/>
          <ac:spMkLst>
            <pc:docMk/>
            <pc:sldMk cId="2622471892" sldId="262"/>
            <ac:spMk id="32" creationId="{0DC19BBA-CD9E-0A82-D3AD-16CC1D5A0F69}"/>
          </ac:spMkLst>
        </pc:spChg>
        <pc:spChg chg="add mod">
          <ac:chgData name="Sara Meneghetti" userId="72066168-999a-4a7c-9875-ae2509302863" providerId="ADAL" clId="{AF7D3088-437C-4BAF-9B85-F241E2648172}" dt="2024-03-28T17:03:21.074" v="2855" actId="14100"/>
          <ac:spMkLst>
            <pc:docMk/>
            <pc:sldMk cId="2622471892" sldId="262"/>
            <ac:spMk id="33" creationId="{636D4113-E065-3804-6E88-E65BB19F9AA9}"/>
          </ac:spMkLst>
        </pc:spChg>
        <pc:picChg chg="add mod">
          <ac:chgData name="Sara Meneghetti" userId="72066168-999a-4a7c-9875-ae2509302863" providerId="ADAL" clId="{AF7D3088-437C-4BAF-9B85-F241E2648172}" dt="2024-04-05T10:35:40.297" v="5648" actId="1038"/>
          <ac:picMkLst>
            <pc:docMk/>
            <pc:sldMk cId="2622471892" sldId="262"/>
            <ac:picMk id="5" creationId="{380B4763-B578-10E2-ECC4-4DC5544BAF2D}"/>
          </ac:picMkLst>
        </pc:picChg>
        <pc:picChg chg="add del mod">
          <ac:chgData name="Sara Meneghetti" userId="72066168-999a-4a7c-9875-ae2509302863" providerId="ADAL" clId="{AF7D3088-437C-4BAF-9B85-F241E2648172}" dt="2024-04-03T09:25:01.004" v="5140" actId="478"/>
          <ac:picMkLst>
            <pc:docMk/>
            <pc:sldMk cId="2622471892" sldId="262"/>
            <ac:picMk id="6" creationId="{75720C32-19A3-697E-C405-92D3FF7D45ED}"/>
          </ac:picMkLst>
        </pc:picChg>
        <pc:picChg chg="add del mod">
          <ac:chgData name="Sara Meneghetti" userId="72066168-999a-4a7c-9875-ae2509302863" providerId="ADAL" clId="{AF7D3088-437C-4BAF-9B85-F241E2648172}" dt="2024-04-05T10:35:21.979" v="5617" actId="478"/>
          <ac:picMkLst>
            <pc:docMk/>
            <pc:sldMk cId="2622471892" sldId="262"/>
            <ac:picMk id="7" creationId="{5784B1F0-41B0-A2A3-6BF6-A84998983F01}"/>
          </ac:picMkLst>
        </pc:picChg>
        <pc:picChg chg="add mod">
          <ac:chgData name="Sara Meneghetti" userId="72066168-999a-4a7c-9875-ae2509302863" providerId="ADAL" clId="{AF7D3088-437C-4BAF-9B85-F241E2648172}" dt="2024-04-03T09:25:06.953" v="5144"/>
          <ac:picMkLst>
            <pc:docMk/>
            <pc:sldMk cId="2622471892" sldId="262"/>
            <ac:picMk id="12" creationId="{7F4B2A5B-8FDD-80B2-1500-4F5B8CCF2BB6}"/>
          </ac:picMkLst>
        </pc:picChg>
        <pc:picChg chg="add mod">
          <ac:chgData name="Sara Meneghetti" userId="72066168-999a-4a7c-9875-ae2509302863" providerId="ADAL" clId="{AF7D3088-437C-4BAF-9B85-F241E2648172}" dt="2024-04-03T09:25:06.953" v="5144"/>
          <ac:picMkLst>
            <pc:docMk/>
            <pc:sldMk cId="2622471892" sldId="262"/>
            <ac:picMk id="13" creationId="{78946ED9-BE99-080E-5F28-362C419C68B7}"/>
          </ac:picMkLst>
        </pc:picChg>
        <pc:picChg chg="del">
          <ac:chgData name="Sara Meneghetti" userId="72066168-999a-4a7c-9875-ae2509302863" providerId="ADAL" clId="{AF7D3088-437C-4BAF-9B85-F241E2648172}" dt="2024-03-28T11:06:47.095" v="1209" actId="478"/>
          <ac:picMkLst>
            <pc:docMk/>
            <pc:sldMk cId="2622471892" sldId="262"/>
            <ac:picMk id="13" creationId="{AFD80EC4-E4E4-7398-2738-D965068886D6}"/>
          </ac:picMkLst>
        </pc:picChg>
        <pc:picChg chg="add del mod">
          <ac:chgData name="Sara Meneghetti" userId="72066168-999a-4a7c-9875-ae2509302863" providerId="ADAL" clId="{AF7D3088-437C-4BAF-9B85-F241E2648172}" dt="2024-03-28T13:26:16.601" v="1693" actId="478"/>
          <ac:picMkLst>
            <pc:docMk/>
            <pc:sldMk cId="2622471892" sldId="262"/>
            <ac:picMk id="16" creationId="{8B473419-4A11-2036-2A5F-84A1F893CB6B}"/>
          </ac:picMkLst>
        </pc:picChg>
        <pc:picChg chg="add mod">
          <ac:chgData name="Sara Meneghetti" userId="72066168-999a-4a7c-9875-ae2509302863" providerId="ADAL" clId="{AF7D3088-437C-4BAF-9B85-F241E2648172}" dt="2024-04-03T09:25:27.008" v="5147" actId="1076"/>
          <ac:picMkLst>
            <pc:docMk/>
            <pc:sldMk cId="2622471892" sldId="262"/>
            <ac:picMk id="18" creationId="{A1333203-7990-F155-0267-7E802426CE43}"/>
          </ac:picMkLst>
        </pc:picChg>
        <pc:picChg chg="add mod">
          <ac:chgData name="Sara Meneghetti" userId="72066168-999a-4a7c-9875-ae2509302863" providerId="ADAL" clId="{AF7D3088-437C-4BAF-9B85-F241E2648172}" dt="2024-03-28T17:03:26.377" v="2857" actId="1076"/>
          <ac:picMkLst>
            <pc:docMk/>
            <pc:sldMk cId="2622471892" sldId="262"/>
            <ac:picMk id="20" creationId="{A94613B7-09CF-1DB7-6754-918C273CDE66}"/>
          </ac:picMkLst>
        </pc:picChg>
        <pc:picChg chg="add mod">
          <ac:chgData name="Sara Meneghetti" userId="72066168-999a-4a7c-9875-ae2509302863" providerId="ADAL" clId="{AF7D3088-437C-4BAF-9B85-F241E2648172}" dt="2024-03-28T12:00:56.387" v="1685" actId="1076"/>
          <ac:picMkLst>
            <pc:docMk/>
            <pc:sldMk cId="2622471892" sldId="262"/>
            <ac:picMk id="21" creationId="{C19E5D8E-AE69-6DD6-3A21-7D44B39329AD}"/>
          </ac:picMkLst>
        </pc:picChg>
        <pc:picChg chg="add mod">
          <ac:chgData name="Sara Meneghetti" userId="72066168-999a-4a7c-9875-ae2509302863" providerId="ADAL" clId="{AF7D3088-437C-4BAF-9B85-F241E2648172}" dt="2024-04-03T09:25:27.008" v="5147" actId="1076"/>
          <ac:picMkLst>
            <pc:docMk/>
            <pc:sldMk cId="2622471892" sldId="262"/>
            <ac:picMk id="21" creationId="{C6FB76D9-9899-DA3C-4FEF-55F23E473E31}"/>
          </ac:picMkLst>
        </pc:picChg>
        <pc:picChg chg="add mod">
          <ac:chgData name="Sara Meneghetti" userId="72066168-999a-4a7c-9875-ae2509302863" providerId="ADAL" clId="{AF7D3088-437C-4BAF-9B85-F241E2648172}" dt="2024-03-28T17:03:24.532" v="2856" actId="1076"/>
          <ac:picMkLst>
            <pc:docMk/>
            <pc:sldMk cId="2622471892" sldId="262"/>
            <ac:picMk id="22" creationId="{1777B653-FBFF-0FF8-D53D-4671494E09F2}"/>
          </ac:picMkLst>
        </pc:picChg>
        <pc:picChg chg="add mod">
          <ac:chgData name="Sara Meneghetti" userId="72066168-999a-4a7c-9875-ae2509302863" providerId="ADAL" clId="{AF7D3088-437C-4BAF-9B85-F241E2648172}" dt="2024-03-28T16:14:54.265" v="2254" actId="1076"/>
          <ac:picMkLst>
            <pc:docMk/>
            <pc:sldMk cId="2622471892" sldId="262"/>
            <ac:picMk id="24" creationId="{AEE69B6F-B263-9952-F8B5-D682AB9D7D55}"/>
          </ac:picMkLst>
        </pc:picChg>
        <pc:picChg chg="add mod">
          <ac:chgData name="Sara Meneghetti" userId="72066168-999a-4a7c-9875-ae2509302863" providerId="ADAL" clId="{AF7D3088-437C-4BAF-9B85-F241E2648172}" dt="2024-03-28T16:10:30.988" v="2211" actId="1036"/>
          <ac:picMkLst>
            <pc:docMk/>
            <pc:sldMk cId="2622471892" sldId="262"/>
            <ac:picMk id="25" creationId="{1C85CE25-760F-8C20-3C4A-B7832368A769}"/>
          </ac:picMkLst>
        </pc:picChg>
        <pc:picChg chg="add del mod">
          <ac:chgData name="Sara Meneghetti" userId="72066168-999a-4a7c-9875-ae2509302863" providerId="ADAL" clId="{AF7D3088-437C-4BAF-9B85-F241E2648172}" dt="2024-03-28T14:47:43.504" v="1717" actId="478"/>
          <ac:picMkLst>
            <pc:docMk/>
            <pc:sldMk cId="2622471892" sldId="262"/>
            <ac:picMk id="27" creationId="{AC91383D-EB40-0391-EEF5-5775BAACBDDC}"/>
          </ac:picMkLst>
        </pc:picChg>
        <pc:picChg chg="add mod">
          <ac:chgData name="Sara Meneghetti" userId="72066168-999a-4a7c-9875-ae2509302863" providerId="ADAL" clId="{AF7D3088-437C-4BAF-9B85-F241E2648172}" dt="2024-03-28T16:10:30.988" v="2211" actId="1036"/>
          <ac:picMkLst>
            <pc:docMk/>
            <pc:sldMk cId="2622471892" sldId="262"/>
            <ac:picMk id="29" creationId="{B65FB919-5EAB-CBED-E990-385BA02C7F76}"/>
          </ac:picMkLst>
        </pc:picChg>
        <pc:cxnChg chg="add del mod">
          <ac:chgData name="Sara Meneghetti" userId="72066168-999a-4a7c-9875-ae2509302863" providerId="ADAL" clId="{AF7D3088-437C-4BAF-9B85-F241E2648172}" dt="2024-03-28T11:31:08.428" v="1575" actId="11529"/>
          <ac:cxnSpMkLst>
            <pc:docMk/>
            <pc:sldMk cId="2622471892" sldId="262"/>
            <ac:cxnSpMk id="11" creationId="{7B27FBCF-6BEC-F951-BAE6-3E2E883E4993}"/>
          </ac:cxnSpMkLst>
        </pc:cxnChg>
      </pc:sldChg>
      <pc:sldChg chg="addSp delSp modSp del mod ord modAnim modShow chgLayout">
        <pc:chgData name="Sara Meneghetti" userId="72066168-999a-4a7c-9875-ae2509302863" providerId="ADAL" clId="{AF7D3088-437C-4BAF-9B85-F241E2648172}" dt="2024-04-09T09:38:05.834" v="6028" actId="47"/>
        <pc:sldMkLst>
          <pc:docMk/>
          <pc:sldMk cId="2833437476" sldId="263"/>
        </pc:sldMkLst>
        <pc:spChg chg="mod ord">
          <ac:chgData name="Sara Meneghetti" userId="72066168-999a-4a7c-9875-ae2509302863" providerId="ADAL" clId="{AF7D3088-437C-4BAF-9B85-F241E2648172}" dt="2024-04-05T12:38:39.173" v="5877"/>
          <ac:spMkLst>
            <pc:docMk/>
            <pc:sldMk cId="2833437476" sldId="263"/>
            <ac:spMk id="2" creationId="{C9DE7ECD-E06B-CCCB-3E93-B8DAA93A09BF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833437476" sldId="263"/>
            <ac:spMk id="3" creationId="{14F6269E-132F-FCD0-5C8A-7EBA5A946653}"/>
          </ac:spMkLst>
        </pc:spChg>
        <pc:spChg chg="add del mod">
          <ac:chgData name="Sara Meneghetti" userId="72066168-999a-4a7c-9875-ae2509302863" providerId="ADAL" clId="{AF7D3088-437C-4BAF-9B85-F241E2648172}" dt="2024-03-28T15:02:14.498" v="2039" actId="6264"/>
          <ac:spMkLst>
            <pc:docMk/>
            <pc:sldMk cId="2833437476" sldId="263"/>
            <ac:spMk id="3" creationId="{74C04225-5EFC-03C3-D3CE-480E93DE3267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833437476" sldId="263"/>
            <ac:spMk id="5" creationId="{6152CC4D-4273-2C1B-C0C7-134B8A5D6183}"/>
          </ac:spMkLst>
        </pc:spChg>
        <pc:spChg chg="add del mod">
          <ac:chgData name="Sara Meneghetti" userId="72066168-999a-4a7c-9875-ae2509302863" providerId="ADAL" clId="{AF7D3088-437C-4BAF-9B85-F241E2648172}" dt="2024-03-28T16:05:46.299" v="2046" actId="6264"/>
          <ac:spMkLst>
            <pc:docMk/>
            <pc:sldMk cId="2833437476" sldId="263"/>
            <ac:spMk id="5" creationId="{F2E2BCE6-961C-F26B-07E1-B5400D3EE909}"/>
          </ac:spMkLst>
        </pc:spChg>
        <pc:spChg chg="mod">
          <ac:chgData name="Sara Meneghetti" userId="72066168-999a-4a7c-9875-ae2509302863" providerId="ADAL" clId="{AF7D3088-437C-4BAF-9B85-F241E2648172}" dt="2024-04-03T09:12:29.592" v="5090" actId="1076"/>
          <ac:spMkLst>
            <pc:docMk/>
            <pc:sldMk cId="2833437476" sldId="263"/>
            <ac:spMk id="7" creationId="{A3C198A0-9583-CD36-C680-A2839C88038B}"/>
          </ac:spMkLst>
        </pc:spChg>
        <pc:spChg chg="mod">
          <ac:chgData name="Sara Meneghetti" userId="72066168-999a-4a7c-9875-ae2509302863" providerId="ADAL" clId="{AF7D3088-437C-4BAF-9B85-F241E2648172}" dt="2024-04-05T10:57:10.965" v="5752" actId="403"/>
          <ac:spMkLst>
            <pc:docMk/>
            <pc:sldMk cId="2833437476" sldId="263"/>
            <ac:spMk id="8" creationId="{6F8F17D0-B4DB-4BAC-23D0-D0B72DC12A4E}"/>
          </ac:spMkLst>
        </pc:spChg>
        <pc:spChg chg="add mod ord">
          <ac:chgData name="Sara Meneghetti" userId="72066168-999a-4a7c-9875-ae2509302863" providerId="ADAL" clId="{AF7D3088-437C-4BAF-9B85-F241E2648172}" dt="2024-04-05T12:39:09.963" v="5878" actId="2085"/>
          <ac:spMkLst>
            <pc:docMk/>
            <pc:sldMk cId="2833437476" sldId="263"/>
            <ac:spMk id="9" creationId="{7F5AEB48-1106-F24F-4686-5D4FC3B83A01}"/>
          </ac:spMkLst>
        </pc:spChg>
        <pc:spChg chg="add del mod">
          <ac:chgData name="Sara Meneghetti" userId="72066168-999a-4a7c-9875-ae2509302863" providerId="ADAL" clId="{AF7D3088-437C-4BAF-9B85-F241E2648172}" dt="2024-03-28T16:15:41.338" v="2262" actId="6264"/>
          <ac:spMkLst>
            <pc:docMk/>
            <pc:sldMk cId="2833437476" sldId="263"/>
            <ac:spMk id="9" creationId="{EAB6CFF3-829C-EF61-8989-D003AEB4BB22}"/>
          </ac:spMkLst>
        </pc:spChg>
        <pc:picChg chg="mod">
          <ac:chgData name="Sara Meneghetti" userId="72066168-999a-4a7c-9875-ae2509302863" providerId="ADAL" clId="{AF7D3088-437C-4BAF-9B85-F241E2648172}" dt="2024-04-03T09:12:32.437" v="5095" actId="1036"/>
          <ac:picMkLst>
            <pc:docMk/>
            <pc:sldMk cId="2833437476" sldId="263"/>
            <ac:picMk id="4" creationId="{D3AE978B-9DDF-5BCE-DEA0-918FC02C6518}"/>
          </ac:picMkLst>
        </pc:picChg>
        <pc:picChg chg="mod">
          <ac:chgData name="Sara Meneghetti" userId="72066168-999a-4a7c-9875-ae2509302863" providerId="ADAL" clId="{AF7D3088-437C-4BAF-9B85-F241E2648172}" dt="2024-04-03T09:12:23.499" v="5089" actId="1076"/>
          <ac:picMkLst>
            <pc:docMk/>
            <pc:sldMk cId="2833437476" sldId="263"/>
            <ac:picMk id="6" creationId="{2225C2A7-E1EE-9BC8-B555-611A1B1FD19D}"/>
          </ac:picMkLst>
        </pc:picChg>
        <pc:picChg chg="mod">
          <ac:chgData name="Sara Meneghetti" userId="72066168-999a-4a7c-9875-ae2509302863" providerId="ADAL" clId="{AF7D3088-437C-4BAF-9B85-F241E2648172}" dt="2024-04-03T09:07:49.507" v="5039" actId="1036"/>
          <ac:picMkLst>
            <pc:docMk/>
            <pc:sldMk cId="2833437476" sldId="263"/>
            <ac:picMk id="14" creationId="{D6A4912C-B3F1-142D-1FAA-C26899A875B3}"/>
          </ac:picMkLst>
        </pc:picChg>
        <pc:picChg chg="mod">
          <ac:chgData name="Sara Meneghetti" userId="72066168-999a-4a7c-9875-ae2509302863" providerId="ADAL" clId="{AF7D3088-437C-4BAF-9B85-F241E2648172}" dt="2024-04-03T10:09:40.736" v="5191" actId="1038"/>
          <ac:picMkLst>
            <pc:docMk/>
            <pc:sldMk cId="2833437476" sldId="263"/>
            <ac:picMk id="16" creationId="{8C5780D2-C483-01F6-6892-FBFDADA49202}"/>
          </ac:picMkLst>
        </pc:picChg>
        <pc:picChg chg="add del mod">
          <ac:chgData name="Sara Meneghetti" userId="72066168-999a-4a7c-9875-ae2509302863" providerId="ADAL" clId="{AF7D3088-437C-4BAF-9B85-F241E2648172}" dt="2024-03-27T17:20:38.879" v="60" actId="478"/>
          <ac:picMkLst>
            <pc:docMk/>
            <pc:sldMk cId="2833437476" sldId="263"/>
            <ac:picMk id="18" creationId="{83522C0D-DCEB-7546-7AE8-2E7DC8502AE2}"/>
          </ac:picMkLst>
        </pc:picChg>
        <pc:picChg chg="add del mod">
          <ac:chgData name="Sara Meneghetti" userId="72066168-999a-4a7c-9875-ae2509302863" providerId="ADAL" clId="{AF7D3088-437C-4BAF-9B85-F241E2648172}" dt="2024-03-27T17:21:02.589" v="69" actId="478"/>
          <ac:picMkLst>
            <pc:docMk/>
            <pc:sldMk cId="2833437476" sldId="263"/>
            <ac:picMk id="20" creationId="{DE5B03F9-C6A2-DA3F-633B-4F651738030E}"/>
          </ac:picMkLst>
        </pc:picChg>
      </pc:sldChg>
      <pc:sldChg chg="addSp delSp modSp mod ord addAnim delAnim modAnim chgLayout">
        <pc:chgData name="Sara Meneghetti" userId="72066168-999a-4a7c-9875-ae2509302863" providerId="ADAL" clId="{AF7D3088-437C-4BAF-9B85-F241E2648172}" dt="2024-04-05T14:17:03.070" v="6020" actId="403"/>
        <pc:sldMkLst>
          <pc:docMk/>
          <pc:sldMk cId="964440527" sldId="264"/>
        </pc:sldMkLst>
        <pc:spChg chg="mod ord">
          <ac:chgData name="Sara Meneghetti" userId="72066168-999a-4a7c-9875-ae2509302863" providerId="ADAL" clId="{AF7D3088-437C-4BAF-9B85-F241E2648172}" dt="2024-04-05T12:38:39.173" v="5877"/>
          <ac:spMkLst>
            <pc:docMk/>
            <pc:sldMk cId="964440527" sldId="264"/>
            <ac:spMk id="2" creationId="{CFEA00A4-063C-1266-C6D5-055F52841758}"/>
          </ac:spMkLst>
        </pc:spChg>
        <pc:spChg chg="mod ord">
          <ac:chgData name="Sara Meneghetti" userId="72066168-999a-4a7c-9875-ae2509302863" providerId="ADAL" clId="{AF7D3088-437C-4BAF-9B85-F241E2648172}" dt="2024-04-05T14:17:03.070" v="6020" actId="403"/>
          <ac:spMkLst>
            <pc:docMk/>
            <pc:sldMk cId="964440527" sldId="264"/>
            <ac:spMk id="3" creationId="{325596F4-0B86-DA31-6A68-4AA4865B7D7E}"/>
          </ac:spMkLst>
        </pc:spChg>
        <pc:spChg chg="add del mod">
          <ac:chgData name="Sara Meneghetti" userId="72066168-999a-4a7c-9875-ae2509302863" providerId="ADAL" clId="{AF7D3088-437C-4BAF-9B85-F241E2648172}" dt="2024-03-28T16:15:00.456" v="2255" actId="6264"/>
          <ac:spMkLst>
            <pc:docMk/>
            <pc:sldMk cId="964440527" sldId="264"/>
            <ac:spMk id="6" creationId="{3C0B5E92-D1DC-FE2B-20E7-255E2313EB8B}"/>
          </ac:spMkLst>
        </pc:spChg>
        <pc:spChg chg="add del mod">
          <ac:chgData name="Sara Meneghetti" userId="72066168-999a-4a7c-9875-ae2509302863" providerId="ADAL" clId="{AF7D3088-437C-4BAF-9B85-F241E2648172}" dt="2024-03-28T16:15:00.456" v="2255" actId="6264"/>
          <ac:spMkLst>
            <pc:docMk/>
            <pc:sldMk cId="964440527" sldId="264"/>
            <ac:spMk id="8" creationId="{202B30C1-76A6-9660-BB8C-83E6314ECAD3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964440527" sldId="264"/>
            <ac:spMk id="25" creationId="{3F29C9FC-D6B7-8E58-DA39-6E46F8244DAD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964440527" sldId="264"/>
            <ac:spMk id="26" creationId="{81102FD6-D922-B6C3-AEEE-C8A296B30E9B}"/>
          </ac:spMkLst>
        </pc:spChg>
        <pc:picChg chg="add mod">
          <ac:chgData name="Sara Meneghetti" userId="72066168-999a-4a7c-9875-ae2509302863" providerId="ADAL" clId="{AF7D3088-437C-4BAF-9B85-F241E2648172}" dt="2024-04-04T15:02:38.632" v="5297" actId="1076"/>
          <ac:picMkLst>
            <pc:docMk/>
            <pc:sldMk cId="964440527" sldId="264"/>
            <ac:picMk id="4" creationId="{2EBD8E0D-0ED0-A3E9-52C6-331DAF8FE299}"/>
          </ac:picMkLst>
        </pc:picChg>
        <pc:picChg chg="add del mod">
          <ac:chgData name="Sara Meneghetti" userId="72066168-999a-4a7c-9875-ae2509302863" providerId="ADAL" clId="{AF7D3088-437C-4BAF-9B85-F241E2648172}" dt="2024-04-04T14:58:27.867" v="5222" actId="478"/>
          <ac:picMkLst>
            <pc:docMk/>
            <pc:sldMk cId="964440527" sldId="264"/>
            <ac:picMk id="5" creationId="{4EE69294-82DF-0685-384F-6DC268F2F6A4}"/>
          </ac:picMkLst>
        </pc:picChg>
        <pc:picChg chg="add del mod">
          <ac:chgData name="Sara Meneghetti" userId="72066168-999a-4a7c-9875-ae2509302863" providerId="ADAL" clId="{AF7D3088-437C-4BAF-9B85-F241E2648172}" dt="2024-03-27T17:10:11.548" v="4" actId="478"/>
          <ac:picMkLst>
            <pc:docMk/>
            <pc:sldMk cId="964440527" sldId="264"/>
            <ac:picMk id="5" creationId="{ED08C2CF-421D-B297-31EB-23A5DFECC557}"/>
          </ac:picMkLst>
        </pc:picChg>
        <pc:picChg chg="add del mod">
          <ac:chgData name="Sara Meneghetti" userId="72066168-999a-4a7c-9875-ae2509302863" providerId="ADAL" clId="{AF7D3088-437C-4BAF-9B85-F241E2648172}" dt="2024-04-04T15:02:22.700" v="5293" actId="478"/>
          <ac:picMkLst>
            <pc:docMk/>
            <pc:sldMk cId="964440527" sldId="264"/>
            <ac:picMk id="6" creationId="{F4C73896-8515-0E14-AB97-F5D32937E4E2}"/>
          </ac:picMkLst>
        </pc:picChg>
        <pc:picChg chg="add del mod">
          <ac:chgData name="Sara Meneghetti" userId="72066168-999a-4a7c-9875-ae2509302863" providerId="ADAL" clId="{AF7D3088-437C-4BAF-9B85-F241E2648172}" dt="2024-04-04T14:58:17.756" v="5216" actId="478"/>
          <ac:picMkLst>
            <pc:docMk/>
            <pc:sldMk cId="964440527" sldId="264"/>
            <ac:picMk id="7" creationId="{067C8299-3D48-33A9-D4A0-79445236746E}"/>
          </ac:picMkLst>
        </pc:picChg>
        <pc:picChg chg="add mod">
          <ac:chgData name="Sara Meneghetti" userId="72066168-999a-4a7c-9875-ae2509302863" providerId="ADAL" clId="{AF7D3088-437C-4BAF-9B85-F241E2648172}" dt="2024-04-05T14:15:59.362" v="6014" actId="1076"/>
          <ac:picMkLst>
            <pc:docMk/>
            <pc:sldMk cId="964440527" sldId="264"/>
            <ac:picMk id="8" creationId="{0F9CE33F-15E6-B7C8-107F-8E37175D1CCB}"/>
          </ac:picMkLst>
        </pc:picChg>
        <pc:picChg chg="add del mod">
          <ac:chgData name="Sara Meneghetti" userId="72066168-999a-4a7c-9875-ae2509302863" providerId="ADAL" clId="{AF7D3088-437C-4BAF-9B85-F241E2648172}" dt="2024-04-04T15:02:25.497" v="5294" actId="478"/>
          <ac:picMkLst>
            <pc:docMk/>
            <pc:sldMk cId="964440527" sldId="264"/>
            <ac:picMk id="9" creationId="{A851BC45-B0D7-4265-718F-432676DF31AD}"/>
          </ac:picMkLst>
        </pc:picChg>
        <pc:picChg chg="add del mod">
          <ac:chgData name="Sara Meneghetti" userId="72066168-999a-4a7c-9875-ae2509302863" providerId="ADAL" clId="{AF7D3088-437C-4BAF-9B85-F241E2648172}" dt="2024-04-02T10:02:14.714" v="4068" actId="478"/>
          <ac:picMkLst>
            <pc:docMk/>
            <pc:sldMk cId="964440527" sldId="264"/>
            <ac:picMk id="10" creationId="{B5F5ACC1-8A0C-FA2A-0A4F-491D4A4ED2DC}"/>
          </ac:picMkLst>
        </pc:picChg>
        <pc:picChg chg="add del mod">
          <ac:chgData name="Sara Meneghetti" userId="72066168-999a-4a7c-9875-ae2509302863" providerId="ADAL" clId="{AF7D3088-437C-4BAF-9B85-F241E2648172}" dt="2024-03-27T17:17:18.551" v="26" actId="478"/>
          <ac:picMkLst>
            <pc:docMk/>
            <pc:sldMk cId="964440527" sldId="264"/>
            <ac:picMk id="11" creationId="{2E6B51FC-EA3D-2893-CED2-77F36C50933E}"/>
          </ac:picMkLst>
        </pc:picChg>
        <pc:picChg chg="add mod">
          <ac:chgData name="Sara Meneghetti" userId="72066168-999a-4a7c-9875-ae2509302863" providerId="ADAL" clId="{AF7D3088-437C-4BAF-9B85-F241E2648172}" dt="2024-04-05T14:16:05.128" v="6016" actId="1076"/>
          <ac:picMkLst>
            <pc:docMk/>
            <pc:sldMk cId="964440527" sldId="264"/>
            <ac:picMk id="11" creationId="{F117454E-C491-E3FD-EF7A-57AC14573E17}"/>
          </ac:picMkLst>
        </pc:picChg>
        <pc:picChg chg="add del mod">
          <ac:chgData name="Sara Meneghetti" userId="72066168-999a-4a7c-9875-ae2509302863" providerId="ADAL" clId="{AF7D3088-437C-4BAF-9B85-F241E2648172}" dt="2024-04-02T09:54:40.680" v="4033" actId="478"/>
          <ac:picMkLst>
            <pc:docMk/>
            <pc:sldMk cId="964440527" sldId="264"/>
            <ac:picMk id="13" creationId="{3D6B5845-769A-1DB1-8D82-02759DC8FB03}"/>
          </ac:picMkLst>
        </pc:picChg>
        <pc:picChg chg="add del mod">
          <ac:chgData name="Sara Meneghetti" userId="72066168-999a-4a7c-9875-ae2509302863" providerId="ADAL" clId="{AF7D3088-437C-4BAF-9B85-F241E2648172}" dt="2024-03-28T11:11:23.165" v="1275" actId="478"/>
          <ac:picMkLst>
            <pc:docMk/>
            <pc:sldMk cId="964440527" sldId="264"/>
            <ac:picMk id="13" creationId="{F0A97086-ADAC-EEDC-E286-5EF3387DF6ED}"/>
          </ac:picMkLst>
        </pc:picChg>
        <pc:picChg chg="add mod">
          <ac:chgData name="Sara Meneghetti" userId="72066168-999a-4a7c-9875-ae2509302863" providerId="ADAL" clId="{AF7D3088-437C-4BAF-9B85-F241E2648172}" dt="2024-04-05T14:16:01.507" v="6015" actId="1076"/>
          <ac:picMkLst>
            <pc:docMk/>
            <pc:sldMk cId="964440527" sldId="264"/>
            <ac:picMk id="14" creationId="{F670A3D6-6941-EA41-2A3C-89222AD3F313}"/>
          </ac:picMkLst>
        </pc:picChg>
        <pc:picChg chg="add del mod">
          <ac:chgData name="Sara Meneghetti" userId="72066168-999a-4a7c-9875-ae2509302863" providerId="ADAL" clId="{AF7D3088-437C-4BAF-9B85-F241E2648172}" dt="2024-04-04T14:58:20.150" v="5217" actId="478"/>
          <ac:picMkLst>
            <pc:docMk/>
            <pc:sldMk cId="964440527" sldId="264"/>
            <ac:picMk id="15" creationId="{065715A8-AB0D-DE58-6EFB-2316F52104C6}"/>
          </ac:picMkLst>
        </pc:picChg>
        <pc:picChg chg="add del mod">
          <ac:chgData name="Sara Meneghetti" userId="72066168-999a-4a7c-9875-ae2509302863" providerId="ADAL" clId="{AF7D3088-437C-4BAF-9B85-F241E2648172}" dt="2024-04-05T14:15:57.724" v="6013" actId="1076"/>
          <ac:picMkLst>
            <pc:docMk/>
            <pc:sldMk cId="964440527" sldId="264"/>
            <ac:picMk id="17" creationId="{AFA639E8-B83F-58FF-57D4-E8A40F94B5EE}"/>
          </ac:picMkLst>
        </pc:picChg>
        <pc:picChg chg="add del mod">
          <ac:chgData name="Sara Meneghetti" userId="72066168-999a-4a7c-9875-ae2509302863" providerId="ADAL" clId="{AF7D3088-437C-4BAF-9B85-F241E2648172}" dt="2024-04-02T09:54:42.877" v="4034" actId="478"/>
          <ac:picMkLst>
            <pc:docMk/>
            <pc:sldMk cId="964440527" sldId="264"/>
            <ac:picMk id="18" creationId="{1F9BAD9F-887A-3A13-3D03-F34D71AA0639}"/>
          </ac:picMkLst>
        </pc:picChg>
        <pc:picChg chg="add del mod">
          <ac:chgData name="Sara Meneghetti" userId="72066168-999a-4a7c-9875-ae2509302863" providerId="ADAL" clId="{AF7D3088-437C-4BAF-9B85-F241E2648172}" dt="2024-03-28T16:29:10.997" v="2501" actId="478"/>
          <ac:picMkLst>
            <pc:docMk/>
            <pc:sldMk cId="964440527" sldId="264"/>
            <ac:picMk id="19" creationId="{240AB877-1371-95EE-7868-B2849D6F42A5}"/>
          </ac:picMkLst>
        </pc:picChg>
        <pc:picChg chg="add mod ord">
          <ac:chgData name="Sara Meneghetti" userId="72066168-999a-4a7c-9875-ae2509302863" providerId="ADAL" clId="{AF7D3088-437C-4BAF-9B85-F241E2648172}" dt="2024-04-02T10:01:34.807" v="4067" actId="1076"/>
          <ac:picMkLst>
            <pc:docMk/>
            <pc:sldMk cId="964440527" sldId="264"/>
            <ac:picMk id="20" creationId="{23B5D17F-1176-520B-3D46-5CE3E14089F7}"/>
          </ac:picMkLst>
        </pc:picChg>
        <pc:picChg chg="add mod">
          <ac:chgData name="Sara Meneghetti" userId="72066168-999a-4a7c-9875-ae2509302863" providerId="ADAL" clId="{AF7D3088-437C-4BAF-9B85-F241E2648172}" dt="2024-04-02T10:01:33.504" v="4065" actId="14100"/>
          <ac:picMkLst>
            <pc:docMk/>
            <pc:sldMk cId="964440527" sldId="264"/>
            <ac:picMk id="22" creationId="{85667D4D-2061-E597-0DA0-46D76C27D123}"/>
          </ac:picMkLst>
        </pc:picChg>
        <pc:picChg chg="add mod">
          <ac:chgData name="Sara Meneghetti" userId="72066168-999a-4a7c-9875-ae2509302863" providerId="ADAL" clId="{AF7D3088-437C-4BAF-9B85-F241E2648172}" dt="2024-04-02T10:01:30.960" v="4059" actId="1076"/>
          <ac:picMkLst>
            <pc:docMk/>
            <pc:sldMk cId="964440527" sldId="264"/>
            <ac:picMk id="24" creationId="{0C81F815-4D6C-4C60-AE92-3B3BDA66DDD9}"/>
          </ac:picMkLst>
        </pc:picChg>
      </pc:sldChg>
      <pc:sldChg chg="addSp delSp modSp new del mod ord setBg delAnim modAnim modShow chgLayout">
        <pc:chgData name="Sara Meneghetti" userId="72066168-999a-4a7c-9875-ae2509302863" providerId="ADAL" clId="{AF7D3088-437C-4BAF-9B85-F241E2648172}" dt="2024-04-03T10:36:23.400" v="5204" actId="2696"/>
        <pc:sldMkLst>
          <pc:docMk/>
          <pc:sldMk cId="2159522528" sldId="265"/>
        </pc:sldMkLst>
        <pc:spChg chg="mod ord">
          <ac:chgData name="Sara Meneghetti" userId="72066168-999a-4a7c-9875-ae2509302863" providerId="ADAL" clId="{AF7D3088-437C-4BAF-9B85-F241E2648172}" dt="2024-03-28T16:45:39.281" v="2552"/>
          <ac:spMkLst>
            <pc:docMk/>
            <pc:sldMk cId="2159522528" sldId="265"/>
            <ac:spMk id="2" creationId="{CFA08A25-500A-F2AA-61F9-EE604EFB16CB}"/>
          </ac:spMkLst>
        </pc:spChg>
        <pc:spChg chg="del">
          <ac:chgData name="Sara Meneghetti" userId="72066168-999a-4a7c-9875-ae2509302863" providerId="ADAL" clId="{AF7D3088-437C-4BAF-9B85-F241E2648172}" dt="2024-03-28T09:17:40.588" v="509" actId="478"/>
          <ac:spMkLst>
            <pc:docMk/>
            <pc:sldMk cId="2159522528" sldId="265"/>
            <ac:spMk id="3" creationId="{7B7B959B-F646-CCA1-4FC3-0B1844B8FA65}"/>
          </ac:spMkLst>
        </pc:spChg>
        <pc:spChg chg="add del mod">
          <ac:chgData name="Sara Meneghetti" userId="72066168-999a-4a7c-9875-ae2509302863" providerId="ADAL" clId="{AF7D3088-437C-4BAF-9B85-F241E2648172}" dt="2024-03-28T09:14:39.500" v="339" actId="11529"/>
          <ac:spMkLst>
            <pc:docMk/>
            <pc:sldMk cId="2159522528" sldId="265"/>
            <ac:spMk id="4" creationId="{4E76D23C-061A-70BE-5F25-A472B3880EB1}"/>
          </ac:spMkLst>
        </pc:spChg>
        <pc:spChg chg="add mod">
          <ac:chgData name="Sara Meneghetti" userId="72066168-999a-4a7c-9875-ae2509302863" providerId="ADAL" clId="{AF7D3088-437C-4BAF-9B85-F241E2648172}" dt="2024-03-28T16:58:13.090" v="2676" actId="208"/>
          <ac:spMkLst>
            <pc:docMk/>
            <pc:sldMk cId="2159522528" sldId="265"/>
            <ac:spMk id="5" creationId="{1F057232-58EF-9269-1687-5E61851CD6F8}"/>
          </ac:spMkLst>
        </pc:spChg>
        <pc:spChg chg="add mod">
          <ac:chgData name="Sara Meneghetti" userId="72066168-999a-4a7c-9875-ae2509302863" providerId="ADAL" clId="{AF7D3088-437C-4BAF-9B85-F241E2648172}" dt="2024-03-28T16:07:56.035" v="2136" actId="1076"/>
          <ac:spMkLst>
            <pc:docMk/>
            <pc:sldMk cId="2159522528" sldId="265"/>
            <ac:spMk id="6" creationId="{6E3B4BB8-CDF1-3FC9-BFDA-12D44D9CC23B}"/>
          </ac:spMkLst>
        </pc:spChg>
        <pc:spChg chg="add mod">
          <ac:chgData name="Sara Meneghetti" userId="72066168-999a-4a7c-9875-ae2509302863" providerId="ADAL" clId="{AF7D3088-437C-4BAF-9B85-F241E2648172}" dt="2024-03-28T16:07:56.035" v="2136" actId="1076"/>
          <ac:spMkLst>
            <pc:docMk/>
            <pc:sldMk cId="2159522528" sldId="265"/>
            <ac:spMk id="7" creationId="{4D6261DB-473B-266E-1282-7059F6EFDB47}"/>
          </ac:spMkLst>
        </pc:spChg>
        <pc:spChg chg="add mod">
          <ac:chgData name="Sara Meneghetti" userId="72066168-999a-4a7c-9875-ae2509302863" providerId="ADAL" clId="{AF7D3088-437C-4BAF-9B85-F241E2648172}" dt="2024-03-28T16:07:56.035" v="2136" actId="1076"/>
          <ac:spMkLst>
            <pc:docMk/>
            <pc:sldMk cId="2159522528" sldId="265"/>
            <ac:spMk id="8" creationId="{D1EDB933-36A0-3331-CB63-2FD6D0861D82}"/>
          </ac:spMkLst>
        </pc:spChg>
        <pc:spChg chg="add mod">
          <ac:chgData name="Sara Meneghetti" userId="72066168-999a-4a7c-9875-ae2509302863" providerId="ADAL" clId="{AF7D3088-437C-4BAF-9B85-F241E2648172}" dt="2024-03-28T16:08:11.487" v="2140" actId="1076"/>
          <ac:spMkLst>
            <pc:docMk/>
            <pc:sldMk cId="2159522528" sldId="265"/>
            <ac:spMk id="9" creationId="{AABB0240-7FD3-0093-F4DA-40375DB570C7}"/>
          </ac:spMkLst>
        </pc:spChg>
        <pc:spChg chg="add mod">
          <ac:chgData name="Sara Meneghetti" userId="72066168-999a-4a7c-9875-ae2509302863" providerId="ADAL" clId="{AF7D3088-437C-4BAF-9B85-F241E2648172}" dt="2024-03-28T16:08:11.487" v="2140" actId="1076"/>
          <ac:spMkLst>
            <pc:docMk/>
            <pc:sldMk cId="2159522528" sldId="265"/>
            <ac:spMk id="10" creationId="{787969AF-8B0D-D4D6-AAEC-20D027D2BDDB}"/>
          </ac:spMkLst>
        </pc:spChg>
        <pc:spChg chg="add mod">
          <ac:chgData name="Sara Meneghetti" userId="72066168-999a-4a7c-9875-ae2509302863" providerId="ADAL" clId="{AF7D3088-437C-4BAF-9B85-F241E2648172}" dt="2024-03-28T16:08:11.487" v="2140" actId="1076"/>
          <ac:spMkLst>
            <pc:docMk/>
            <pc:sldMk cId="2159522528" sldId="265"/>
            <ac:spMk id="11" creationId="{4ED97F69-5596-EDFE-3944-4AB30A43545B}"/>
          </ac:spMkLst>
        </pc:spChg>
        <pc:spChg chg="add mod ord">
          <ac:chgData name="Sara Meneghetti" userId="72066168-999a-4a7c-9875-ae2509302863" providerId="ADAL" clId="{AF7D3088-437C-4BAF-9B85-F241E2648172}" dt="2024-03-28T16:08:31.049" v="2145" actId="1076"/>
          <ac:spMkLst>
            <pc:docMk/>
            <pc:sldMk cId="2159522528" sldId="265"/>
            <ac:spMk id="12" creationId="{25D94AB3-77F5-04E2-5B2D-FBAD7E925DBC}"/>
          </ac:spMkLst>
        </pc:spChg>
        <pc:spChg chg="add mod">
          <ac:chgData name="Sara Meneghetti" userId="72066168-999a-4a7c-9875-ae2509302863" providerId="ADAL" clId="{AF7D3088-437C-4BAF-9B85-F241E2648172}" dt="2024-03-28T16:08:31.049" v="2145" actId="1076"/>
          <ac:spMkLst>
            <pc:docMk/>
            <pc:sldMk cId="2159522528" sldId="265"/>
            <ac:spMk id="13" creationId="{628C30D7-3867-BD15-9000-FEC3606AAB3B}"/>
          </ac:spMkLst>
        </pc:spChg>
        <pc:spChg chg="add mod">
          <ac:chgData name="Sara Meneghetti" userId="72066168-999a-4a7c-9875-ae2509302863" providerId="ADAL" clId="{AF7D3088-437C-4BAF-9B85-F241E2648172}" dt="2024-03-28T16:08:31.049" v="2145" actId="1076"/>
          <ac:spMkLst>
            <pc:docMk/>
            <pc:sldMk cId="2159522528" sldId="265"/>
            <ac:spMk id="14" creationId="{B165EBE6-FAD7-54D7-73F5-A0C3A127545C}"/>
          </ac:spMkLst>
        </pc:spChg>
        <pc:spChg chg="add mod">
          <ac:chgData name="Sara Meneghetti" userId="72066168-999a-4a7c-9875-ae2509302863" providerId="ADAL" clId="{AF7D3088-437C-4BAF-9B85-F241E2648172}" dt="2024-03-28T16:08:46.433" v="2147" actId="1076"/>
          <ac:spMkLst>
            <pc:docMk/>
            <pc:sldMk cId="2159522528" sldId="265"/>
            <ac:spMk id="15" creationId="{8C41B428-7EB6-3465-A876-ADB728CE3C13}"/>
          </ac:spMkLst>
        </pc:spChg>
        <pc:spChg chg="add mod">
          <ac:chgData name="Sara Meneghetti" userId="72066168-999a-4a7c-9875-ae2509302863" providerId="ADAL" clId="{AF7D3088-437C-4BAF-9B85-F241E2648172}" dt="2024-03-28T16:08:46.433" v="2147" actId="1076"/>
          <ac:spMkLst>
            <pc:docMk/>
            <pc:sldMk cId="2159522528" sldId="265"/>
            <ac:spMk id="16" creationId="{61F933AF-A854-CEFD-1523-C50D39EDBCE9}"/>
          </ac:spMkLst>
        </pc:spChg>
        <pc:spChg chg="add mod">
          <ac:chgData name="Sara Meneghetti" userId="72066168-999a-4a7c-9875-ae2509302863" providerId="ADAL" clId="{AF7D3088-437C-4BAF-9B85-F241E2648172}" dt="2024-03-28T16:08:46.433" v="2147" actId="1076"/>
          <ac:spMkLst>
            <pc:docMk/>
            <pc:sldMk cId="2159522528" sldId="265"/>
            <ac:spMk id="17" creationId="{B2FA11E0-4FA5-7D03-8752-D1B904454EA2}"/>
          </ac:spMkLst>
        </pc:spChg>
        <pc:spChg chg="add mod">
          <ac:chgData name="Sara Meneghetti" userId="72066168-999a-4a7c-9875-ae2509302863" providerId="ADAL" clId="{AF7D3088-437C-4BAF-9B85-F241E2648172}" dt="2024-03-28T16:08:56.458" v="2149" actId="1076"/>
          <ac:spMkLst>
            <pc:docMk/>
            <pc:sldMk cId="2159522528" sldId="265"/>
            <ac:spMk id="20" creationId="{E9C90488-8424-481A-A181-C875FB6BFDEC}"/>
          </ac:spMkLst>
        </pc:spChg>
        <pc:spChg chg="add mod">
          <ac:chgData name="Sara Meneghetti" userId="72066168-999a-4a7c-9875-ae2509302863" providerId="ADAL" clId="{AF7D3088-437C-4BAF-9B85-F241E2648172}" dt="2024-03-28T16:08:56.458" v="2149" actId="1076"/>
          <ac:spMkLst>
            <pc:docMk/>
            <pc:sldMk cId="2159522528" sldId="265"/>
            <ac:spMk id="21" creationId="{E2AAE9F1-CE1A-A65A-D8D3-5E7465C8854C}"/>
          </ac:spMkLst>
        </pc:spChg>
        <pc:spChg chg="add mod">
          <ac:chgData name="Sara Meneghetti" userId="72066168-999a-4a7c-9875-ae2509302863" providerId="ADAL" clId="{AF7D3088-437C-4BAF-9B85-F241E2648172}" dt="2024-03-28T16:08:56.458" v="2149" actId="1076"/>
          <ac:spMkLst>
            <pc:docMk/>
            <pc:sldMk cId="2159522528" sldId="265"/>
            <ac:spMk id="22" creationId="{A8AAE3D0-4299-DC63-C5CE-FC41A97BF72C}"/>
          </ac:spMkLst>
        </pc:spChg>
        <pc:spChg chg="add mod">
          <ac:chgData name="Sara Meneghetti" userId="72066168-999a-4a7c-9875-ae2509302863" providerId="ADAL" clId="{AF7D3088-437C-4BAF-9B85-F241E2648172}" dt="2024-03-28T16:09:30.649" v="2190" actId="1038"/>
          <ac:spMkLst>
            <pc:docMk/>
            <pc:sldMk cId="2159522528" sldId="265"/>
            <ac:spMk id="35" creationId="{3F16D4AC-E173-AB2C-FB1C-BCDAF0F89814}"/>
          </ac:spMkLst>
        </pc:spChg>
        <pc:spChg chg="add mod">
          <ac:chgData name="Sara Meneghetti" userId="72066168-999a-4a7c-9875-ae2509302863" providerId="ADAL" clId="{AF7D3088-437C-4BAF-9B85-F241E2648172}" dt="2024-03-28T16:08:16.773" v="2142" actId="1076"/>
          <ac:spMkLst>
            <pc:docMk/>
            <pc:sldMk cId="2159522528" sldId="265"/>
            <ac:spMk id="37" creationId="{BBC3B372-8373-4012-261D-DEEF0A77939F}"/>
          </ac:spMkLst>
        </pc:spChg>
        <pc:spChg chg="add mod">
          <ac:chgData name="Sara Meneghetti" userId="72066168-999a-4a7c-9875-ae2509302863" providerId="ADAL" clId="{AF7D3088-437C-4BAF-9B85-F241E2648172}" dt="2024-03-28T16:09:10.146" v="2151" actId="1076"/>
          <ac:spMkLst>
            <pc:docMk/>
            <pc:sldMk cId="2159522528" sldId="265"/>
            <ac:spMk id="38" creationId="{0F5088FD-C6FF-7127-F678-C4A25BB3C91F}"/>
          </ac:spMkLst>
        </pc:spChg>
        <pc:spChg chg="add del mod">
          <ac:chgData name="Sara Meneghetti" userId="72066168-999a-4a7c-9875-ae2509302863" providerId="ADAL" clId="{AF7D3088-437C-4BAF-9B85-F241E2648172}" dt="2024-03-28T11:05:35.174" v="1203" actId="478"/>
          <ac:spMkLst>
            <pc:docMk/>
            <pc:sldMk cId="2159522528" sldId="265"/>
            <ac:spMk id="61" creationId="{7A9FD050-53C5-124D-80BF-272A3DDC7612}"/>
          </ac:spMkLst>
        </pc:spChg>
        <pc:spChg chg="add del mod">
          <ac:chgData name="Sara Meneghetti" userId="72066168-999a-4a7c-9875-ae2509302863" providerId="ADAL" clId="{AF7D3088-437C-4BAF-9B85-F241E2648172}" dt="2024-03-28T15:02:14.171" v="2038" actId="6264"/>
          <ac:spMkLst>
            <pc:docMk/>
            <pc:sldMk cId="2159522528" sldId="265"/>
            <ac:spMk id="65" creationId="{71199E80-C1C3-7BB3-5A68-22E5A2005325}"/>
          </ac:spMkLst>
        </pc:spChg>
        <pc:spChg chg="add del mod ord">
          <ac:chgData name="Sara Meneghetti" userId="72066168-999a-4a7c-9875-ae2509302863" providerId="ADAL" clId="{AF7D3088-437C-4BAF-9B85-F241E2648172}" dt="2024-03-28T15:02:14.171" v="2038" actId="6264"/>
          <ac:spMkLst>
            <pc:docMk/>
            <pc:sldMk cId="2159522528" sldId="265"/>
            <ac:spMk id="66" creationId="{5AC30AE2-A69C-BF99-F948-C56C6DDA5DEE}"/>
          </ac:spMkLst>
        </pc:sp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18" creationId="{BEFE2028-7CEB-C6CC-E9A7-B43F1B4C1435}"/>
          </ac:picMkLst>
        </pc:picChg>
        <pc:picChg chg="add del mod">
          <ac:chgData name="Sara Meneghetti" userId="72066168-999a-4a7c-9875-ae2509302863" providerId="ADAL" clId="{AF7D3088-437C-4BAF-9B85-F241E2648172}" dt="2024-03-28T09:17:21.508" v="508" actId="478"/>
          <ac:picMkLst>
            <pc:docMk/>
            <pc:sldMk cId="2159522528" sldId="265"/>
            <ac:picMk id="19" creationId="{8F2F321F-230B-A952-AA76-47D8D63E6A1A}"/>
          </ac:picMkLst>
        </pc:picChg>
        <pc:picChg chg="add del mod">
          <ac:chgData name="Sara Meneghetti" userId="72066168-999a-4a7c-9875-ae2509302863" providerId="ADAL" clId="{AF7D3088-437C-4BAF-9B85-F241E2648172}" dt="2024-03-28T10:37:38.809" v="1114" actId="478"/>
          <ac:picMkLst>
            <pc:docMk/>
            <pc:sldMk cId="2159522528" sldId="265"/>
            <ac:picMk id="23" creationId="{12A75F06-2EC7-2C4E-05DE-9D1110F1E9DF}"/>
          </ac:picMkLst>
        </pc:picChg>
        <pc:picChg chg="add mod">
          <ac:chgData name="Sara Meneghetti" userId="72066168-999a-4a7c-9875-ae2509302863" providerId="ADAL" clId="{AF7D3088-437C-4BAF-9B85-F241E2648172}" dt="2024-03-28T16:09:35.451" v="2195" actId="1038"/>
          <ac:picMkLst>
            <pc:docMk/>
            <pc:sldMk cId="2159522528" sldId="265"/>
            <ac:picMk id="24" creationId="{F3D2A3BC-EEA4-1246-4D50-1B729F2A8C35}"/>
          </ac:picMkLst>
        </pc:picChg>
        <pc:picChg chg="add mod">
          <ac:chgData name="Sara Meneghetti" userId="72066168-999a-4a7c-9875-ae2509302863" providerId="ADAL" clId="{AF7D3088-437C-4BAF-9B85-F241E2648172}" dt="2024-03-28T16:08:35.478" v="2146" actId="1076"/>
          <ac:picMkLst>
            <pc:docMk/>
            <pc:sldMk cId="2159522528" sldId="265"/>
            <ac:picMk id="25" creationId="{167D4C76-EFCE-850A-EF25-4A09E43171EF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26" creationId="{FBA64623-BA75-DA0F-A9E5-BFDD025A1FDA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27" creationId="{E66230F2-F10A-98C9-2974-2322E04519F0}"/>
          </ac:picMkLst>
        </pc:picChg>
        <pc:picChg chg="add mod">
          <ac:chgData name="Sara Meneghetti" userId="72066168-999a-4a7c-9875-ae2509302863" providerId="ADAL" clId="{AF7D3088-437C-4BAF-9B85-F241E2648172}" dt="2024-03-28T16:08:49.371" v="2148" actId="1076"/>
          <ac:picMkLst>
            <pc:docMk/>
            <pc:sldMk cId="2159522528" sldId="265"/>
            <ac:picMk id="28" creationId="{6BA02945-0FAC-F1BD-A149-5131EE6593FD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29" creationId="{8F3FDE55-538E-2F42-0D9F-5D20C479A749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30" creationId="{698AD5CF-5406-9C5F-650C-AEA870E2706B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31" creationId="{231E0924-F274-44B6-7DF6-4949B2CE204A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32" creationId="{00231E4B-D48F-D0E7-6848-C7A72A3210B4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33" creationId="{02E0A7DA-88E0-E383-9540-7AC82FA473B1}"/>
          </ac:picMkLst>
        </pc:picChg>
        <pc:picChg chg="add mod">
          <ac:chgData name="Sara Meneghetti" userId="72066168-999a-4a7c-9875-ae2509302863" providerId="ADAL" clId="{AF7D3088-437C-4BAF-9B85-F241E2648172}" dt="2024-03-28T16:09:03.351" v="2150" actId="1076"/>
          <ac:picMkLst>
            <pc:docMk/>
            <pc:sldMk cId="2159522528" sldId="265"/>
            <ac:picMk id="34" creationId="{CEBC0431-5271-87C4-9654-E2E4FEB53772}"/>
          </ac:picMkLst>
        </pc:picChg>
        <pc:picChg chg="add mod">
          <ac:chgData name="Sara Meneghetti" userId="72066168-999a-4a7c-9875-ae2509302863" providerId="ADAL" clId="{AF7D3088-437C-4BAF-9B85-F241E2648172}" dt="2024-03-28T09:25:29.524" v="713"/>
          <ac:picMkLst>
            <pc:docMk/>
            <pc:sldMk cId="2159522528" sldId="265"/>
            <ac:picMk id="36" creationId="{59EA00AC-2FF4-E3A7-0920-1A1A53A528FF}"/>
          </ac:picMkLst>
        </pc:picChg>
        <pc:picChg chg="add del mod">
          <ac:chgData name="Sara Meneghetti" userId="72066168-999a-4a7c-9875-ae2509302863" providerId="ADAL" clId="{AF7D3088-437C-4BAF-9B85-F241E2648172}" dt="2024-03-28T10:10:36.664" v="929" actId="478"/>
          <ac:picMkLst>
            <pc:docMk/>
            <pc:sldMk cId="2159522528" sldId="265"/>
            <ac:picMk id="40" creationId="{D8485EC9-BBB9-0478-4B0C-49D9B83F5519}"/>
          </ac:picMkLst>
        </pc:picChg>
        <pc:picChg chg="add del mod">
          <ac:chgData name="Sara Meneghetti" userId="72066168-999a-4a7c-9875-ae2509302863" providerId="ADAL" clId="{AF7D3088-437C-4BAF-9B85-F241E2648172}" dt="2024-03-28T10:11:25.077" v="941" actId="478"/>
          <ac:picMkLst>
            <pc:docMk/>
            <pc:sldMk cId="2159522528" sldId="265"/>
            <ac:picMk id="42" creationId="{CDDF4E13-780A-0A6D-BB84-BEA9C5848C64}"/>
          </ac:picMkLst>
        </pc:picChg>
        <pc:picChg chg="add del mod">
          <ac:chgData name="Sara Meneghetti" userId="72066168-999a-4a7c-9875-ae2509302863" providerId="ADAL" clId="{AF7D3088-437C-4BAF-9B85-F241E2648172}" dt="2024-03-28T10:11:22.466" v="940" actId="478"/>
          <ac:picMkLst>
            <pc:docMk/>
            <pc:sldMk cId="2159522528" sldId="265"/>
            <ac:picMk id="44" creationId="{B6AB9374-37F8-4DC0-7525-8F5E26F123F7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46" creationId="{5003D337-F795-400C-80C1-9B8EE5EC7214}"/>
          </ac:picMkLst>
        </pc:picChg>
        <pc:picChg chg="add del mod">
          <ac:chgData name="Sara Meneghetti" userId="72066168-999a-4a7c-9875-ae2509302863" providerId="ADAL" clId="{AF7D3088-437C-4BAF-9B85-F241E2648172}" dt="2024-03-28T10:21:00.139" v="1060" actId="478"/>
          <ac:picMkLst>
            <pc:docMk/>
            <pc:sldMk cId="2159522528" sldId="265"/>
            <ac:picMk id="48" creationId="{EE3FEF2B-568E-AA91-E01A-F78EC4309C1B}"/>
          </ac:picMkLst>
        </pc:picChg>
        <pc:picChg chg="add mod">
          <ac:chgData name="Sara Meneghetti" userId="72066168-999a-4a7c-9875-ae2509302863" providerId="ADAL" clId="{AF7D3088-437C-4BAF-9B85-F241E2648172}" dt="2024-03-28T16:08:46.433" v="2147" actId="1076"/>
          <ac:picMkLst>
            <pc:docMk/>
            <pc:sldMk cId="2159522528" sldId="265"/>
            <ac:picMk id="50" creationId="{D5438627-9007-B61A-D412-7F12C5C98FB7}"/>
          </ac:picMkLst>
        </pc:picChg>
        <pc:picChg chg="add del mod">
          <ac:chgData name="Sara Meneghetti" userId="72066168-999a-4a7c-9875-ae2509302863" providerId="ADAL" clId="{AF7D3088-437C-4BAF-9B85-F241E2648172}" dt="2024-03-28T10:37:58.558" v="1119" actId="478"/>
          <ac:picMkLst>
            <pc:docMk/>
            <pc:sldMk cId="2159522528" sldId="265"/>
            <ac:picMk id="52" creationId="{15DEC1A5-2FD6-C255-AFD8-EF6A922A7E21}"/>
          </ac:picMkLst>
        </pc:picChg>
        <pc:picChg chg="add del mod">
          <ac:chgData name="Sara Meneghetti" userId="72066168-999a-4a7c-9875-ae2509302863" providerId="ADAL" clId="{AF7D3088-437C-4BAF-9B85-F241E2648172}" dt="2024-03-28T10:36:36.644" v="1107" actId="478"/>
          <ac:picMkLst>
            <pc:docMk/>
            <pc:sldMk cId="2159522528" sldId="265"/>
            <ac:picMk id="54" creationId="{84BF865C-A5D3-8FC8-196A-AC3223D483BC}"/>
          </ac:picMkLst>
        </pc:picChg>
        <pc:picChg chg="add mod">
          <ac:chgData name="Sara Meneghetti" userId="72066168-999a-4a7c-9875-ae2509302863" providerId="ADAL" clId="{AF7D3088-437C-4BAF-9B85-F241E2648172}" dt="2024-03-28T16:07:58.205" v="2137" actId="1076"/>
          <ac:picMkLst>
            <pc:docMk/>
            <pc:sldMk cId="2159522528" sldId="265"/>
            <ac:picMk id="56" creationId="{E4B63E41-52DD-BC0D-AC56-5907EE0EF457}"/>
          </ac:picMkLst>
        </pc:picChg>
        <pc:picChg chg="add del mod">
          <ac:chgData name="Sara Meneghetti" userId="72066168-999a-4a7c-9875-ae2509302863" providerId="ADAL" clId="{AF7D3088-437C-4BAF-9B85-F241E2648172}" dt="2024-03-28T10:54:51.406" v="1184" actId="1076"/>
          <ac:picMkLst>
            <pc:docMk/>
            <pc:sldMk cId="2159522528" sldId="265"/>
            <ac:picMk id="58" creationId="{C2B8BF11-BB90-72C1-2D80-77DD3734180A}"/>
          </ac:picMkLst>
        </pc:picChg>
        <pc:picChg chg="add del mod">
          <ac:chgData name="Sara Meneghetti" userId="72066168-999a-4a7c-9875-ae2509302863" providerId="ADAL" clId="{AF7D3088-437C-4BAF-9B85-F241E2648172}" dt="2024-03-28T10:54:51.406" v="1184" actId="1076"/>
          <ac:picMkLst>
            <pc:docMk/>
            <pc:sldMk cId="2159522528" sldId="265"/>
            <ac:picMk id="60" creationId="{4BB5D541-B6B0-13B9-8CDC-B5928F8B13A1}"/>
          </ac:picMkLst>
        </pc:picChg>
        <pc:picChg chg="add mod">
          <ac:chgData name="Sara Meneghetti" userId="72066168-999a-4a7c-9875-ae2509302863" providerId="ADAL" clId="{AF7D3088-437C-4BAF-9B85-F241E2648172}" dt="2024-03-28T16:06:47.310" v="2131" actId="1035"/>
          <ac:picMkLst>
            <pc:docMk/>
            <pc:sldMk cId="2159522528" sldId="265"/>
            <ac:picMk id="63" creationId="{B090FD94-CC7B-7B4F-043A-21F7B268B17E}"/>
          </ac:picMkLst>
        </pc:picChg>
        <pc:picChg chg="add mod">
          <ac:chgData name="Sara Meneghetti" userId="72066168-999a-4a7c-9875-ae2509302863" providerId="ADAL" clId="{AF7D3088-437C-4BAF-9B85-F241E2648172}" dt="2024-03-28T16:06:44.654" v="2130" actId="1036"/>
          <ac:picMkLst>
            <pc:docMk/>
            <pc:sldMk cId="2159522528" sldId="265"/>
            <ac:picMk id="64" creationId="{A6D176CB-1684-2160-3577-801381C24C51}"/>
          </ac:picMkLst>
        </pc:picChg>
      </pc:sldChg>
      <pc:sldChg chg="addSp delSp modSp add del mod ord delAnim modAnim modShow">
        <pc:chgData name="Sara Meneghetti" userId="72066168-999a-4a7c-9875-ae2509302863" providerId="ADAL" clId="{AF7D3088-437C-4BAF-9B85-F241E2648172}" dt="2024-04-09T09:38:01.856" v="6024" actId="47"/>
        <pc:sldMkLst>
          <pc:docMk/>
          <pc:sldMk cId="3964180736" sldId="266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964180736" sldId="266"/>
            <ac:spMk id="2" creationId="{CFA08A25-500A-F2AA-61F9-EE604EFB16CB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964180736" sldId="266"/>
            <ac:spMk id="3" creationId="{F5D65775-62AB-D218-A1F2-9890ABEF1FD1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964180736" sldId="266"/>
            <ac:spMk id="4" creationId="{AF789697-D61D-9DFE-332D-872CD45B5127}"/>
          </ac:spMkLst>
        </pc:spChg>
        <pc:spChg chg="mod">
          <ac:chgData name="Sara Meneghetti" userId="72066168-999a-4a7c-9875-ae2509302863" providerId="ADAL" clId="{AF7D3088-437C-4BAF-9B85-F241E2648172}" dt="2024-04-05T10:27:16.429" v="5587" actId="1076"/>
          <ac:spMkLst>
            <pc:docMk/>
            <pc:sldMk cId="3964180736" sldId="266"/>
            <ac:spMk id="17" creationId="{B2FA11E0-4FA5-7D03-8752-D1B904454EA2}"/>
          </ac:spMkLst>
        </pc:spChg>
        <pc:spChg chg="add mod">
          <ac:chgData name="Sara Meneghetti" userId="72066168-999a-4a7c-9875-ae2509302863" providerId="ADAL" clId="{AF7D3088-437C-4BAF-9B85-F241E2648172}" dt="2024-04-05T09:18:29.838" v="5467"/>
          <ac:spMkLst>
            <pc:docMk/>
            <pc:sldMk cId="3964180736" sldId="266"/>
            <ac:spMk id="19" creationId="{BAD58EE6-193A-CF0A-A7B6-AC7786347323}"/>
          </ac:spMkLst>
        </pc:spChg>
        <pc:spChg chg="mod">
          <ac:chgData name="Sara Meneghetti" userId="72066168-999a-4a7c-9875-ae2509302863" providerId="ADAL" clId="{AF7D3088-437C-4BAF-9B85-F241E2648172}" dt="2024-04-02T12:54:47.175" v="4107" actId="207"/>
          <ac:spMkLst>
            <pc:docMk/>
            <pc:sldMk cId="3964180736" sldId="266"/>
            <ac:spMk id="35" creationId="{3F16D4AC-E173-AB2C-FB1C-BCDAF0F89814}"/>
          </ac:spMkLst>
        </pc:spChg>
        <pc:spChg chg="add mod">
          <ac:chgData name="Sara Meneghetti" userId="72066168-999a-4a7c-9875-ae2509302863" providerId="ADAL" clId="{AF7D3088-437C-4BAF-9B85-F241E2648172}" dt="2024-04-05T10:26:56.317" v="5583" actId="164"/>
          <ac:spMkLst>
            <pc:docMk/>
            <pc:sldMk cId="3964180736" sldId="266"/>
            <ac:spMk id="36" creationId="{795EE68D-8A84-67FE-DAA3-2DC1FF4CB939}"/>
          </ac:spMkLst>
        </pc:spChg>
        <pc:spChg chg="mod">
          <ac:chgData name="Sara Meneghetti" userId="72066168-999a-4a7c-9875-ae2509302863" providerId="ADAL" clId="{AF7D3088-437C-4BAF-9B85-F241E2648172}" dt="2024-04-03T09:58:06.915" v="5156" actId="207"/>
          <ac:spMkLst>
            <pc:docMk/>
            <pc:sldMk cId="3964180736" sldId="266"/>
            <ac:spMk id="37" creationId="{BBC3B372-8373-4012-261D-DEEF0A77939F}"/>
          </ac:spMkLst>
        </pc:spChg>
        <pc:spChg chg="add del mod ord">
          <ac:chgData name="Sara Meneghetti" userId="72066168-999a-4a7c-9875-ae2509302863" providerId="ADAL" clId="{AF7D3088-437C-4BAF-9B85-F241E2648172}" dt="2024-04-05T12:06:29.659" v="5818" actId="478"/>
          <ac:spMkLst>
            <pc:docMk/>
            <pc:sldMk cId="3964180736" sldId="266"/>
            <ac:spMk id="47" creationId="{3288006A-AE30-58EA-F4FE-955921913C3C}"/>
          </ac:spMkLst>
        </pc:spChg>
        <pc:grpChg chg="add mod">
          <ac:chgData name="Sara Meneghetti" userId="72066168-999a-4a7c-9875-ae2509302863" providerId="ADAL" clId="{AF7D3088-437C-4BAF-9B85-F241E2648172}" dt="2024-04-05T10:26:59.232" v="5584" actId="1076"/>
          <ac:grpSpMkLst>
            <pc:docMk/>
            <pc:sldMk cId="3964180736" sldId="266"/>
            <ac:grpSpMk id="42" creationId="{2AF986A3-4874-047E-C773-F4DDD0DF4B3E}"/>
          </ac:grpSpMkLst>
        </pc:grpChg>
        <pc:picChg chg="add mod">
          <ac:chgData name="Sara Meneghetti" userId="72066168-999a-4a7c-9875-ae2509302863" providerId="ADAL" clId="{AF7D3088-437C-4BAF-9B85-F241E2648172}" dt="2024-04-05T09:18:29.838" v="5467"/>
          <ac:picMkLst>
            <pc:docMk/>
            <pc:sldMk cId="3964180736" sldId="266"/>
            <ac:picMk id="23" creationId="{3FEEFD2C-12E6-E05D-1FBD-8092A18E1CDC}"/>
          </ac:picMkLst>
        </pc:picChg>
        <pc:picChg chg="add mod">
          <ac:chgData name="Sara Meneghetti" userId="72066168-999a-4a7c-9875-ae2509302863" providerId="ADAL" clId="{AF7D3088-437C-4BAF-9B85-F241E2648172}" dt="2024-04-03T09:20:11.831" v="5105" actId="931"/>
          <ac:picMkLst>
            <pc:docMk/>
            <pc:sldMk cId="3964180736" sldId="266"/>
            <ac:picMk id="23" creationId="{CF97D8BF-CFAC-7028-78B4-F6C107DC7CC7}"/>
          </ac:picMkLst>
        </pc:picChg>
        <pc:picChg chg="mod">
          <ac:chgData name="Sara Meneghetti" userId="72066168-999a-4a7c-9875-ae2509302863" providerId="ADAL" clId="{AF7D3088-437C-4BAF-9B85-F241E2648172}" dt="2024-04-03T10:00:27.940" v="5158" actId="208"/>
          <ac:picMkLst>
            <pc:docMk/>
            <pc:sldMk cId="3964180736" sldId="266"/>
            <ac:picMk id="26" creationId="{FBA64623-BA75-DA0F-A9E5-BFDD025A1FDA}"/>
          </ac:picMkLst>
        </pc:picChg>
        <pc:picChg chg="mod">
          <ac:chgData name="Sara Meneghetti" userId="72066168-999a-4a7c-9875-ae2509302863" providerId="ADAL" clId="{AF7D3088-437C-4BAF-9B85-F241E2648172}" dt="2024-04-03T10:00:27.940" v="5158" actId="208"/>
          <ac:picMkLst>
            <pc:docMk/>
            <pc:sldMk cId="3964180736" sldId="266"/>
            <ac:picMk id="27" creationId="{E66230F2-F10A-98C9-2974-2322E04519F0}"/>
          </ac:picMkLst>
        </pc:picChg>
        <pc:picChg chg="mod">
          <ac:chgData name="Sara Meneghetti" userId="72066168-999a-4a7c-9875-ae2509302863" providerId="ADAL" clId="{AF7D3088-437C-4BAF-9B85-F241E2648172}" dt="2024-04-03T10:00:27.940" v="5158" actId="208"/>
          <ac:picMkLst>
            <pc:docMk/>
            <pc:sldMk cId="3964180736" sldId="266"/>
            <ac:picMk id="28" creationId="{6BA02945-0FAC-F1BD-A149-5131EE6593FD}"/>
          </ac:picMkLst>
        </pc:picChg>
        <pc:picChg chg="mod">
          <ac:chgData name="Sara Meneghetti" userId="72066168-999a-4a7c-9875-ae2509302863" providerId="ADAL" clId="{AF7D3088-437C-4BAF-9B85-F241E2648172}" dt="2024-04-03T10:00:27.940" v="5158" actId="208"/>
          <ac:picMkLst>
            <pc:docMk/>
            <pc:sldMk cId="3964180736" sldId="266"/>
            <ac:picMk id="29" creationId="{8F3FDE55-538E-2F42-0D9F-5D20C479A749}"/>
          </ac:picMkLst>
        </pc:picChg>
        <pc:picChg chg="mod">
          <ac:chgData name="Sara Meneghetti" userId="72066168-999a-4a7c-9875-ae2509302863" providerId="ADAL" clId="{AF7D3088-437C-4BAF-9B85-F241E2648172}" dt="2024-04-03T10:00:27.940" v="5158" actId="208"/>
          <ac:picMkLst>
            <pc:docMk/>
            <pc:sldMk cId="3964180736" sldId="266"/>
            <ac:picMk id="30" creationId="{698AD5CF-5406-9C5F-650C-AEA870E2706B}"/>
          </ac:picMkLst>
        </pc:picChg>
        <pc:picChg chg="mod">
          <ac:chgData name="Sara Meneghetti" userId="72066168-999a-4a7c-9875-ae2509302863" providerId="ADAL" clId="{AF7D3088-437C-4BAF-9B85-F241E2648172}" dt="2024-04-03T10:00:27.940" v="5158" actId="208"/>
          <ac:picMkLst>
            <pc:docMk/>
            <pc:sldMk cId="3964180736" sldId="266"/>
            <ac:picMk id="31" creationId="{231E0924-F274-44B6-7DF6-4949B2CE204A}"/>
          </ac:picMkLst>
        </pc:picChg>
        <pc:picChg chg="mod">
          <ac:chgData name="Sara Meneghetti" userId="72066168-999a-4a7c-9875-ae2509302863" providerId="ADAL" clId="{AF7D3088-437C-4BAF-9B85-F241E2648172}" dt="2024-04-03T10:00:42.935" v="5164" actId="1036"/>
          <ac:picMkLst>
            <pc:docMk/>
            <pc:sldMk cId="3964180736" sldId="266"/>
            <ac:picMk id="32" creationId="{00231E4B-D48F-D0E7-6848-C7A72A3210B4}"/>
          </ac:picMkLst>
        </pc:picChg>
        <pc:picChg chg="mod">
          <ac:chgData name="Sara Meneghetti" userId="72066168-999a-4a7c-9875-ae2509302863" providerId="ADAL" clId="{AF7D3088-437C-4BAF-9B85-F241E2648172}" dt="2024-04-03T10:00:27.940" v="5158" actId="208"/>
          <ac:picMkLst>
            <pc:docMk/>
            <pc:sldMk cId="3964180736" sldId="266"/>
            <ac:picMk id="33" creationId="{02E0A7DA-88E0-E383-9540-7AC82FA473B1}"/>
          </ac:picMkLst>
        </pc:picChg>
        <pc:picChg chg="add mod">
          <ac:chgData name="Sara Meneghetti" userId="72066168-999a-4a7c-9875-ae2509302863" providerId="ADAL" clId="{AF7D3088-437C-4BAF-9B85-F241E2648172}" dt="2024-04-05T12:06:35.427" v="5819"/>
          <ac:picMkLst>
            <pc:docMk/>
            <pc:sldMk cId="3964180736" sldId="266"/>
            <ac:picMk id="39" creationId="{4B422F0F-8B99-B888-215F-931B8804C426}"/>
          </ac:picMkLst>
        </pc:picChg>
        <pc:picChg chg="add mod">
          <ac:chgData name="Sara Meneghetti" userId="72066168-999a-4a7c-9875-ae2509302863" providerId="ADAL" clId="{AF7D3088-437C-4BAF-9B85-F241E2648172}" dt="2024-04-03T09:21:21.934" v="5110" actId="931"/>
          <ac:picMkLst>
            <pc:docMk/>
            <pc:sldMk cId="3964180736" sldId="266"/>
            <ac:picMk id="39" creationId="{E66FFE84-C399-748F-DC3E-DA4039D759D3}"/>
          </ac:picMkLst>
        </pc:picChg>
        <pc:picChg chg="add mod">
          <ac:chgData name="Sara Meneghetti" userId="72066168-999a-4a7c-9875-ae2509302863" providerId="ADAL" clId="{AF7D3088-437C-4BAF-9B85-F241E2648172}" dt="2024-04-05T10:26:56.317" v="5583" actId="164"/>
          <ac:picMkLst>
            <pc:docMk/>
            <pc:sldMk cId="3964180736" sldId="266"/>
            <ac:picMk id="40" creationId="{481BE6F8-1ACF-BC8D-D5A1-0B58BFABEBF2}"/>
          </ac:picMkLst>
        </pc:picChg>
        <pc:picChg chg="add mod">
          <ac:chgData name="Sara Meneghetti" userId="72066168-999a-4a7c-9875-ae2509302863" providerId="ADAL" clId="{AF7D3088-437C-4BAF-9B85-F241E2648172}" dt="2024-04-03T09:22:45.034" v="5121" actId="1036"/>
          <ac:picMkLst>
            <pc:docMk/>
            <pc:sldMk cId="3964180736" sldId="266"/>
            <ac:picMk id="41" creationId="{9EF31E7A-67DB-BC2C-3627-5FDEFD35B589}"/>
          </ac:picMkLst>
        </pc:picChg>
        <pc:picChg chg="add mod">
          <ac:chgData name="Sara Meneghetti" userId="72066168-999a-4a7c-9875-ae2509302863" providerId="ADAL" clId="{AF7D3088-437C-4BAF-9B85-F241E2648172}" dt="2024-04-03T09:24:49.852" v="5138" actId="1076"/>
          <ac:picMkLst>
            <pc:docMk/>
            <pc:sldMk cId="3964180736" sldId="266"/>
            <ac:picMk id="43" creationId="{B71028C4-1D5A-B28F-A97E-A2DFCF026307}"/>
          </ac:picMkLst>
        </pc:picChg>
        <pc:picChg chg="add mod">
          <ac:chgData name="Sara Meneghetti" userId="72066168-999a-4a7c-9875-ae2509302863" providerId="ADAL" clId="{AF7D3088-437C-4BAF-9B85-F241E2648172}" dt="2024-04-05T10:58:27.399" v="5770"/>
          <ac:picMkLst>
            <pc:docMk/>
            <pc:sldMk cId="3964180736" sldId="266"/>
            <ac:picMk id="44" creationId="{1A891EDF-FE69-5AC2-FAFA-3533340ABF05}"/>
          </ac:picMkLst>
        </pc:picChg>
        <pc:picChg chg="add del mod">
          <ac:chgData name="Sara Meneghetti" userId="72066168-999a-4a7c-9875-ae2509302863" providerId="ADAL" clId="{AF7D3088-437C-4BAF-9B85-F241E2648172}" dt="2024-04-05T12:06:37.288" v="5820" actId="478"/>
          <ac:picMkLst>
            <pc:docMk/>
            <pc:sldMk cId="3964180736" sldId="266"/>
            <ac:picMk id="45" creationId="{59A5F504-6870-F45B-D1E3-989C376D7D24}"/>
          </ac:picMkLst>
        </pc:picChg>
        <pc:picChg chg="mod">
          <ac:chgData name="Sara Meneghetti" userId="72066168-999a-4a7c-9875-ae2509302863" providerId="ADAL" clId="{AF7D3088-437C-4BAF-9B85-F241E2648172}" dt="2024-04-05T10:27:33.516" v="5589" actId="1076"/>
          <ac:picMkLst>
            <pc:docMk/>
            <pc:sldMk cId="3964180736" sldId="266"/>
            <ac:picMk id="46" creationId="{5003D337-F795-400C-80C1-9B8EE5EC7214}"/>
          </ac:picMkLst>
        </pc:picChg>
        <pc:picChg chg="del">
          <ac:chgData name="Sara Meneghetti" userId="72066168-999a-4a7c-9875-ae2509302863" providerId="ADAL" clId="{AF7D3088-437C-4BAF-9B85-F241E2648172}" dt="2024-04-05T10:24:27.317" v="5554" actId="478"/>
          <ac:picMkLst>
            <pc:docMk/>
            <pc:sldMk cId="3964180736" sldId="266"/>
            <ac:picMk id="50" creationId="{D5438627-9007-B61A-D412-7F12C5C98FB7}"/>
          </ac:picMkLst>
        </pc:picChg>
        <pc:picChg chg="mod">
          <ac:chgData name="Sara Meneghetti" userId="72066168-999a-4a7c-9875-ae2509302863" providerId="ADAL" clId="{AF7D3088-437C-4BAF-9B85-F241E2648172}" dt="2024-04-05T12:07:16.746" v="5832" actId="1037"/>
          <ac:picMkLst>
            <pc:docMk/>
            <pc:sldMk cId="3964180736" sldId="266"/>
            <ac:picMk id="56" creationId="{E4B63E41-52DD-BC0D-AC56-5907EE0EF457}"/>
          </ac:picMkLst>
        </pc:picChg>
        <pc:picChg chg="del">
          <ac:chgData name="Sara Meneghetti" userId="72066168-999a-4a7c-9875-ae2509302863" providerId="ADAL" clId="{AF7D3088-437C-4BAF-9B85-F241E2648172}" dt="2024-04-05T09:18:29.370" v="5466" actId="478"/>
          <ac:picMkLst>
            <pc:docMk/>
            <pc:sldMk cId="3964180736" sldId="266"/>
            <ac:picMk id="63" creationId="{B090FD94-CC7B-7B4F-043A-21F7B268B17E}"/>
          </ac:picMkLst>
        </pc:picChg>
        <pc:picChg chg="del mod">
          <ac:chgData name="Sara Meneghetti" userId="72066168-999a-4a7c-9875-ae2509302863" providerId="ADAL" clId="{AF7D3088-437C-4BAF-9B85-F241E2648172}" dt="2024-04-05T10:58:37.874" v="5771" actId="478"/>
          <ac:picMkLst>
            <pc:docMk/>
            <pc:sldMk cId="3964180736" sldId="266"/>
            <ac:picMk id="64" creationId="{A6D176CB-1684-2160-3577-801381C24C51}"/>
          </ac:picMkLst>
        </pc:picChg>
      </pc:sldChg>
      <pc:sldChg chg="addSp delSp modSp new del mod ord delAnim modAnim">
        <pc:chgData name="Sara Meneghetti" userId="72066168-999a-4a7c-9875-ae2509302863" providerId="ADAL" clId="{AF7D3088-437C-4BAF-9B85-F241E2648172}" dt="2024-04-03T07:27:48.780" v="4677" actId="47"/>
        <pc:sldMkLst>
          <pc:docMk/>
          <pc:sldMk cId="310840490" sldId="267"/>
        </pc:sldMkLst>
        <pc:spChg chg="mod">
          <ac:chgData name="Sara Meneghetti" userId="72066168-999a-4a7c-9875-ae2509302863" providerId="ADAL" clId="{AF7D3088-437C-4BAF-9B85-F241E2648172}" dt="2024-03-28T17:13:20.033" v="2947" actId="20577"/>
          <ac:spMkLst>
            <pc:docMk/>
            <pc:sldMk cId="310840490" sldId="267"/>
            <ac:spMk id="2" creationId="{64AF13F1-29EF-0864-DCAA-BE79CA8749CB}"/>
          </ac:spMkLst>
        </pc:spChg>
        <pc:spChg chg="del">
          <ac:chgData name="Sara Meneghetti" userId="72066168-999a-4a7c-9875-ae2509302863" providerId="ADAL" clId="{AF7D3088-437C-4BAF-9B85-F241E2648172}" dt="2024-03-28T17:12:27.476" v="2930" actId="931"/>
          <ac:spMkLst>
            <pc:docMk/>
            <pc:sldMk cId="310840490" sldId="267"/>
            <ac:spMk id="3" creationId="{B2AF6417-1E30-06F7-897E-788CFA9A09C8}"/>
          </ac:spMkLst>
        </pc:spChg>
        <pc:spChg chg="add mod">
          <ac:chgData name="Sara Meneghetti" userId="72066168-999a-4a7c-9875-ae2509302863" providerId="ADAL" clId="{AF7D3088-437C-4BAF-9B85-F241E2648172}" dt="2024-03-29T16:54:01.898" v="3654" actId="14100"/>
          <ac:spMkLst>
            <pc:docMk/>
            <pc:sldMk cId="310840490" sldId="267"/>
            <ac:spMk id="13" creationId="{058F941E-BB11-88DA-7D65-B1BBA7559855}"/>
          </ac:spMkLst>
        </pc:spChg>
        <pc:spChg chg="add del mod">
          <ac:chgData name="Sara Meneghetti" userId="72066168-999a-4a7c-9875-ae2509302863" providerId="ADAL" clId="{AF7D3088-437C-4BAF-9B85-F241E2648172}" dt="2024-03-28T17:14:52.731" v="2961" actId="931"/>
          <ac:spMkLst>
            <pc:docMk/>
            <pc:sldMk cId="310840490" sldId="267"/>
            <ac:spMk id="13" creationId="{D065042D-5E8B-2B67-3637-828DBBE9C7B9}"/>
          </ac:spMkLst>
        </pc:spChg>
        <pc:spChg chg="add mod">
          <ac:chgData name="Sara Meneghetti" userId="72066168-999a-4a7c-9875-ae2509302863" providerId="ADAL" clId="{AF7D3088-437C-4BAF-9B85-F241E2648172}" dt="2024-04-03T07:26:12.616" v="4666" actId="1076"/>
          <ac:spMkLst>
            <pc:docMk/>
            <pc:sldMk cId="310840490" sldId="267"/>
            <ac:spMk id="14" creationId="{A918FEA4-498F-3932-B147-679A4E5E2DF3}"/>
          </ac:spMkLst>
        </pc:spChg>
        <pc:spChg chg="add del">
          <ac:chgData name="Sara Meneghetti" userId="72066168-999a-4a7c-9875-ae2509302863" providerId="ADAL" clId="{AF7D3088-437C-4BAF-9B85-F241E2648172}" dt="2024-03-29T15:44:51.327" v="3317" actId="478"/>
          <ac:spMkLst>
            <pc:docMk/>
            <pc:sldMk cId="310840490" sldId="267"/>
            <ac:spMk id="16" creationId="{3FEA6D63-C932-E97E-6242-DB77E9BAD61C}"/>
          </ac:spMkLst>
        </pc:spChg>
        <pc:spChg chg="add mod">
          <ac:chgData name="Sara Meneghetti" userId="72066168-999a-4a7c-9875-ae2509302863" providerId="ADAL" clId="{AF7D3088-437C-4BAF-9B85-F241E2648172}" dt="2024-04-02T12:09:11.504" v="4095" actId="1076"/>
          <ac:spMkLst>
            <pc:docMk/>
            <pc:sldMk cId="310840490" sldId="267"/>
            <ac:spMk id="16" creationId="{B8528E91-DBCB-0406-4E01-3C9C5D41D14E}"/>
          </ac:spMkLst>
        </pc:spChg>
        <pc:spChg chg="add del">
          <ac:chgData name="Sara Meneghetti" userId="72066168-999a-4a7c-9875-ae2509302863" providerId="ADAL" clId="{AF7D3088-437C-4BAF-9B85-F241E2648172}" dt="2024-03-29T15:45:07.454" v="3319" actId="478"/>
          <ac:spMkLst>
            <pc:docMk/>
            <pc:sldMk cId="310840490" sldId="267"/>
            <ac:spMk id="18" creationId="{78D84F8B-8D8D-3BD5-DB2E-2BC424A0A607}"/>
          </ac:spMkLst>
        </pc:spChg>
        <pc:spChg chg="add del mod">
          <ac:chgData name="Sara Meneghetti" userId="72066168-999a-4a7c-9875-ae2509302863" providerId="ADAL" clId="{AF7D3088-437C-4BAF-9B85-F241E2648172}" dt="2024-03-29T17:01:13.689" v="3721" actId="478"/>
          <ac:spMkLst>
            <pc:docMk/>
            <pc:sldMk cId="310840490" sldId="267"/>
            <ac:spMk id="20" creationId="{13D876B4-BD18-5D21-9BB7-744CBF0D740D}"/>
          </ac:spMkLst>
        </pc:spChg>
        <pc:spChg chg="add del mod">
          <ac:chgData name="Sara Meneghetti" userId="72066168-999a-4a7c-9875-ae2509302863" providerId="ADAL" clId="{AF7D3088-437C-4BAF-9B85-F241E2648172}" dt="2024-03-29T17:02:32.216" v="3734" actId="478"/>
          <ac:spMkLst>
            <pc:docMk/>
            <pc:sldMk cId="310840490" sldId="267"/>
            <ac:spMk id="22" creationId="{5414D150-FADB-14CF-2EAB-0E0A999E565C}"/>
          </ac:spMkLst>
        </pc:spChg>
        <pc:spChg chg="add mod">
          <ac:chgData name="Sara Meneghetti" userId="72066168-999a-4a7c-9875-ae2509302863" providerId="ADAL" clId="{AF7D3088-437C-4BAF-9B85-F241E2648172}" dt="2024-03-29T16:59:01.532" v="3688" actId="1076"/>
          <ac:spMkLst>
            <pc:docMk/>
            <pc:sldMk cId="310840490" sldId="267"/>
            <ac:spMk id="23" creationId="{47EFFEFB-9D57-ECFE-DA68-AF26F38A30A0}"/>
          </ac:spMkLst>
        </pc:spChg>
        <pc:spChg chg="add mod">
          <ac:chgData name="Sara Meneghetti" userId="72066168-999a-4a7c-9875-ae2509302863" providerId="ADAL" clId="{AF7D3088-437C-4BAF-9B85-F241E2648172}" dt="2024-03-29T16:59:06.476" v="3691" actId="1076"/>
          <ac:spMkLst>
            <pc:docMk/>
            <pc:sldMk cId="310840490" sldId="267"/>
            <ac:spMk id="24" creationId="{464D1D93-117A-E8CC-7E2B-1286E63F0C88}"/>
          </ac:spMkLst>
        </pc:spChg>
        <pc:spChg chg="add mod">
          <ac:chgData name="Sara Meneghetti" userId="72066168-999a-4a7c-9875-ae2509302863" providerId="ADAL" clId="{AF7D3088-437C-4BAF-9B85-F241E2648172}" dt="2024-03-29T16:59:14.035" v="3695" actId="1076"/>
          <ac:spMkLst>
            <pc:docMk/>
            <pc:sldMk cId="310840490" sldId="267"/>
            <ac:spMk id="26" creationId="{56F13EEE-8F8F-C7E4-6518-B4817D57A77C}"/>
          </ac:spMkLst>
        </pc:spChg>
        <pc:spChg chg="add mod">
          <ac:chgData name="Sara Meneghetti" userId="72066168-999a-4a7c-9875-ae2509302863" providerId="ADAL" clId="{AF7D3088-437C-4BAF-9B85-F241E2648172}" dt="2024-03-29T16:59:10.932" v="3694" actId="1076"/>
          <ac:spMkLst>
            <pc:docMk/>
            <pc:sldMk cId="310840490" sldId="267"/>
            <ac:spMk id="28" creationId="{924B3A85-3A71-AF5C-0AA4-95ECF50A2FDB}"/>
          </ac:spMkLst>
        </pc:spChg>
        <pc:spChg chg="add mod">
          <ac:chgData name="Sara Meneghetti" userId="72066168-999a-4a7c-9875-ae2509302863" providerId="ADAL" clId="{AF7D3088-437C-4BAF-9B85-F241E2648172}" dt="2024-03-29T16:59:30.250" v="3702" actId="1076"/>
          <ac:spMkLst>
            <pc:docMk/>
            <pc:sldMk cId="310840490" sldId="267"/>
            <ac:spMk id="30" creationId="{8B901D12-FF50-5684-ADEF-2F383DA1BA2F}"/>
          </ac:spMkLst>
        </pc:spChg>
        <pc:spChg chg="add del mod">
          <ac:chgData name="Sara Meneghetti" userId="72066168-999a-4a7c-9875-ae2509302863" providerId="ADAL" clId="{AF7D3088-437C-4BAF-9B85-F241E2648172}" dt="2024-03-29T16:59:45.487" v="3707" actId="478"/>
          <ac:spMkLst>
            <pc:docMk/>
            <pc:sldMk cId="310840490" sldId="267"/>
            <ac:spMk id="32" creationId="{55778015-D6CE-21B8-5ACE-1CEC62D36BCF}"/>
          </ac:spMkLst>
        </pc:spChg>
        <pc:spChg chg="add mod">
          <ac:chgData name="Sara Meneghetti" userId="72066168-999a-4a7c-9875-ae2509302863" providerId="ADAL" clId="{AF7D3088-437C-4BAF-9B85-F241E2648172}" dt="2024-04-03T07:26:16.562" v="4667" actId="1076"/>
          <ac:spMkLst>
            <pc:docMk/>
            <pc:sldMk cId="310840490" sldId="267"/>
            <ac:spMk id="34" creationId="{16DF01A4-B867-4448-64F0-36EF8FF46946}"/>
          </ac:spMkLst>
        </pc:spChg>
        <pc:spChg chg="add mod">
          <ac:chgData name="Sara Meneghetti" userId="72066168-999a-4a7c-9875-ae2509302863" providerId="ADAL" clId="{AF7D3088-437C-4BAF-9B85-F241E2648172}" dt="2024-04-03T07:23:50.863" v="4663" actId="1076"/>
          <ac:spMkLst>
            <pc:docMk/>
            <pc:sldMk cId="310840490" sldId="267"/>
            <ac:spMk id="35" creationId="{96A87E2C-1FEF-AF7E-8CF1-39F66E01163E}"/>
          </ac:spMkLst>
        </pc:spChg>
        <pc:spChg chg="add mod">
          <ac:chgData name="Sara Meneghetti" userId="72066168-999a-4a7c-9875-ae2509302863" providerId="ADAL" clId="{AF7D3088-437C-4BAF-9B85-F241E2648172}" dt="2024-04-02T12:08:59.608" v="4091" actId="14100"/>
          <ac:spMkLst>
            <pc:docMk/>
            <pc:sldMk cId="310840490" sldId="267"/>
            <ac:spMk id="36" creationId="{0637B44C-38AF-046B-A759-BAD691026FE2}"/>
          </ac:spMkLst>
        </pc:spChg>
        <pc:spChg chg="add del">
          <ac:chgData name="Sara Meneghetti" userId="72066168-999a-4a7c-9875-ae2509302863" providerId="ADAL" clId="{AF7D3088-437C-4BAF-9B85-F241E2648172}" dt="2024-03-28T17:20:54.807" v="3003" actId="478"/>
          <ac:spMkLst>
            <pc:docMk/>
            <pc:sldMk cId="310840490" sldId="267"/>
            <ac:spMk id="36" creationId="{942518B6-08B8-0E70-A0A1-528438E74EB9}"/>
          </ac:spMkLst>
        </pc:spChg>
        <pc:spChg chg="add del">
          <ac:chgData name="Sara Meneghetti" userId="72066168-999a-4a7c-9875-ae2509302863" providerId="ADAL" clId="{AF7D3088-437C-4BAF-9B85-F241E2648172}" dt="2024-03-28T17:21:12.741" v="3005" actId="478"/>
          <ac:spMkLst>
            <pc:docMk/>
            <pc:sldMk cId="310840490" sldId="267"/>
            <ac:spMk id="37" creationId="{1EF1B05B-7B1B-8D1A-9FC9-CD98D03C2ED9}"/>
          </ac:spMkLst>
        </pc:spChg>
        <pc:spChg chg="add del">
          <ac:chgData name="Sara Meneghetti" userId="72066168-999a-4a7c-9875-ae2509302863" providerId="ADAL" clId="{AF7D3088-437C-4BAF-9B85-F241E2648172}" dt="2024-03-29T17:00:00.042" v="3709" actId="478"/>
          <ac:spMkLst>
            <pc:docMk/>
            <pc:sldMk cId="310840490" sldId="267"/>
            <ac:spMk id="37" creationId="{606155DE-F3A8-A513-3CF4-00C3E1440AC7}"/>
          </ac:spMkLst>
        </pc:spChg>
        <pc:spChg chg="add mod">
          <ac:chgData name="Sara Meneghetti" userId="72066168-999a-4a7c-9875-ae2509302863" providerId="ADAL" clId="{AF7D3088-437C-4BAF-9B85-F241E2648172}" dt="2024-03-29T17:00:32.288" v="3715"/>
          <ac:spMkLst>
            <pc:docMk/>
            <pc:sldMk cId="310840490" sldId="267"/>
            <ac:spMk id="38" creationId="{194D682D-8423-E7B8-54A8-8B5A895C961E}"/>
          </ac:spMkLst>
        </pc:spChg>
        <pc:spChg chg="add del">
          <ac:chgData name="Sara Meneghetti" userId="72066168-999a-4a7c-9875-ae2509302863" providerId="ADAL" clId="{AF7D3088-437C-4BAF-9B85-F241E2648172}" dt="2024-03-29T17:01:28.843" v="3723" actId="478"/>
          <ac:spMkLst>
            <pc:docMk/>
            <pc:sldMk cId="310840490" sldId="267"/>
            <ac:spMk id="39" creationId="{556699B9-D7FC-DE14-DF68-70354FB8899B}"/>
          </ac:spMkLst>
        </pc:spChg>
        <pc:spChg chg="add del mod">
          <ac:chgData name="Sara Meneghetti" userId="72066168-999a-4a7c-9875-ae2509302863" providerId="ADAL" clId="{AF7D3088-437C-4BAF-9B85-F241E2648172}" dt="2024-03-28T17:23:16.249" v="3020" actId="478"/>
          <ac:spMkLst>
            <pc:docMk/>
            <pc:sldMk cId="310840490" sldId="267"/>
            <ac:spMk id="40" creationId="{A4BA7E5E-D1A2-20AC-4FE5-3AEB7D99F823}"/>
          </ac:spMkLst>
        </pc:spChg>
        <pc:spChg chg="add mod">
          <ac:chgData name="Sara Meneghetti" userId="72066168-999a-4a7c-9875-ae2509302863" providerId="ADAL" clId="{AF7D3088-437C-4BAF-9B85-F241E2648172}" dt="2024-04-03T07:26:35.902" v="4672" actId="1076"/>
          <ac:spMkLst>
            <pc:docMk/>
            <pc:sldMk cId="310840490" sldId="267"/>
            <ac:spMk id="40" creationId="{E75060D8-CB3F-EF57-72F1-8A8D27EEE3CA}"/>
          </ac:spMkLst>
        </pc:spChg>
        <pc:spChg chg="add del mod">
          <ac:chgData name="Sara Meneghetti" userId="72066168-999a-4a7c-9875-ae2509302863" providerId="ADAL" clId="{AF7D3088-437C-4BAF-9B85-F241E2648172}" dt="2024-03-29T17:02:52.324" v="3737" actId="478"/>
          <ac:spMkLst>
            <pc:docMk/>
            <pc:sldMk cId="310840490" sldId="267"/>
            <ac:spMk id="41" creationId="{218EBF5B-2899-36BA-1D58-FD0F2679DA2E}"/>
          </ac:spMkLst>
        </pc:spChg>
        <pc:spChg chg="add del">
          <ac:chgData name="Sara Meneghetti" userId="72066168-999a-4a7c-9875-ae2509302863" providerId="ADAL" clId="{AF7D3088-437C-4BAF-9B85-F241E2648172}" dt="2024-03-28T17:22:47.705" v="3015" actId="478"/>
          <ac:spMkLst>
            <pc:docMk/>
            <pc:sldMk cId="310840490" sldId="267"/>
            <ac:spMk id="41" creationId="{C0F9C7B8-0675-ADAF-889E-0EBC5C87D9C9}"/>
          </ac:spMkLst>
        </pc:spChg>
        <pc:spChg chg="add del">
          <ac:chgData name="Sara Meneghetti" userId="72066168-999a-4a7c-9875-ae2509302863" providerId="ADAL" clId="{AF7D3088-437C-4BAF-9B85-F241E2648172}" dt="2024-03-29T17:03:06.442" v="3739" actId="478"/>
          <ac:spMkLst>
            <pc:docMk/>
            <pc:sldMk cId="310840490" sldId="267"/>
            <ac:spMk id="42" creationId="{1C368109-7270-C30A-3F26-E137044A77F2}"/>
          </ac:spMkLst>
        </pc:spChg>
        <pc:spChg chg="add del mod">
          <ac:chgData name="Sara Meneghetti" userId="72066168-999a-4a7c-9875-ae2509302863" providerId="ADAL" clId="{AF7D3088-437C-4BAF-9B85-F241E2648172}" dt="2024-03-28T17:23:18.328" v="3021" actId="478"/>
          <ac:spMkLst>
            <pc:docMk/>
            <pc:sldMk cId="310840490" sldId="267"/>
            <ac:spMk id="42" creationId="{DC134C7F-CC77-FC91-42EC-5178970D6294}"/>
          </ac:spMkLst>
        </pc:spChg>
        <pc:spChg chg="add mod">
          <ac:chgData name="Sara Meneghetti" userId="72066168-999a-4a7c-9875-ae2509302863" providerId="ADAL" clId="{AF7D3088-437C-4BAF-9B85-F241E2648172}" dt="2024-04-03T07:23:54.554" v="4664" actId="14100"/>
          <ac:spMkLst>
            <pc:docMk/>
            <pc:sldMk cId="310840490" sldId="267"/>
            <ac:spMk id="43" creationId="{0AC633E7-EEB8-3799-782B-41EB6F4C1FDB}"/>
          </ac:spMkLst>
        </pc:spChg>
        <pc:picChg chg="add mod">
          <ac:chgData name="Sara Meneghetti" userId="72066168-999a-4a7c-9875-ae2509302863" providerId="ADAL" clId="{AF7D3088-437C-4BAF-9B85-F241E2648172}" dt="2024-04-02T12:09:37.458" v="4100" actId="1076"/>
          <ac:picMkLst>
            <pc:docMk/>
            <pc:sldMk cId="310840490" sldId="267"/>
            <ac:picMk id="3" creationId="{B49D6B90-9B9B-501E-B6C8-717E5537C477}"/>
          </ac:picMkLst>
        </pc:picChg>
        <pc:picChg chg="add mod">
          <ac:chgData name="Sara Meneghetti" userId="72066168-999a-4a7c-9875-ae2509302863" providerId="ADAL" clId="{AF7D3088-437C-4BAF-9B85-F241E2648172}" dt="2024-04-02T12:09:37.458" v="4100" actId="1076"/>
          <ac:picMkLst>
            <pc:docMk/>
            <pc:sldMk cId="310840490" sldId="267"/>
            <ac:picMk id="4" creationId="{DDE0B1A1-BA85-AEE5-8A68-3C741844503D}"/>
          </ac:picMkLst>
        </pc:picChg>
        <pc:picChg chg="add mod">
          <ac:chgData name="Sara Meneghetti" userId="72066168-999a-4a7c-9875-ae2509302863" providerId="ADAL" clId="{AF7D3088-437C-4BAF-9B85-F241E2648172}" dt="2024-04-02T12:09:37.458" v="4100" actId="1076"/>
          <ac:picMkLst>
            <pc:docMk/>
            <pc:sldMk cId="310840490" sldId="267"/>
            <ac:picMk id="5" creationId="{6C541AB2-C7F6-5CD3-8548-29DA8EC052E4}"/>
          </ac:picMkLst>
        </pc:picChg>
        <pc:picChg chg="add del mod">
          <ac:chgData name="Sara Meneghetti" userId="72066168-999a-4a7c-9875-ae2509302863" providerId="ADAL" clId="{AF7D3088-437C-4BAF-9B85-F241E2648172}" dt="2024-03-28T17:14:15.518" v="2960" actId="478"/>
          <ac:picMkLst>
            <pc:docMk/>
            <pc:sldMk cId="310840490" sldId="267"/>
            <ac:picMk id="5" creationId="{BDABD985-1FBE-A697-6787-1FBCE770009D}"/>
          </ac:picMkLst>
        </pc:picChg>
        <pc:picChg chg="add mod">
          <ac:chgData name="Sara Meneghetti" userId="72066168-999a-4a7c-9875-ae2509302863" providerId="ADAL" clId="{AF7D3088-437C-4BAF-9B85-F241E2648172}" dt="2024-04-02T12:09:37.458" v="4100" actId="1076"/>
          <ac:picMkLst>
            <pc:docMk/>
            <pc:sldMk cId="310840490" sldId="267"/>
            <ac:picMk id="6" creationId="{27903719-50FD-0CE8-C141-39B1E79C1AC2}"/>
          </ac:picMkLst>
        </pc:picChg>
        <pc:picChg chg="add mod">
          <ac:chgData name="Sara Meneghetti" userId="72066168-999a-4a7c-9875-ae2509302863" providerId="ADAL" clId="{AF7D3088-437C-4BAF-9B85-F241E2648172}" dt="2024-04-03T07:23:42.664" v="4661" actId="1076"/>
          <ac:picMkLst>
            <pc:docMk/>
            <pc:sldMk cId="310840490" sldId="267"/>
            <ac:picMk id="7" creationId="{DA7F4B6A-78A3-7ECC-1C11-33108A17A114}"/>
          </ac:picMkLst>
        </pc:picChg>
        <pc:picChg chg="add mod">
          <ac:chgData name="Sara Meneghetti" userId="72066168-999a-4a7c-9875-ae2509302863" providerId="ADAL" clId="{AF7D3088-437C-4BAF-9B85-F241E2648172}" dt="2024-03-28T17:30:03.838" v="3103" actId="1076"/>
          <ac:picMkLst>
            <pc:docMk/>
            <pc:sldMk cId="310840490" sldId="267"/>
            <ac:picMk id="8" creationId="{F90352B2-30BA-8562-E556-83AA661DC960}"/>
          </ac:picMkLst>
        </pc:picChg>
        <pc:picChg chg="add mod">
          <ac:chgData name="Sara Meneghetti" userId="72066168-999a-4a7c-9875-ae2509302863" providerId="ADAL" clId="{AF7D3088-437C-4BAF-9B85-F241E2648172}" dt="2024-04-02T15:06:20.798" v="4389" actId="1076"/>
          <ac:picMkLst>
            <pc:docMk/>
            <pc:sldMk cId="310840490" sldId="267"/>
            <ac:picMk id="9" creationId="{B44FA0C4-06A6-23D2-05BB-D21FEDE1FAAA}"/>
          </ac:picMkLst>
        </pc:picChg>
        <pc:picChg chg="add mod">
          <ac:chgData name="Sara Meneghetti" userId="72066168-999a-4a7c-9875-ae2509302863" providerId="ADAL" clId="{AF7D3088-437C-4BAF-9B85-F241E2648172}" dt="2024-04-03T07:27:38.883" v="4675" actId="1076"/>
          <ac:picMkLst>
            <pc:docMk/>
            <pc:sldMk cId="310840490" sldId="267"/>
            <ac:picMk id="10" creationId="{F04B99BA-087A-D28A-6676-7ACED6F30C36}"/>
          </ac:picMkLst>
        </pc:picChg>
        <pc:picChg chg="add mod">
          <ac:chgData name="Sara Meneghetti" userId="72066168-999a-4a7c-9875-ae2509302863" providerId="ADAL" clId="{AF7D3088-437C-4BAF-9B85-F241E2648172}" dt="2024-04-03T07:23:40.474" v="4660" actId="1076"/>
          <ac:picMkLst>
            <pc:docMk/>
            <pc:sldMk cId="310840490" sldId="267"/>
            <ac:picMk id="11" creationId="{4CA960B3-67E4-A024-8832-1DF433161139}"/>
          </ac:picMkLst>
        </pc:picChg>
        <pc:picChg chg="add mod">
          <ac:chgData name="Sara Meneghetti" userId="72066168-999a-4a7c-9875-ae2509302863" providerId="ADAL" clId="{AF7D3088-437C-4BAF-9B85-F241E2648172}" dt="2024-03-29T16:59:03.032" v="3689" actId="1076"/>
          <ac:picMkLst>
            <pc:docMk/>
            <pc:sldMk cId="310840490" sldId="267"/>
            <ac:picMk id="12" creationId="{3BCA95DC-7DAE-1F15-72DE-16F6E84597A6}"/>
          </ac:picMkLst>
        </pc:picChg>
        <pc:picChg chg="add mod">
          <ac:chgData name="Sara Meneghetti" userId="72066168-999a-4a7c-9875-ae2509302863" providerId="ADAL" clId="{AF7D3088-437C-4BAF-9B85-F241E2648172}" dt="2024-04-03T07:26:12.616" v="4666" actId="1076"/>
          <ac:picMkLst>
            <pc:docMk/>
            <pc:sldMk cId="310840490" sldId="267"/>
            <ac:picMk id="15" creationId="{63B833A7-8607-08DC-3A8C-23D39F784598}"/>
          </ac:picMkLst>
        </pc:picChg>
        <pc:picChg chg="add mod">
          <ac:chgData name="Sara Meneghetti" userId="72066168-999a-4a7c-9875-ae2509302863" providerId="ADAL" clId="{AF7D3088-437C-4BAF-9B85-F241E2648172}" dt="2024-04-03T07:26:12.616" v="4666" actId="1076"/>
          <ac:picMkLst>
            <pc:docMk/>
            <pc:sldMk cId="310840490" sldId="267"/>
            <ac:picMk id="17" creationId="{BBA0A256-4854-E1B9-0EB2-7C10ADE733B5}"/>
          </ac:picMkLst>
        </pc:picChg>
        <pc:picChg chg="add mod">
          <ac:chgData name="Sara Meneghetti" userId="72066168-999a-4a7c-9875-ae2509302863" providerId="ADAL" clId="{AF7D3088-437C-4BAF-9B85-F241E2648172}" dt="2024-04-03T07:26:12.616" v="4666" actId="1076"/>
          <ac:picMkLst>
            <pc:docMk/>
            <pc:sldMk cId="310840490" sldId="267"/>
            <ac:picMk id="19" creationId="{005DDFE5-4DF0-3E72-AAB5-E43BE07656F8}"/>
          </ac:picMkLst>
        </pc:picChg>
        <pc:picChg chg="add mod">
          <ac:chgData name="Sara Meneghetti" userId="72066168-999a-4a7c-9875-ae2509302863" providerId="ADAL" clId="{AF7D3088-437C-4BAF-9B85-F241E2648172}" dt="2024-04-03T07:26:12.616" v="4666" actId="1076"/>
          <ac:picMkLst>
            <pc:docMk/>
            <pc:sldMk cId="310840490" sldId="267"/>
            <ac:picMk id="21" creationId="{EBF6134F-BD8E-C39D-7DA0-8307E028C459}"/>
          </ac:picMkLst>
        </pc:picChg>
        <pc:picChg chg="add del mod">
          <ac:chgData name="Sara Meneghetti" userId="72066168-999a-4a7c-9875-ae2509302863" providerId="ADAL" clId="{AF7D3088-437C-4BAF-9B85-F241E2648172}" dt="2024-03-28T17:16:15.126" v="2979" actId="478"/>
          <ac:picMkLst>
            <pc:docMk/>
            <pc:sldMk cId="310840490" sldId="267"/>
            <ac:picMk id="23" creationId="{E2236AED-1CF3-422F-A514-D35B26A0C9ED}"/>
          </ac:picMkLst>
        </pc:picChg>
        <pc:picChg chg="add mod">
          <ac:chgData name="Sara Meneghetti" userId="72066168-999a-4a7c-9875-ae2509302863" providerId="ADAL" clId="{AF7D3088-437C-4BAF-9B85-F241E2648172}" dt="2024-03-29T16:59:31.811" v="3703" actId="1076"/>
          <ac:picMkLst>
            <pc:docMk/>
            <pc:sldMk cId="310840490" sldId="267"/>
            <ac:picMk id="25" creationId="{4B27923E-6F26-2CA9-D040-45DD925BB0AB}"/>
          </ac:picMkLst>
        </pc:picChg>
        <pc:picChg chg="add mod">
          <ac:chgData name="Sara Meneghetti" userId="72066168-999a-4a7c-9875-ae2509302863" providerId="ADAL" clId="{AF7D3088-437C-4BAF-9B85-F241E2648172}" dt="2024-03-29T16:59:07.804" v="3692" actId="1076"/>
          <ac:picMkLst>
            <pc:docMk/>
            <pc:sldMk cId="310840490" sldId="267"/>
            <ac:picMk id="27" creationId="{36B51C28-9ABF-C186-C43A-25F98922E73C}"/>
          </ac:picMkLst>
        </pc:picChg>
        <pc:picChg chg="add del mod">
          <ac:chgData name="Sara Meneghetti" userId="72066168-999a-4a7c-9875-ae2509302863" providerId="ADAL" clId="{AF7D3088-437C-4BAF-9B85-F241E2648172}" dt="2024-03-29T09:37:08.838" v="3252" actId="478"/>
          <ac:picMkLst>
            <pc:docMk/>
            <pc:sldMk cId="310840490" sldId="267"/>
            <ac:picMk id="29" creationId="{239515C9-532D-6E21-9157-27ED755445F5}"/>
          </ac:picMkLst>
        </pc:picChg>
        <pc:picChg chg="add mod">
          <ac:chgData name="Sara Meneghetti" userId="72066168-999a-4a7c-9875-ae2509302863" providerId="ADAL" clId="{AF7D3088-437C-4BAF-9B85-F241E2648172}" dt="2024-03-29T16:59:08.943" v="3693" actId="1076"/>
          <ac:picMkLst>
            <pc:docMk/>
            <pc:sldMk cId="310840490" sldId="267"/>
            <ac:picMk id="31" creationId="{C89422CE-142C-B793-5FB1-18702461D441}"/>
          </ac:picMkLst>
        </pc:picChg>
        <pc:picChg chg="add mod">
          <ac:chgData name="Sara Meneghetti" userId="72066168-999a-4a7c-9875-ae2509302863" providerId="ADAL" clId="{AF7D3088-437C-4BAF-9B85-F241E2648172}" dt="2024-03-29T17:00:36.139" v="3716" actId="1076"/>
          <ac:picMkLst>
            <pc:docMk/>
            <pc:sldMk cId="310840490" sldId="267"/>
            <ac:picMk id="33" creationId="{C1170F21-0C3D-7FB0-2E88-E5467C10797C}"/>
          </ac:picMkLst>
        </pc:picChg>
        <pc:picChg chg="add del mod">
          <ac:chgData name="Sara Meneghetti" userId="72066168-999a-4a7c-9875-ae2509302863" providerId="ADAL" clId="{AF7D3088-437C-4BAF-9B85-F241E2648172}" dt="2024-03-29T09:28:35.228" v="3187" actId="478"/>
          <ac:picMkLst>
            <pc:docMk/>
            <pc:sldMk cId="310840490" sldId="267"/>
            <ac:picMk id="74" creationId="{B268C50D-E6E2-DF1D-62DC-C4AFDE69C0E8}"/>
          </ac:picMkLst>
        </pc:picChg>
        <pc:picChg chg="add mod">
          <ac:chgData name="Sara Meneghetti" userId="72066168-999a-4a7c-9875-ae2509302863" providerId="ADAL" clId="{AF7D3088-437C-4BAF-9B85-F241E2648172}" dt="2024-04-03T07:27:45.163" v="4676" actId="1076"/>
          <ac:picMkLst>
            <pc:docMk/>
            <pc:sldMk cId="310840490" sldId="267"/>
            <ac:picMk id="75" creationId="{EF7BB082-9C9F-6997-63B5-267B0B8BA247}"/>
          </ac:picMkLst>
        </pc:picChg>
        <pc:cxnChg chg="add del">
          <ac:chgData name="Sara Meneghetti" userId="72066168-999a-4a7c-9875-ae2509302863" providerId="ADAL" clId="{AF7D3088-437C-4BAF-9B85-F241E2648172}" dt="2024-03-28T17:21:53.322" v="3007" actId="478"/>
          <ac:cxnSpMkLst>
            <pc:docMk/>
            <pc:sldMk cId="310840490" sldId="267"/>
            <ac:cxnSpMk id="39" creationId="{D1070E9A-422B-D284-FE95-428A3B9B2F2D}"/>
          </ac:cxnSpMkLst>
        </pc:cxnChg>
        <pc:cxnChg chg="add del mod">
          <ac:chgData name="Sara Meneghetti" userId="72066168-999a-4a7c-9875-ae2509302863" providerId="ADAL" clId="{AF7D3088-437C-4BAF-9B85-F241E2648172}" dt="2024-03-29T15:44:35.462" v="3315" actId="478"/>
          <ac:cxnSpMkLst>
            <pc:docMk/>
            <pc:sldMk cId="310840490" sldId="267"/>
            <ac:cxnSpMk id="44" creationId="{68C35C03-EC56-5FDD-B5E2-071152B4F165}"/>
          </ac:cxnSpMkLst>
        </pc:cxnChg>
        <pc:cxnChg chg="add del mod">
          <ac:chgData name="Sara Meneghetti" userId="72066168-999a-4a7c-9875-ae2509302863" providerId="ADAL" clId="{AF7D3088-437C-4BAF-9B85-F241E2648172}" dt="2024-03-29T15:47:06.768" v="3328" actId="478"/>
          <ac:cxnSpMkLst>
            <pc:docMk/>
            <pc:sldMk cId="310840490" sldId="267"/>
            <ac:cxnSpMk id="47" creationId="{6605EB3E-2C57-04DC-7099-8FFEF96B3A4C}"/>
          </ac:cxnSpMkLst>
        </pc:cxnChg>
        <pc:cxnChg chg="add del mod">
          <ac:chgData name="Sara Meneghetti" userId="72066168-999a-4a7c-9875-ae2509302863" providerId="ADAL" clId="{AF7D3088-437C-4BAF-9B85-F241E2648172}" dt="2024-03-29T16:43:25.548" v="3359" actId="478"/>
          <ac:cxnSpMkLst>
            <pc:docMk/>
            <pc:sldMk cId="310840490" sldId="267"/>
            <ac:cxnSpMk id="53" creationId="{535A8CF1-A9D9-8BDF-4D9A-B0EAECC16390}"/>
          </ac:cxnSpMkLst>
        </pc:cxnChg>
        <pc:cxnChg chg="add del">
          <ac:chgData name="Sara Meneghetti" userId="72066168-999a-4a7c-9875-ae2509302863" providerId="ADAL" clId="{AF7D3088-437C-4BAF-9B85-F241E2648172}" dt="2024-03-28T17:25:21.112" v="3049" actId="478"/>
          <ac:cxnSpMkLst>
            <pc:docMk/>
            <pc:sldMk cId="310840490" sldId="267"/>
            <ac:cxnSpMk id="55" creationId="{450C730C-B384-4B36-CC8E-6510DEDA1BCF}"/>
          </ac:cxnSpMkLst>
        </pc:cxnChg>
        <pc:cxnChg chg="add del mod">
          <ac:chgData name="Sara Meneghetti" userId="72066168-999a-4a7c-9875-ae2509302863" providerId="ADAL" clId="{AF7D3088-437C-4BAF-9B85-F241E2648172}" dt="2024-03-29T16:44:25.920" v="3498" actId="478"/>
          <ac:cxnSpMkLst>
            <pc:docMk/>
            <pc:sldMk cId="310840490" sldId="267"/>
            <ac:cxnSpMk id="56" creationId="{FC410DE8-240E-F5B8-EE14-A1956AD01B60}"/>
          </ac:cxnSpMkLst>
        </pc:cxnChg>
        <pc:cxnChg chg="add del mod">
          <ac:chgData name="Sara Meneghetti" userId="72066168-999a-4a7c-9875-ae2509302863" providerId="ADAL" clId="{AF7D3088-437C-4BAF-9B85-F241E2648172}" dt="2024-03-29T16:44:35.793" v="3502" actId="478"/>
          <ac:cxnSpMkLst>
            <pc:docMk/>
            <pc:sldMk cId="310840490" sldId="267"/>
            <ac:cxnSpMk id="59" creationId="{17C2DC4E-AD4F-7268-B92C-FFCDFA23DEC3}"/>
          </ac:cxnSpMkLst>
        </pc:cxnChg>
        <pc:cxnChg chg="add del mod">
          <ac:chgData name="Sara Meneghetti" userId="72066168-999a-4a7c-9875-ae2509302863" providerId="ADAL" clId="{AF7D3088-437C-4BAF-9B85-F241E2648172}" dt="2024-03-29T16:46:38.400" v="3550" actId="478"/>
          <ac:cxnSpMkLst>
            <pc:docMk/>
            <pc:sldMk cId="310840490" sldId="267"/>
            <ac:cxnSpMk id="64" creationId="{7D196E5D-0F51-D44A-77C0-D51B4A8152FF}"/>
          </ac:cxnSpMkLst>
        </pc:cxnChg>
        <pc:cxnChg chg="add del mod">
          <ac:chgData name="Sara Meneghetti" userId="72066168-999a-4a7c-9875-ae2509302863" providerId="ADAL" clId="{AF7D3088-437C-4BAF-9B85-F241E2648172}" dt="2024-03-29T16:46:37.391" v="3549" actId="478"/>
          <ac:cxnSpMkLst>
            <pc:docMk/>
            <pc:sldMk cId="310840490" sldId="267"/>
            <ac:cxnSpMk id="67" creationId="{CC535649-E581-576B-4986-658D499FD18F}"/>
          </ac:cxnSpMkLst>
        </pc:cxnChg>
        <pc:cxnChg chg="add del mod">
          <ac:chgData name="Sara Meneghetti" userId="72066168-999a-4a7c-9875-ae2509302863" providerId="ADAL" clId="{AF7D3088-437C-4BAF-9B85-F241E2648172}" dt="2024-03-29T16:44:33.794" v="3501" actId="478"/>
          <ac:cxnSpMkLst>
            <pc:docMk/>
            <pc:sldMk cId="310840490" sldId="267"/>
            <ac:cxnSpMk id="72" creationId="{FA6D38FD-89DB-C227-5E81-9AE8644CB338}"/>
          </ac:cxnSpMkLst>
        </pc:cxnChg>
        <pc:cxnChg chg="add mod">
          <ac:chgData name="Sara Meneghetti" userId="72066168-999a-4a7c-9875-ae2509302863" providerId="ADAL" clId="{AF7D3088-437C-4BAF-9B85-F241E2648172}" dt="2024-03-28T17:29:57.197" v="3101"/>
          <ac:cxnSpMkLst>
            <pc:docMk/>
            <pc:sldMk cId="310840490" sldId="267"/>
            <ac:cxnSpMk id="73" creationId="{E16945CC-B352-DCD9-8230-F3548883A31C}"/>
          </ac:cxnSpMkLst>
        </pc:cxnChg>
      </pc:sldChg>
      <pc:sldChg chg="modSp new del mod">
        <pc:chgData name="Sara Meneghetti" userId="72066168-999a-4a7c-9875-ae2509302863" providerId="ADAL" clId="{AF7D3088-437C-4BAF-9B85-F241E2648172}" dt="2024-03-28T17:05:17.834" v="2888" actId="2696"/>
        <pc:sldMkLst>
          <pc:docMk/>
          <pc:sldMk cId="4190039428" sldId="267"/>
        </pc:sldMkLst>
        <pc:spChg chg="mod">
          <ac:chgData name="Sara Meneghetti" userId="72066168-999a-4a7c-9875-ae2509302863" providerId="ADAL" clId="{AF7D3088-437C-4BAF-9B85-F241E2648172}" dt="2024-03-28T17:05:11.199" v="2887" actId="20577"/>
          <ac:spMkLst>
            <pc:docMk/>
            <pc:sldMk cId="4190039428" sldId="267"/>
            <ac:spMk id="2" creationId="{08E430CE-1496-0160-6CDF-2F34FCC62B26}"/>
          </ac:spMkLst>
        </pc:spChg>
      </pc:sldChg>
      <pc:sldChg chg="addSp delSp modSp add del mod ord addAnim delAnim modAnim modShow">
        <pc:chgData name="Sara Meneghetti" userId="72066168-999a-4a7c-9875-ae2509302863" providerId="ADAL" clId="{AF7D3088-437C-4BAF-9B85-F241E2648172}" dt="2024-04-09T09:38:04.690" v="6027" actId="47"/>
        <pc:sldMkLst>
          <pc:docMk/>
          <pc:sldMk cId="494042095" sldId="268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494042095" sldId="268"/>
            <ac:spMk id="2" creationId="{CFA08A25-500A-F2AA-61F9-EE604EFB16CB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494042095" sldId="268"/>
            <ac:spMk id="3" creationId="{036692AE-98D6-34E7-AA06-E5F2921B2DBE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494042095" sldId="268"/>
            <ac:spMk id="4" creationId="{7586FF5A-B006-9562-88ED-F9303B23BA1D}"/>
          </ac:spMkLst>
        </pc:spChg>
        <pc:spChg chg="mod">
          <ac:chgData name="Sara Meneghetti" userId="72066168-999a-4a7c-9875-ae2509302863" providerId="ADAL" clId="{AF7D3088-437C-4BAF-9B85-F241E2648172}" dt="2024-04-05T07:09:48.534" v="5373" actId="1076"/>
          <ac:spMkLst>
            <pc:docMk/>
            <pc:sldMk cId="494042095" sldId="268"/>
            <ac:spMk id="13" creationId="{628C30D7-3867-BD15-9000-FEC3606AAB3B}"/>
          </ac:spMkLst>
        </pc:spChg>
        <pc:spChg chg="del mod">
          <ac:chgData name="Sara Meneghetti" userId="72066168-999a-4a7c-9875-ae2509302863" providerId="ADAL" clId="{AF7D3088-437C-4BAF-9B85-F241E2648172}" dt="2024-04-05T07:22:14.433" v="5405" actId="478"/>
          <ac:spMkLst>
            <pc:docMk/>
            <pc:sldMk cId="494042095" sldId="268"/>
            <ac:spMk id="15" creationId="{8C41B428-7EB6-3465-A876-ADB728CE3C13}"/>
          </ac:spMkLst>
        </pc:spChg>
        <pc:spChg chg="del mod ord">
          <ac:chgData name="Sara Meneghetti" userId="72066168-999a-4a7c-9875-ae2509302863" providerId="ADAL" clId="{AF7D3088-437C-4BAF-9B85-F241E2648172}" dt="2024-04-05T10:37:39.540" v="5652" actId="478"/>
          <ac:spMkLst>
            <pc:docMk/>
            <pc:sldMk cId="494042095" sldId="268"/>
            <ac:spMk id="16" creationId="{61F933AF-A854-CEFD-1523-C50D39EDBCE9}"/>
          </ac:spMkLst>
        </pc:spChg>
        <pc:spChg chg="del">
          <ac:chgData name="Sara Meneghetti" userId="72066168-999a-4a7c-9875-ae2509302863" providerId="ADAL" clId="{AF7D3088-437C-4BAF-9B85-F241E2648172}" dt="2024-04-05T07:22:18.714" v="5406" actId="478"/>
          <ac:spMkLst>
            <pc:docMk/>
            <pc:sldMk cId="494042095" sldId="268"/>
            <ac:spMk id="17" creationId="{B2FA11E0-4FA5-7D03-8752-D1B904454EA2}"/>
          </ac:spMkLst>
        </pc:spChg>
        <pc:spChg chg="add del mod">
          <ac:chgData name="Sara Meneghetti" userId="72066168-999a-4a7c-9875-ae2509302863" providerId="ADAL" clId="{AF7D3088-437C-4BAF-9B85-F241E2648172}" dt="2024-04-05T07:20:29.309" v="5393" actId="478"/>
          <ac:spMkLst>
            <pc:docMk/>
            <pc:sldMk cId="494042095" sldId="268"/>
            <ac:spMk id="20" creationId="{727D41F1-F875-A87E-418D-7633558DA815}"/>
          </ac:spMkLst>
        </pc:spChg>
        <pc:spChg chg="add del mod">
          <ac:chgData name="Sara Meneghetti" userId="72066168-999a-4a7c-9875-ae2509302863" providerId="ADAL" clId="{AF7D3088-437C-4BAF-9B85-F241E2648172}" dt="2024-03-28T17:08:31.973" v="2919" actId="478"/>
          <ac:spMkLst>
            <pc:docMk/>
            <pc:sldMk cId="494042095" sldId="268"/>
            <ac:spMk id="20" creationId="{E9C90488-8424-481A-A181-C875FB6BFDEC}"/>
          </ac:spMkLst>
        </pc:spChg>
        <pc:spChg chg="add del">
          <ac:chgData name="Sara Meneghetti" userId="72066168-999a-4a7c-9875-ae2509302863" providerId="ADAL" clId="{AF7D3088-437C-4BAF-9B85-F241E2648172}" dt="2024-03-28T17:08:22.573" v="2914" actId="478"/>
          <ac:spMkLst>
            <pc:docMk/>
            <pc:sldMk cId="494042095" sldId="268"/>
            <ac:spMk id="21" creationId="{E2AAE9F1-CE1A-A65A-D8D3-5E7465C8854C}"/>
          </ac:spMkLst>
        </pc:spChg>
        <pc:spChg chg="add del mod">
          <ac:chgData name="Sara Meneghetti" userId="72066168-999a-4a7c-9875-ae2509302863" providerId="ADAL" clId="{AF7D3088-437C-4BAF-9B85-F241E2648172}" dt="2024-04-05T07:20:31.300" v="5394" actId="478"/>
          <ac:spMkLst>
            <pc:docMk/>
            <pc:sldMk cId="494042095" sldId="268"/>
            <ac:spMk id="22" creationId="{652587D7-FD1E-09DC-466F-832E813612C7}"/>
          </ac:spMkLst>
        </pc:spChg>
        <pc:spChg chg="del mod">
          <ac:chgData name="Sara Meneghetti" userId="72066168-999a-4a7c-9875-ae2509302863" providerId="ADAL" clId="{AF7D3088-437C-4BAF-9B85-F241E2648172}" dt="2024-03-28T17:08:26.818" v="2916" actId="478"/>
          <ac:spMkLst>
            <pc:docMk/>
            <pc:sldMk cId="494042095" sldId="268"/>
            <ac:spMk id="22" creationId="{A8AAE3D0-4299-DC63-C5CE-FC41A97BF72C}"/>
          </ac:spMkLst>
        </pc:spChg>
        <pc:spChg chg="add del mod">
          <ac:chgData name="Sara Meneghetti" userId="72066168-999a-4a7c-9875-ae2509302863" providerId="ADAL" clId="{AF7D3088-437C-4BAF-9B85-F241E2648172}" dt="2024-04-05T10:37:40.738" v="5653" actId="478"/>
          <ac:spMkLst>
            <pc:docMk/>
            <pc:sldMk cId="494042095" sldId="268"/>
            <ac:spMk id="34" creationId="{E7B90396-6F28-9C12-3494-8F991BAD469F}"/>
          </ac:spMkLst>
        </pc:spChg>
        <pc:spChg chg="del">
          <ac:chgData name="Sara Meneghetti" userId="72066168-999a-4a7c-9875-ae2509302863" providerId="ADAL" clId="{AF7D3088-437C-4BAF-9B85-F241E2648172}" dt="2024-03-28T17:08:39.654" v="2923" actId="478"/>
          <ac:spMkLst>
            <pc:docMk/>
            <pc:sldMk cId="494042095" sldId="268"/>
            <ac:spMk id="35" creationId="{3F16D4AC-E173-AB2C-FB1C-BCDAF0F89814}"/>
          </ac:spMkLst>
        </pc:spChg>
        <pc:spChg chg="add del mod">
          <ac:chgData name="Sara Meneghetti" userId="72066168-999a-4a7c-9875-ae2509302863" providerId="ADAL" clId="{AF7D3088-437C-4BAF-9B85-F241E2648172}" dt="2024-04-05T10:37:43.810" v="5656" actId="478"/>
          <ac:spMkLst>
            <pc:docMk/>
            <pc:sldMk cId="494042095" sldId="268"/>
            <ac:spMk id="35" creationId="{586CAE1A-1CE1-919D-CE70-308D4B7BB15D}"/>
          </ac:spMkLst>
        </pc:spChg>
        <pc:spChg chg="add mod ord">
          <ac:chgData name="Sara Meneghetti" userId="72066168-999a-4a7c-9875-ae2509302863" providerId="ADAL" clId="{AF7D3088-437C-4BAF-9B85-F241E2648172}" dt="2024-04-05T09:17:45.867" v="5465" actId="14100"/>
          <ac:spMkLst>
            <pc:docMk/>
            <pc:sldMk cId="494042095" sldId="268"/>
            <ac:spMk id="37" creationId="{9AC4344C-889F-7F6D-91A7-BCDAFB537A5A}"/>
          </ac:spMkLst>
        </pc:spChg>
        <pc:spChg chg="del">
          <ac:chgData name="Sara Meneghetti" userId="72066168-999a-4a7c-9875-ae2509302863" providerId="ADAL" clId="{AF7D3088-437C-4BAF-9B85-F241E2648172}" dt="2024-03-28T17:08:37.419" v="2922" actId="478"/>
          <ac:spMkLst>
            <pc:docMk/>
            <pc:sldMk cId="494042095" sldId="268"/>
            <ac:spMk id="37" creationId="{BBC3B372-8373-4012-261D-DEEF0A77939F}"/>
          </ac:spMkLst>
        </pc:spChg>
        <pc:spChg chg="del mod">
          <ac:chgData name="Sara Meneghetti" userId="72066168-999a-4a7c-9875-ae2509302863" providerId="ADAL" clId="{AF7D3088-437C-4BAF-9B85-F241E2648172}" dt="2024-03-28T17:08:34.944" v="2921" actId="478"/>
          <ac:spMkLst>
            <pc:docMk/>
            <pc:sldMk cId="494042095" sldId="268"/>
            <ac:spMk id="38" creationId="{0F5088FD-C6FF-7127-F678-C4A25BB3C91F}"/>
          </ac:spMkLst>
        </pc:spChg>
        <pc:spChg chg="add mod">
          <ac:chgData name="Sara Meneghetti" userId="72066168-999a-4a7c-9875-ae2509302863" providerId="ADAL" clId="{AF7D3088-437C-4BAF-9B85-F241E2648172}" dt="2024-04-05T10:37:02.774" v="5649"/>
          <ac:spMkLst>
            <pc:docMk/>
            <pc:sldMk cId="494042095" sldId="268"/>
            <ac:spMk id="38" creationId="{A42D9F39-C4C1-CD92-09FC-764F9C08EB15}"/>
          </ac:spMkLst>
        </pc:spChg>
        <pc:spChg chg="add mod">
          <ac:chgData name="Sara Meneghetti" userId="72066168-999a-4a7c-9875-ae2509302863" providerId="ADAL" clId="{AF7D3088-437C-4BAF-9B85-F241E2648172}" dt="2024-04-05T10:37:24.468" v="5650"/>
          <ac:spMkLst>
            <pc:docMk/>
            <pc:sldMk cId="494042095" sldId="268"/>
            <ac:spMk id="40" creationId="{687E9F1F-611F-8D6B-D5B7-CEA29BC63428}"/>
          </ac:spMkLst>
        </pc:spChg>
        <pc:spChg chg="add mod">
          <ac:chgData name="Sara Meneghetti" userId="72066168-999a-4a7c-9875-ae2509302863" providerId="ADAL" clId="{AF7D3088-437C-4BAF-9B85-F241E2648172}" dt="2024-04-05T10:37:24.468" v="5650"/>
          <ac:spMkLst>
            <pc:docMk/>
            <pc:sldMk cId="494042095" sldId="268"/>
            <ac:spMk id="41" creationId="{C8A81202-4970-8A58-C666-A99CBB529EE0}"/>
          </ac:spMkLst>
        </pc:spChg>
        <pc:spChg chg="add mod">
          <ac:chgData name="Sara Meneghetti" userId="72066168-999a-4a7c-9875-ae2509302863" providerId="ADAL" clId="{AF7D3088-437C-4BAF-9B85-F241E2648172}" dt="2024-04-05T10:37:24.468" v="5650"/>
          <ac:spMkLst>
            <pc:docMk/>
            <pc:sldMk cId="494042095" sldId="268"/>
            <ac:spMk id="42" creationId="{83E411F0-0A7C-16D4-87A0-4DD784F61551}"/>
          </ac:spMkLst>
        </pc:spChg>
        <pc:spChg chg="mod">
          <ac:chgData name="Sara Meneghetti" userId="72066168-999a-4a7c-9875-ae2509302863" providerId="ADAL" clId="{AF7D3088-437C-4BAF-9B85-F241E2648172}" dt="2024-04-05T10:37:24.468" v="5650"/>
          <ac:spMkLst>
            <pc:docMk/>
            <pc:sldMk cId="494042095" sldId="268"/>
            <ac:spMk id="57" creationId="{1583AB4F-57DB-F37C-56D6-1434C6AE243E}"/>
          </ac:spMkLst>
        </pc:spChg>
        <pc:spChg chg="add mod">
          <ac:chgData name="Sara Meneghetti" userId="72066168-999a-4a7c-9875-ae2509302863" providerId="ADAL" clId="{AF7D3088-437C-4BAF-9B85-F241E2648172}" dt="2024-04-05T10:37:51.945" v="5666"/>
          <ac:spMkLst>
            <pc:docMk/>
            <pc:sldMk cId="494042095" sldId="268"/>
            <ac:spMk id="59" creationId="{FBE0778B-9416-F216-0AAD-931F061BA694}"/>
          </ac:spMkLst>
        </pc:spChg>
        <pc:spChg chg="add mod">
          <ac:chgData name="Sara Meneghetti" userId="72066168-999a-4a7c-9875-ae2509302863" providerId="ADAL" clId="{AF7D3088-437C-4BAF-9B85-F241E2648172}" dt="2024-04-05T10:37:51.945" v="5666"/>
          <ac:spMkLst>
            <pc:docMk/>
            <pc:sldMk cId="494042095" sldId="268"/>
            <ac:spMk id="60" creationId="{B7C2E422-1295-86FF-6395-81DCBB65C55C}"/>
          </ac:spMkLst>
        </pc:spChg>
        <pc:spChg chg="add mod">
          <ac:chgData name="Sara Meneghetti" userId="72066168-999a-4a7c-9875-ae2509302863" providerId="ADAL" clId="{AF7D3088-437C-4BAF-9B85-F241E2648172}" dt="2024-04-05T10:37:51.945" v="5666"/>
          <ac:spMkLst>
            <pc:docMk/>
            <pc:sldMk cId="494042095" sldId="268"/>
            <ac:spMk id="61" creationId="{4FF5D78A-EA55-FF3F-AA77-3D7DE99027CA}"/>
          </ac:spMkLst>
        </pc:spChg>
        <pc:spChg chg="mod">
          <ac:chgData name="Sara Meneghetti" userId="72066168-999a-4a7c-9875-ae2509302863" providerId="ADAL" clId="{AF7D3088-437C-4BAF-9B85-F241E2648172}" dt="2024-04-05T10:37:51.945" v="5666"/>
          <ac:spMkLst>
            <pc:docMk/>
            <pc:sldMk cId="494042095" sldId="268"/>
            <ac:spMk id="75" creationId="{D4341849-2C81-785B-5B90-72DDF53B0B2E}"/>
          </ac:spMkLst>
        </pc:spChg>
        <pc:spChg chg="add del mod ord">
          <ac:chgData name="Sara Meneghetti" userId="72066168-999a-4a7c-9875-ae2509302863" providerId="ADAL" clId="{AF7D3088-437C-4BAF-9B85-F241E2648172}" dt="2024-04-05T10:53:07.754" v="5731" actId="478"/>
          <ac:spMkLst>
            <pc:docMk/>
            <pc:sldMk cId="494042095" sldId="268"/>
            <ac:spMk id="77" creationId="{5FA59958-99FB-A0F9-FBF8-6567E1F50E91}"/>
          </ac:spMkLst>
        </pc:spChg>
        <pc:grpChg chg="add mod">
          <ac:chgData name="Sara Meneghetti" userId="72066168-999a-4a7c-9875-ae2509302863" providerId="ADAL" clId="{AF7D3088-437C-4BAF-9B85-F241E2648172}" dt="2024-04-05T10:37:24.468" v="5650"/>
          <ac:grpSpMkLst>
            <pc:docMk/>
            <pc:sldMk cId="494042095" sldId="268"/>
            <ac:grpSpMk id="55" creationId="{41316371-3CBB-7C41-9ECD-E0A72EB65149}"/>
          </ac:grpSpMkLst>
        </pc:grpChg>
        <pc:grpChg chg="add mod">
          <ac:chgData name="Sara Meneghetti" userId="72066168-999a-4a7c-9875-ae2509302863" providerId="ADAL" clId="{AF7D3088-437C-4BAF-9B85-F241E2648172}" dt="2024-04-05T10:37:51.945" v="5666"/>
          <ac:grpSpMkLst>
            <pc:docMk/>
            <pc:sldMk cId="494042095" sldId="268"/>
            <ac:grpSpMk id="74" creationId="{C85FB938-6A71-2571-741B-B347A34BBF79}"/>
          </ac:grpSpMkLst>
        </pc:grpChg>
        <pc:picChg chg="add del">
          <ac:chgData name="Sara Meneghetti" userId="72066168-999a-4a7c-9875-ae2509302863" providerId="ADAL" clId="{AF7D3088-437C-4BAF-9B85-F241E2648172}" dt="2024-04-05T07:22:18.714" v="5406" actId="478"/>
          <ac:picMkLst>
            <pc:docMk/>
            <pc:sldMk cId="494042095" sldId="268"/>
            <ac:picMk id="18" creationId="{BEFE2028-7CEB-C6CC-E9A7-B43F1B4C1435}"/>
          </ac:picMkLst>
        </pc:picChg>
        <pc:picChg chg="add mod">
          <ac:chgData name="Sara Meneghetti" userId="72066168-999a-4a7c-9875-ae2509302863" providerId="ADAL" clId="{AF7D3088-437C-4BAF-9B85-F241E2648172}" dt="2024-04-03T09:23:12.942" v="5124"/>
          <ac:picMkLst>
            <pc:docMk/>
            <pc:sldMk cId="494042095" sldId="268"/>
            <ac:picMk id="19" creationId="{6CCAA70E-631C-20F1-288B-C7B04AD14B0F}"/>
          </ac:picMkLst>
        </pc:picChg>
        <pc:picChg chg="add del mod">
          <ac:chgData name="Sara Meneghetti" userId="72066168-999a-4a7c-9875-ae2509302863" providerId="ADAL" clId="{AF7D3088-437C-4BAF-9B85-F241E2648172}" dt="2024-04-05T07:20:17.763" v="5389" actId="478"/>
          <ac:picMkLst>
            <pc:docMk/>
            <pc:sldMk cId="494042095" sldId="268"/>
            <ac:picMk id="23" creationId="{CADACDC6-0E0D-F3F0-FF94-6F229CFE3C46}"/>
          </ac:picMkLst>
        </pc:picChg>
        <pc:picChg chg="del mod ord">
          <ac:chgData name="Sara Meneghetti" userId="72066168-999a-4a7c-9875-ae2509302863" providerId="ADAL" clId="{AF7D3088-437C-4BAF-9B85-F241E2648172}" dt="2024-04-05T10:37:47.953" v="5663" actId="478"/>
          <ac:picMkLst>
            <pc:docMk/>
            <pc:sldMk cId="494042095" sldId="268"/>
            <ac:picMk id="26" creationId="{FBA64623-BA75-DA0F-A9E5-BFDD025A1FDA}"/>
          </ac:picMkLst>
        </pc:picChg>
        <pc:picChg chg="del mod">
          <ac:chgData name="Sara Meneghetti" userId="72066168-999a-4a7c-9875-ae2509302863" providerId="ADAL" clId="{AF7D3088-437C-4BAF-9B85-F241E2648172}" dt="2024-04-05T10:37:48.533" v="5664" actId="478"/>
          <ac:picMkLst>
            <pc:docMk/>
            <pc:sldMk cId="494042095" sldId="268"/>
            <ac:picMk id="27" creationId="{E66230F2-F10A-98C9-2974-2322E04519F0}"/>
          </ac:picMkLst>
        </pc:picChg>
        <pc:picChg chg="del mod ord">
          <ac:chgData name="Sara Meneghetti" userId="72066168-999a-4a7c-9875-ae2509302863" providerId="ADAL" clId="{AF7D3088-437C-4BAF-9B85-F241E2648172}" dt="2024-04-05T10:37:46.218" v="5660" actId="478"/>
          <ac:picMkLst>
            <pc:docMk/>
            <pc:sldMk cId="494042095" sldId="268"/>
            <ac:picMk id="28" creationId="{6BA02945-0FAC-F1BD-A149-5131EE6593FD}"/>
          </ac:picMkLst>
        </pc:picChg>
        <pc:picChg chg="del mod ord">
          <ac:chgData name="Sara Meneghetti" userId="72066168-999a-4a7c-9875-ae2509302863" providerId="ADAL" clId="{AF7D3088-437C-4BAF-9B85-F241E2648172}" dt="2024-04-05T10:37:46.756" v="5661" actId="478"/>
          <ac:picMkLst>
            <pc:docMk/>
            <pc:sldMk cId="494042095" sldId="268"/>
            <ac:picMk id="29" creationId="{8F3FDE55-538E-2F42-0D9F-5D20C479A749}"/>
          </ac:picMkLst>
        </pc:picChg>
        <pc:picChg chg="del mod ord">
          <ac:chgData name="Sara Meneghetti" userId="72066168-999a-4a7c-9875-ae2509302863" providerId="ADAL" clId="{AF7D3088-437C-4BAF-9B85-F241E2648172}" dt="2024-04-05T10:37:49.042" v="5665" actId="478"/>
          <ac:picMkLst>
            <pc:docMk/>
            <pc:sldMk cId="494042095" sldId="268"/>
            <ac:picMk id="30" creationId="{698AD5CF-5406-9C5F-650C-AEA870E2706B}"/>
          </ac:picMkLst>
        </pc:picChg>
        <pc:picChg chg="del mod ord">
          <ac:chgData name="Sara Meneghetti" userId="72066168-999a-4a7c-9875-ae2509302863" providerId="ADAL" clId="{AF7D3088-437C-4BAF-9B85-F241E2648172}" dt="2024-04-05T10:37:45.462" v="5659" actId="478"/>
          <ac:picMkLst>
            <pc:docMk/>
            <pc:sldMk cId="494042095" sldId="268"/>
            <ac:picMk id="31" creationId="{231E0924-F274-44B6-7DF6-4949B2CE204A}"/>
          </ac:picMkLst>
        </pc:picChg>
        <pc:picChg chg="del mod ord">
          <ac:chgData name="Sara Meneghetti" userId="72066168-999a-4a7c-9875-ae2509302863" providerId="ADAL" clId="{AF7D3088-437C-4BAF-9B85-F241E2648172}" dt="2024-04-05T10:37:47.379" v="5662" actId="478"/>
          <ac:picMkLst>
            <pc:docMk/>
            <pc:sldMk cId="494042095" sldId="268"/>
            <ac:picMk id="32" creationId="{00231E4B-D48F-D0E7-6848-C7A72A3210B4}"/>
          </ac:picMkLst>
        </pc:picChg>
        <pc:picChg chg="del mod ord">
          <ac:chgData name="Sara Meneghetti" userId="72066168-999a-4a7c-9875-ae2509302863" providerId="ADAL" clId="{AF7D3088-437C-4BAF-9B85-F241E2648172}" dt="2024-04-05T10:37:44.821" v="5658" actId="478"/>
          <ac:picMkLst>
            <pc:docMk/>
            <pc:sldMk cId="494042095" sldId="268"/>
            <ac:picMk id="33" creationId="{02E0A7DA-88E0-E383-9540-7AC82FA473B1}"/>
          </ac:picMkLst>
        </pc:picChg>
        <pc:picChg chg="add del">
          <ac:chgData name="Sara Meneghetti" userId="72066168-999a-4a7c-9875-ae2509302863" providerId="ADAL" clId="{AF7D3088-437C-4BAF-9B85-F241E2648172}" dt="2024-03-28T17:08:29.125" v="2917" actId="478"/>
          <ac:picMkLst>
            <pc:docMk/>
            <pc:sldMk cId="494042095" sldId="268"/>
            <ac:picMk id="34" creationId="{CEBC0431-5271-87C4-9654-E2E4FEB53772}"/>
          </ac:picMkLst>
        </pc:picChg>
        <pc:picChg chg="add del mod">
          <ac:chgData name="Sara Meneghetti" userId="72066168-999a-4a7c-9875-ae2509302863" providerId="ADAL" clId="{AF7D3088-437C-4BAF-9B85-F241E2648172}" dt="2024-04-05T10:37:41.315" v="5654" actId="478"/>
          <ac:picMkLst>
            <pc:docMk/>
            <pc:sldMk cId="494042095" sldId="268"/>
            <ac:picMk id="36" creationId="{53684015-8046-E40C-A041-61ABD5E36101}"/>
          </ac:picMkLst>
        </pc:picChg>
        <pc:picChg chg="add mod">
          <ac:chgData name="Sara Meneghetti" userId="72066168-999a-4a7c-9875-ae2509302863" providerId="ADAL" clId="{AF7D3088-437C-4BAF-9B85-F241E2648172}" dt="2024-04-05T10:37:02.774" v="5649"/>
          <ac:picMkLst>
            <pc:docMk/>
            <pc:sldMk cId="494042095" sldId="268"/>
            <ac:picMk id="39" creationId="{3FC42F96-3896-0F1F-06E5-A44191463751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43" creationId="{B1AED64B-5B6A-7EC1-B7CA-10CAEB5D7885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44" creationId="{3FCF01B9-0A97-C347-DA3D-E094975B5DCD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45" creationId="{F1054C99-807C-3B07-E794-F9F9C039571D}"/>
          </ac:picMkLst>
        </pc:picChg>
        <pc:picChg chg="del mod">
          <ac:chgData name="Sara Meneghetti" userId="72066168-999a-4a7c-9875-ae2509302863" providerId="ADAL" clId="{AF7D3088-437C-4BAF-9B85-F241E2648172}" dt="2024-04-05T07:22:18.714" v="5406" actId="478"/>
          <ac:picMkLst>
            <pc:docMk/>
            <pc:sldMk cId="494042095" sldId="268"/>
            <ac:picMk id="46" creationId="{5003D337-F795-400C-80C1-9B8EE5EC7214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47" creationId="{391E55B8-9483-BACE-4C88-D47DB58D5959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48" creationId="{B40D5AEB-C322-CDC6-481C-CED0FEF63053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49" creationId="{CF4FB2D4-275B-DEE9-3AD2-27FB8BF3BD78}"/>
          </ac:picMkLst>
        </pc:picChg>
        <pc:picChg chg="add del">
          <ac:chgData name="Sara Meneghetti" userId="72066168-999a-4a7c-9875-ae2509302863" providerId="ADAL" clId="{AF7D3088-437C-4BAF-9B85-F241E2648172}" dt="2024-04-05T07:22:18.714" v="5406" actId="478"/>
          <ac:picMkLst>
            <pc:docMk/>
            <pc:sldMk cId="494042095" sldId="268"/>
            <ac:picMk id="50" creationId="{D5438627-9007-B61A-D412-7F12C5C98FB7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51" creationId="{4E6E4F69-7325-AA37-4712-12475C35C6D0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52" creationId="{390E1A4E-F1CC-3060-E849-FBF49E9CD172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53" creationId="{C1B3F9E3-BDA4-D943-D923-028EC8DFABF3}"/>
          </ac:picMkLst>
        </pc:picChg>
        <pc:picChg chg="add 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54" creationId="{38ECCB5F-8033-DAEF-488D-AEAC47AAE349}"/>
          </ac:picMkLst>
        </pc:picChg>
        <pc:picChg chg="mod">
          <ac:chgData name="Sara Meneghetti" userId="72066168-999a-4a7c-9875-ae2509302863" providerId="ADAL" clId="{AF7D3088-437C-4BAF-9B85-F241E2648172}" dt="2024-03-29T16:57:45.184" v="3673" actId="1076"/>
          <ac:picMkLst>
            <pc:docMk/>
            <pc:sldMk cId="494042095" sldId="268"/>
            <ac:picMk id="56" creationId="{E4B63E41-52DD-BC0D-AC56-5907EE0EF457}"/>
          </ac:picMkLst>
        </pc:picChg>
        <pc:picChg chg="mod">
          <ac:chgData name="Sara Meneghetti" userId="72066168-999a-4a7c-9875-ae2509302863" providerId="ADAL" clId="{AF7D3088-437C-4BAF-9B85-F241E2648172}" dt="2024-04-05T10:37:24.468" v="5650"/>
          <ac:picMkLst>
            <pc:docMk/>
            <pc:sldMk cId="494042095" sldId="268"/>
            <ac:picMk id="58" creationId="{482A3454-E6B6-A608-E837-AC0760C381CE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62" creationId="{75DF358C-CC09-0EFD-3CDB-A18A472C8655}"/>
          </ac:picMkLst>
        </pc:picChg>
        <pc:picChg chg="mod">
          <ac:chgData name="Sara Meneghetti" userId="72066168-999a-4a7c-9875-ae2509302863" providerId="ADAL" clId="{AF7D3088-437C-4BAF-9B85-F241E2648172}" dt="2024-04-05T12:05:32.165" v="5804" actId="14100"/>
          <ac:picMkLst>
            <pc:docMk/>
            <pc:sldMk cId="494042095" sldId="268"/>
            <ac:picMk id="64" creationId="{A6D176CB-1684-2160-3577-801381C24C51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65" creationId="{98371B62-DB7C-52D0-8BCE-015583ADFAF0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66" creationId="{CA3E2F2E-7F7A-A41E-2177-FBF9E8BA810F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67" creationId="{70F23F92-EEAA-77A6-144D-BE591885E128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68" creationId="{90F76E1E-8D2F-13E3-C35C-938EB0134996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69" creationId="{1324271D-059D-E3B7-7FB3-E49028B632CB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70" creationId="{F85DF78C-494F-A2DF-F0B1-5276DC569CD2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71" creationId="{8E771844-7A8B-B487-9FBD-C8F880C0F731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72" creationId="{7C6BCD14-935C-7A1B-B49E-AEB2458576B4}"/>
          </ac:picMkLst>
        </pc:picChg>
        <pc:picChg chg="add 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73" creationId="{D6E475F6-EDA4-9251-6813-F09B43F6AF12}"/>
          </ac:picMkLst>
        </pc:picChg>
        <pc:picChg chg="mod">
          <ac:chgData name="Sara Meneghetti" userId="72066168-999a-4a7c-9875-ae2509302863" providerId="ADAL" clId="{AF7D3088-437C-4BAF-9B85-F241E2648172}" dt="2024-04-05T10:37:51.945" v="5666"/>
          <ac:picMkLst>
            <pc:docMk/>
            <pc:sldMk cId="494042095" sldId="268"/>
            <ac:picMk id="76" creationId="{AE0EBBDB-12E0-EFF8-971A-36436B64E95F}"/>
          </ac:picMkLst>
        </pc:picChg>
      </pc:sldChg>
      <pc:sldChg chg="addSp delSp modSp new del mod modShow">
        <pc:chgData name="Sara Meneghetti" userId="72066168-999a-4a7c-9875-ae2509302863" providerId="ADAL" clId="{AF7D3088-437C-4BAF-9B85-F241E2648172}" dt="2024-04-09T09:37:59.088" v="6021" actId="47"/>
        <pc:sldMkLst>
          <pc:docMk/>
          <pc:sldMk cId="1793152394" sldId="269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793152394" sldId="269"/>
            <ac:spMk id="2" creationId="{3DFB5324-6013-85F2-6161-E21591CF53BB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793152394" sldId="269"/>
            <ac:spMk id="3" creationId="{56638376-65EF-5A15-D19F-B61A39BAAD34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793152394" sldId="269"/>
            <ac:spMk id="4" creationId="{F465E3F2-4312-65A7-8059-E01B302A32CC}"/>
          </ac:spMkLst>
        </pc:spChg>
        <pc:spChg chg="add del mod">
          <ac:chgData name="Sara Meneghetti" userId="72066168-999a-4a7c-9875-ae2509302863" providerId="ADAL" clId="{AF7D3088-437C-4BAF-9B85-F241E2648172}" dt="2024-04-02T15:55:24.485" v="4436" actId="478"/>
          <ac:spMkLst>
            <pc:docMk/>
            <pc:sldMk cId="1793152394" sldId="269"/>
            <ac:spMk id="5" creationId="{4A2D2501-6A33-871E-F70A-9B2E4B881A27}"/>
          </ac:spMkLst>
        </pc:spChg>
        <pc:spChg chg="add mod">
          <ac:chgData name="Sara Meneghetti" userId="72066168-999a-4a7c-9875-ae2509302863" providerId="ADAL" clId="{AF7D3088-437C-4BAF-9B85-F241E2648172}" dt="2024-04-02T16:04:02.203" v="4606" actId="1076"/>
          <ac:spMkLst>
            <pc:docMk/>
            <pc:sldMk cId="1793152394" sldId="269"/>
            <ac:spMk id="6" creationId="{34185AAC-E88F-F6E4-DDBB-789639DB5F00}"/>
          </ac:spMkLst>
        </pc:spChg>
        <pc:spChg chg="add mod">
          <ac:chgData name="Sara Meneghetti" userId="72066168-999a-4a7c-9875-ae2509302863" providerId="ADAL" clId="{AF7D3088-437C-4BAF-9B85-F241E2648172}" dt="2024-04-02T15:56:37.096" v="4458" actId="1076"/>
          <ac:spMkLst>
            <pc:docMk/>
            <pc:sldMk cId="1793152394" sldId="269"/>
            <ac:spMk id="7" creationId="{5B187A45-F312-602E-60EA-629D001119CC}"/>
          </ac:spMkLst>
        </pc:spChg>
        <pc:spChg chg="add mod">
          <ac:chgData name="Sara Meneghetti" userId="72066168-999a-4a7c-9875-ae2509302863" providerId="ADAL" clId="{AF7D3088-437C-4BAF-9B85-F241E2648172}" dt="2024-04-02T15:57:04.777" v="4474" actId="1076"/>
          <ac:spMkLst>
            <pc:docMk/>
            <pc:sldMk cId="1793152394" sldId="269"/>
            <ac:spMk id="8" creationId="{00436A25-DDAE-9E27-97D8-C31458E4E246}"/>
          </ac:spMkLst>
        </pc:spChg>
        <pc:spChg chg="add mod">
          <ac:chgData name="Sara Meneghetti" userId="72066168-999a-4a7c-9875-ae2509302863" providerId="ADAL" clId="{AF7D3088-437C-4BAF-9B85-F241E2648172}" dt="2024-04-02T15:58:06.539" v="4495" actId="1038"/>
          <ac:spMkLst>
            <pc:docMk/>
            <pc:sldMk cId="1793152394" sldId="269"/>
            <ac:spMk id="9" creationId="{A28103B0-3EC7-E0B6-68E3-1A00B3D8EFAC}"/>
          </ac:spMkLst>
        </pc:spChg>
        <pc:spChg chg="add del mod">
          <ac:chgData name="Sara Meneghetti" userId="72066168-999a-4a7c-9875-ae2509302863" providerId="ADAL" clId="{AF7D3088-437C-4BAF-9B85-F241E2648172}" dt="2024-04-02T15:58:02.924" v="4489" actId="478"/>
          <ac:spMkLst>
            <pc:docMk/>
            <pc:sldMk cId="1793152394" sldId="269"/>
            <ac:spMk id="10" creationId="{1C3587D2-E5A6-7537-38F0-6FEB059D8834}"/>
          </ac:spMkLst>
        </pc:spChg>
        <pc:spChg chg="add del mod">
          <ac:chgData name="Sara Meneghetti" userId="72066168-999a-4a7c-9875-ae2509302863" providerId="ADAL" clId="{AF7D3088-437C-4BAF-9B85-F241E2648172}" dt="2024-04-02T16:00:26.001" v="4529" actId="478"/>
          <ac:spMkLst>
            <pc:docMk/>
            <pc:sldMk cId="1793152394" sldId="269"/>
            <ac:spMk id="11" creationId="{41D30C83-02FC-9746-7AD9-C5BEDAADDF5C}"/>
          </ac:spMkLst>
        </pc:spChg>
        <pc:spChg chg="add del mod">
          <ac:chgData name="Sara Meneghetti" userId="72066168-999a-4a7c-9875-ae2509302863" providerId="ADAL" clId="{AF7D3088-437C-4BAF-9B85-F241E2648172}" dt="2024-04-02T16:00:26.001" v="4529" actId="478"/>
          <ac:spMkLst>
            <pc:docMk/>
            <pc:sldMk cId="1793152394" sldId="269"/>
            <ac:spMk id="12" creationId="{5F738369-45BB-D325-DA48-FB6D25112562}"/>
          </ac:spMkLst>
        </pc:spChg>
        <pc:spChg chg="add mod">
          <ac:chgData name="Sara Meneghetti" userId="72066168-999a-4a7c-9875-ae2509302863" providerId="ADAL" clId="{AF7D3088-437C-4BAF-9B85-F241E2648172}" dt="2024-04-02T16:00:22.009" v="4528" actId="207"/>
          <ac:spMkLst>
            <pc:docMk/>
            <pc:sldMk cId="1793152394" sldId="269"/>
            <ac:spMk id="21" creationId="{6C6E415C-58DD-A9F0-A471-E876B94F5760}"/>
          </ac:spMkLst>
        </pc:spChg>
        <pc:spChg chg="add mod">
          <ac:chgData name="Sara Meneghetti" userId="72066168-999a-4a7c-9875-ae2509302863" providerId="ADAL" clId="{AF7D3088-437C-4BAF-9B85-F241E2648172}" dt="2024-04-02T16:00:43.415" v="4535" actId="1076"/>
          <ac:spMkLst>
            <pc:docMk/>
            <pc:sldMk cId="1793152394" sldId="269"/>
            <ac:spMk id="22" creationId="{F868D258-C541-BE01-C697-367B7DE7EA41}"/>
          </ac:spMkLst>
        </pc:spChg>
        <pc:spChg chg="add mod">
          <ac:chgData name="Sara Meneghetti" userId="72066168-999a-4a7c-9875-ae2509302863" providerId="ADAL" clId="{AF7D3088-437C-4BAF-9B85-F241E2648172}" dt="2024-04-02T16:00:46.880" v="4537" actId="20577"/>
          <ac:spMkLst>
            <pc:docMk/>
            <pc:sldMk cId="1793152394" sldId="269"/>
            <ac:spMk id="23" creationId="{CC6E1280-EC35-D69A-0CD8-957E30AE0233}"/>
          </ac:spMkLst>
        </pc:spChg>
        <pc:spChg chg="add mod">
          <ac:chgData name="Sara Meneghetti" userId="72066168-999a-4a7c-9875-ae2509302863" providerId="ADAL" clId="{AF7D3088-437C-4BAF-9B85-F241E2648172}" dt="2024-04-02T16:00:34.234" v="4532" actId="1076"/>
          <ac:spMkLst>
            <pc:docMk/>
            <pc:sldMk cId="1793152394" sldId="269"/>
            <ac:spMk id="24" creationId="{73660D42-722E-834C-E8FB-D2EDDEA52B0D}"/>
          </ac:spMkLst>
        </pc:spChg>
        <pc:spChg chg="add mod">
          <ac:chgData name="Sara Meneghetti" userId="72066168-999a-4a7c-9875-ae2509302863" providerId="ADAL" clId="{AF7D3088-437C-4BAF-9B85-F241E2648172}" dt="2024-04-02T16:03:41.408" v="4604" actId="1076"/>
          <ac:spMkLst>
            <pc:docMk/>
            <pc:sldMk cId="1793152394" sldId="269"/>
            <ac:spMk id="25" creationId="{FBB967B2-5379-0B36-0F0D-97101B1E6BA0}"/>
          </ac:spMkLst>
        </pc:spChg>
        <pc:spChg chg="add mod">
          <ac:chgData name="Sara Meneghetti" userId="72066168-999a-4a7c-9875-ae2509302863" providerId="ADAL" clId="{AF7D3088-437C-4BAF-9B85-F241E2648172}" dt="2024-04-02T16:02:51.860" v="4576" actId="14100"/>
          <ac:spMkLst>
            <pc:docMk/>
            <pc:sldMk cId="1793152394" sldId="269"/>
            <ac:spMk id="27" creationId="{13C19603-BFC8-E58D-BAF7-3F73BB1A3480}"/>
          </ac:spMkLst>
        </pc:spChg>
        <pc:spChg chg="add mod">
          <ac:chgData name="Sara Meneghetti" userId="72066168-999a-4a7c-9875-ae2509302863" providerId="ADAL" clId="{AF7D3088-437C-4BAF-9B85-F241E2648172}" dt="2024-04-02T16:02:42.342" v="4574" actId="14100"/>
          <ac:spMkLst>
            <pc:docMk/>
            <pc:sldMk cId="1793152394" sldId="269"/>
            <ac:spMk id="28" creationId="{C1F84E0D-D592-141B-6710-168779CCAE2C}"/>
          </ac:spMkLst>
        </pc:spChg>
        <pc:spChg chg="add mod">
          <ac:chgData name="Sara Meneghetti" userId="72066168-999a-4a7c-9875-ae2509302863" providerId="ADAL" clId="{AF7D3088-437C-4BAF-9B85-F241E2648172}" dt="2024-04-02T16:02:46.511" v="4575" actId="14100"/>
          <ac:spMkLst>
            <pc:docMk/>
            <pc:sldMk cId="1793152394" sldId="269"/>
            <ac:spMk id="29" creationId="{5A59579F-9ECA-EEE9-1DE7-E745402D3AC8}"/>
          </ac:spMkLst>
        </pc:spChg>
        <pc:spChg chg="add mod">
          <ac:chgData name="Sara Meneghetti" userId="72066168-999a-4a7c-9875-ae2509302863" providerId="ADAL" clId="{AF7D3088-437C-4BAF-9B85-F241E2648172}" dt="2024-04-02T16:02:38.757" v="4573" actId="14100"/>
          <ac:spMkLst>
            <pc:docMk/>
            <pc:sldMk cId="1793152394" sldId="269"/>
            <ac:spMk id="30" creationId="{604365B4-093B-1685-F7CB-B748799169DE}"/>
          </ac:spMkLst>
        </pc:spChg>
        <pc:spChg chg="add mod">
          <ac:chgData name="Sara Meneghetti" userId="72066168-999a-4a7c-9875-ae2509302863" providerId="ADAL" clId="{AF7D3088-437C-4BAF-9B85-F241E2648172}" dt="2024-04-03T10:34:24.475" v="5192" actId="1076"/>
          <ac:spMkLst>
            <pc:docMk/>
            <pc:sldMk cId="1793152394" sldId="269"/>
            <ac:spMk id="31" creationId="{AC18E0C2-FD02-248A-2D38-A6282F8162B1}"/>
          </ac:spMkLst>
        </pc:spChg>
        <pc:spChg chg="add mod">
          <ac:chgData name="Sara Meneghetti" userId="72066168-999a-4a7c-9875-ae2509302863" providerId="ADAL" clId="{AF7D3088-437C-4BAF-9B85-F241E2648172}" dt="2024-04-02T16:06:41.033" v="4646" actId="1076"/>
          <ac:spMkLst>
            <pc:docMk/>
            <pc:sldMk cId="1793152394" sldId="269"/>
            <ac:spMk id="32" creationId="{5CAF7B78-5FA9-4650-77BF-5E9FE1DA1240}"/>
          </ac:spMkLst>
        </pc:spChg>
        <pc:spChg chg="add mod">
          <ac:chgData name="Sara Meneghetti" userId="72066168-999a-4a7c-9875-ae2509302863" providerId="ADAL" clId="{AF7D3088-437C-4BAF-9B85-F241E2648172}" dt="2024-04-02T16:06:41.033" v="4646" actId="1076"/>
          <ac:spMkLst>
            <pc:docMk/>
            <pc:sldMk cId="1793152394" sldId="269"/>
            <ac:spMk id="33" creationId="{871E62CC-F53F-3BE8-5778-6BC27E71740E}"/>
          </ac:spMkLst>
        </pc:spChg>
        <pc:spChg chg="add mod">
          <ac:chgData name="Sara Meneghetti" userId="72066168-999a-4a7c-9875-ae2509302863" providerId="ADAL" clId="{AF7D3088-437C-4BAF-9B85-F241E2648172}" dt="2024-04-02T16:06:52.328" v="4648" actId="1076"/>
          <ac:spMkLst>
            <pc:docMk/>
            <pc:sldMk cId="1793152394" sldId="269"/>
            <ac:spMk id="34" creationId="{D112563C-958C-D41E-A1AF-D3AE041E62CD}"/>
          </ac:spMkLst>
        </pc:spChg>
        <pc:spChg chg="add mod">
          <ac:chgData name="Sara Meneghetti" userId="72066168-999a-4a7c-9875-ae2509302863" providerId="ADAL" clId="{AF7D3088-437C-4BAF-9B85-F241E2648172}" dt="2024-04-02T16:06:52.328" v="4648" actId="1076"/>
          <ac:spMkLst>
            <pc:docMk/>
            <pc:sldMk cId="1793152394" sldId="269"/>
            <ac:spMk id="35" creationId="{D943C90E-4060-B670-9B3C-B4E27393B387}"/>
          </ac:spMkLst>
        </pc:spChg>
        <pc:spChg chg="add mod">
          <ac:chgData name="Sara Meneghetti" userId="72066168-999a-4a7c-9875-ae2509302863" providerId="ADAL" clId="{AF7D3088-437C-4BAF-9B85-F241E2648172}" dt="2024-04-02T16:06:49.343" v="4647" actId="1076"/>
          <ac:spMkLst>
            <pc:docMk/>
            <pc:sldMk cId="1793152394" sldId="269"/>
            <ac:spMk id="36" creationId="{D78BB676-05D5-3D19-1912-C9CCCD53BC61}"/>
          </ac:spMkLst>
        </pc:spChg>
        <pc:spChg chg="add mod">
          <ac:chgData name="Sara Meneghetti" userId="72066168-999a-4a7c-9875-ae2509302863" providerId="ADAL" clId="{AF7D3088-437C-4BAF-9B85-F241E2648172}" dt="2024-04-02T16:06:49.343" v="4647" actId="1076"/>
          <ac:spMkLst>
            <pc:docMk/>
            <pc:sldMk cId="1793152394" sldId="269"/>
            <ac:spMk id="37" creationId="{802D0C6F-9300-2EFC-DC5F-FCA978757B6B}"/>
          </ac:spMkLst>
        </pc:spChg>
        <pc:spChg chg="add mod">
          <ac:chgData name="Sara Meneghetti" userId="72066168-999a-4a7c-9875-ae2509302863" providerId="ADAL" clId="{AF7D3088-437C-4BAF-9B85-F241E2648172}" dt="2024-04-02T16:06:33.570" v="4643" actId="1076"/>
          <ac:spMkLst>
            <pc:docMk/>
            <pc:sldMk cId="1793152394" sldId="269"/>
            <ac:spMk id="47" creationId="{34C16999-E980-9499-BA47-A59AA1BDC63D}"/>
          </ac:spMkLst>
        </pc:spChg>
        <pc:spChg chg="add mod">
          <ac:chgData name="Sara Meneghetti" userId="72066168-999a-4a7c-9875-ae2509302863" providerId="ADAL" clId="{AF7D3088-437C-4BAF-9B85-F241E2648172}" dt="2024-04-02T16:07:11.471" v="4654" actId="208"/>
          <ac:spMkLst>
            <pc:docMk/>
            <pc:sldMk cId="1793152394" sldId="269"/>
            <ac:spMk id="48" creationId="{8BB6BA67-21B2-D1B1-847E-3C32D17641C6}"/>
          </ac:spMkLst>
        </pc:spChg>
        <pc:spChg chg="add mod">
          <ac:chgData name="Sara Meneghetti" userId="72066168-999a-4a7c-9875-ae2509302863" providerId="ADAL" clId="{AF7D3088-437C-4BAF-9B85-F241E2648172}" dt="2024-04-02T16:07:19.074" v="4656" actId="1076"/>
          <ac:spMkLst>
            <pc:docMk/>
            <pc:sldMk cId="1793152394" sldId="269"/>
            <ac:spMk id="49" creationId="{32529E36-5015-3F84-0EC8-EF34EE533D36}"/>
          </ac:spMkLst>
        </pc:spChg>
        <pc:spChg chg="add mod">
          <ac:chgData name="Sara Meneghetti" userId="72066168-999a-4a7c-9875-ae2509302863" providerId="ADAL" clId="{AF7D3088-437C-4BAF-9B85-F241E2648172}" dt="2024-04-02T16:07:22.981" v="4658" actId="1076"/>
          <ac:spMkLst>
            <pc:docMk/>
            <pc:sldMk cId="1793152394" sldId="269"/>
            <ac:spMk id="50" creationId="{166515BC-0360-A940-7568-983BFC378EEB}"/>
          </ac:spMkLst>
        </pc:spChg>
        <pc:picChg chg="add mod">
          <ac:chgData name="Sara Meneghetti" userId="72066168-999a-4a7c-9875-ae2509302863" providerId="ADAL" clId="{AF7D3088-437C-4BAF-9B85-F241E2648172}" dt="2024-04-02T16:02:33.455" v="4570" actId="1076"/>
          <ac:picMkLst>
            <pc:docMk/>
            <pc:sldMk cId="1793152394" sldId="269"/>
            <ac:picMk id="16" creationId="{D5257DF9-61E0-AE3F-2E8A-C4B128797FAB}"/>
          </ac:picMkLst>
        </pc:picChg>
        <pc:picChg chg="add mod">
          <ac:chgData name="Sara Meneghetti" userId="72066168-999a-4a7c-9875-ae2509302863" providerId="ADAL" clId="{AF7D3088-437C-4BAF-9B85-F241E2648172}" dt="2024-04-02T16:01:01.031" v="4542" actId="1076"/>
          <ac:picMkLst>
            <pc:docMk/>
            <pc:sldMk cId="1793152394" sldId="269"/>
            <ac:picMk id="18" creationId="{6ED2FBFE-871D-FB9A-C7C5-ECEF3908F02D}"/>
          </ac:picMkLst>
        </pc:picChg>
        <pc:picChg chg="add mod">
          <ac:chgData name="Sara Meneghetti" userId="72066168-999a-4a7c-9875-ae2509302863" providerId="ADAL" clId="{AF7D3088-437C-4BAF-9B85-F241E2648172}" dt="2024-04-02T16:02:34.963" v="4571" actId="1076"/>
          <ac:picMkLst>
            <pc:docMk/>
            <pc:sldMk cId="1793152394" sldId="269"/>
            <ac:picMk id="20" creationId="{CB9DE970-38E1-1E96-9635-039DAB6A0CC9}"/>
          </ac:picMkLst>
        </pc:picChg>
        <pc:picChg chg="add mod">
          <ac:chgData name="Sara Meneghetti" userId="72066168-999a-4a7c-9875-ae2509302863" providerId="ADAL" clId="{AF7D3088-437C-4BAF-9B85-F241E2648172}" dt="2024-04-02T16:05:55.859" v="4633" actId="207"/>
          <ac:picMkLst>
            <pc:docMk/>
            <pc:sldMk cId="1793152394" sldId="269"/>
            <ac:picMk id="38" creationId="{314EDDF1-658C-CBD5-DF5F-877401B89099}"/>
          </ac:picMkLst>
        </pc:picChg>
        <pc:picChg chg="add mod">
          <ac:chgData name="Sara Meneghetti" userId="72066168-999a-4a7c-9875-ae2509302863" providerId="ADAL" clId="{AF7D3088-437C-4BAF-9B85-F241E2648172}" dt="2024-04-02T16:05:55.859" v="4633" actId="207"/>
          <ac:picMkLst>
            <pc:docMk/>
            <pc:sldMk cId="1793152394" sldId="269"/>
            <ac:picMk id="39" creationId="{B67AB58F-0A10-2B31-1EA4-4DBBE8319935}"/>
          </ac:picMkLst>
        </pc:picChg>
        <pc:picChg chg="add mod">
          <ac:chgData name="Sara Meneghetti" userId="72066168-999a-4a7c-9875-ae2509302863" providerId="ADAL" clId="{AF7D3088-437C-4BAF-9B85-F241E2648172}" dt="2024-04-02T16:05:55.859" v="4633" actId="207"/>
          <ac:picMkLst>
            <pc:docMk/>
            <pc:sldMk cId="1793152394" sldId="269"/>
            <ac:picMk id="40" creationId="{EE2A8B67-BFDB-4AEB-3DC7-6D571377FC36}"/>
          </ac:picMkLst>
        </pc:picChg>
        <pc:picChg chg="add mod">
          <ac:chgData name="Sara Meneghetti" userId="72066168-999a-4a7c-9875-ae2509302863" providerId="ADAL" clId="{AF7D3088-437C-4BAF-9B85-F241E2648172}" dt="2024-04-02T16:05:55.859" v="4633" actId="207"/>
          <ac:picMkLst>
            <pc:docMk/>
            <pc:sldMk cId="1793152394" sldId="269"/>
            <ac:picMk id="41" creationId="{E51A4EEB-B4BB-0F17-3418-FD446D21C3BF}"/>
          </ac:picMkLst>
        </pc:picChg>
        <pc:picChg chg="add mod">
          <ac:chgData name="Sara Meneghetti" userId="72066168-999a-4a7c-9875-ae2509302863" providerId="ADAL" clId="{AF7D3088-437C-4BAF-9B85-F241E2648172}" dt="2024-04-02T16:05:55.859" v="4633" actId="207"/>
          <ac:picMkLst>
            <pc:docMk/>
            <pc:sldMk cId="1793152394" sldId="269"/>
            <ac:picMk id="42" creationId="{D6D046D8-1426-D1ED-4E93-946A405DF805}"/>
          </ac:picMkLst>
        </pc:picChg>
        <pc:picChg chg="add mod">
          <ac:chgData name="Sara Meneghetti" userId="72066168-999a-4a7c-9875-ae2509302863" providerId="ADAL" clId="{AF7D3088-437C-4BAF-9B85-F241E2648172}" dt="2024-04-02T16:05:55.859" v="4633" actId="207"/>
          <ac:picMkLst>
            <pc:docMk/>
            <pc:sldMk cId="1793152394" sldId="269"/>
            <ac:picMk id="43" creationId="{676FDA43-3ABA-325A-9FDD-7C9E051F6576}"/>
          </ac:picMkLst>
        </pc:picChg>
        <pc:picChg chg="add mod">
          <ac:chgData name="Sara Meneghetti" userId="72066168-999a-4a7c-9875-ae2509302863" providerId="ADAL" clId="{AF7D3088-437C-4BAF-9B85-F241E2648172}" dt="2024-04-02T16:06:49.343" v="4647" actId="1076"/>
          <ac:picMkLst>
            <pc:docMk/>
            <pc:sldMk cId="1793152394" sldId="269"/>
            <ac:picMk id="44" creationId="{D37CC37C-8DF8-006F-7A3E-5F42DC1B453C}"/>
          </ac:picMkLst>
        </pc:picChg>
        <pc:picChg chg="add mod">
          <ac:chgData name="Sara Meneghetti" userId="72066168-999a-4a7c-9875-ae2509302863" providerId="ADAL" clId="{AF7D3088-437C-4BAF-9B85-F241E2648172}" dt="2024-04-02T16:06:49.343" v="4647" actId="1076"/>
          <ac:picMkLst>
            <pc:docMk/>
            <pc:sldMk cId="1793152394" sldId="269"/>
            <ac:picMk id="45" creationId="{7FB66C1F-F436-2312-9133-EDAA52B4E377}"/>
          </ac:picMkLst>
        </pc:picChg>
        <pc:picChg chg="add mod">
          <ac:chgData name="Sara Meneghetti" userId="72066168-999a-4a7c-9875-ae2509302863" providerId="ADAL" clId="{AF7D3088-437C-4BAF-9B85-F241E2648172}" dt="2024-04-02T16:06:49.343" v="4647" actId="1076"/>
          <ac:picMkLst>
            <pc:docMk/>
            <pc:sldMk cId="1793152394" sldId="269"/>
            <ac:picMk id="46" creationId="{CA35A3BF-4817-8AE1-6915-F0DD92816ECC}"/>
          </ac:picMkLst>
        </pc:picChg>
        <pc:cxnChg chg="add mod">
          <ac:chgData name="Sara Meneghetti" userId="72066168-999a-4a7c-9875-ae2509302863" providerId="ADAL" clId="{AF7D3088-437C-4BAF-9B85-F241E2648172}" dt="2024-04-02T16:01:07.002" v="4543" actId="14100"/>
          <ac:cxnSpMkLst>
            <pc:docMk/>
            <pc:sldMk cId="1793152394" sldId="269"/>
            <ac:cxnSpMk id="14" creationId="{CF2BD051-43A9-7CC8-4523-ECB949B00B97}"/>
          </ac:cxnSpMkLst>
        </pc:cxnChg>
      </pc:sldChg>
      <pc:sldChg chg="addSp delSp modSp new del mod modTransition modAnim">
        <pc:chgData name="Sara Meneghetti" userId="72066168-999a-4a7c-9875-ae2509302863" providerId="ADAL" clId="{AF7D3088-437C-4BAF-9B85-F241E2648172}" dt="2024-04-02T14:53:56.108" v="4381" actId="2696"/>
        <pc:sldMkLst>
          <pc:docMk/>
          <pc:sldMk cId="2026158609" sldId="269"/>
        </pc:sldMkLst>
        <pc:spChg chg="mod">
          <ac:chgData name="Sara Meneghetti" userId="72066168-999a-4a7c-9875-ae2509302863" providerId="ADAL" clId="{AF7D3088-437C-4BAF-9B85-F241E2648172}" dt="2024-04-02T13:07:42.302" v="4228" actId="20577"/>
          <ac:spMkLst>
            <pc:docMk/>
            <pc:sldMk cId="2026158609" sldId="269"/>
            <ac:spMk id="2" creationId="{14BFD32D-FFF7-D04C-EA2C-35755A2A6559}"/>
          </ac:spMkLst>
        </pc:spChg>
        <pc:spChg chg="del mod">
          <ac:chgData name="Sara Meneghetti" userId="72066168-999a-4a7c-9875-ae2509302863" providerId="ADAL" clId="{AF7D3088-437C-4BAF-9B85-F241E2648172}" dt="2024-04-02T13:03:00.355" v="4133" actId="478"/>
          <ac:spMkLst>
            <pc:docMk/>
            <pc:sldMk cId="2026158609" sldId="269"/>
            <ac:spMk id="3" creationId="{E326F28D-F78F-65CC-2CC6-4315A12F4FD8}"/>
          </ac:spMkLst>
        </pc:spChg>
        <pc:spChg chg="add del mod">
          <ac:chgData name="Sara Meneghetti" userId="72066168-999a-4a7c-9875-ae2509302863" providerId="ADAL" clId="{AF7D3088-437C-4BAF-9B85-F241E2648172}" dt="2024-04-02T13:03:01.813" v="4134" actId="478"/>
          <ac:spMkLst>
            <pc:docMk/>
            <pc:sldMk cId="2026158609" sldId="269"/>
            <ac:spMk id="5" creationId="{13733808-28F8-1EB6-5845-61ED7C4FD1FB}"/>
          </ac:spMkLst>
        </pc:spChg>
        <pc:spChg chg="add mod">
          <ac:chgData name="Sara Meneghetti" userId="72066168-999a-4a7c-9875-ae2509302863" providerId="ADAL" clId="{AF7D3088-437C-4BAF-9B85-F241E2648172}" dt="2024-04-02T13:08:07.982" v="4229" actId="1076"/>
          <ac:spMkLst>
            <pc:docMk/>
            <pc:sldMk cId="2026158609" sldId="269"/>
            <ac:spMk id="6" creationId="{5BCA7099-59DE-ADE6-C48C-DE1F38DBA7D2}"/>
          </ac:spMkLst>
        </pc:spChg>
        <pc:spChg chg="add mod">
          <ac:chgData name="Sara Meneghetti" userId="72066168-999a-4a7c-9875-ae2509302863" providerId="ADAL" clId="{AF7D3088-437C-4BAF-9B85-F241E2648172}" dt="2024-04-02T13:21:20.899" v="4327" actId="207"/>
          <ac:spMkLst>
            <pc:docMk/>
            <pc:sldMk cId="2026158609" sldId="269"/>
            <ac:spMk id="7" creationId="{BA912EF0-51BF-00CB-9C50-ECBBB2444069}"/>
          </ac:spMkLst>
        </pc:spChg>
        <pc:spChg chg="add mod">
          <ac:chgData name="Sara Meneghetti" userId="72066168-999a-4a7c-9875-ae2509302863" providerId="ADAL" clId="{AF7D3088-437C-4BAF-9B85-F241E2648172}" dt="2024-04-02T13:12:05.346" v="4299" actId="693"/>
          <ac:spMkLst>
            <pc:docMk/>
            <pc:sldMk cId="2026158609" sldId="269"/>
            <ac:spMk id="33" creationId="{C4E2C03A-100B-4315-B0D0-85DF532B3662}"/>
          </ac:spMkLst>
        </pc:spChg>
        <pc:spChg chg="add mod">
          <ac:chgData name="Sara Meneghetti" userId="72066168-999a-4a7c-9875-ae2509302863" providerId="ADAL" clId="{AF7D3088-437C-4BAF-9B85-F241E2648172}" dt="2024-04-02T13:12:15.255" v="4301" actId="1076"/>
          <ac:spMkLst>
            <pc:docMk/>
            <pc:sldMk cId="2026158609" sldId="269"/>
            <ac:spMk id="40" creationId="{4B3E58A7-128F-6CCB-4DBC-89D98D99C133}"/>
          </ac:spMkLst>
        </pc:spChg>
        <pc:spChg chg="add mod">
          <ac:chgData name="Sara Meneghetti" userId="72066168-999a-4a7c-9875-ae2509302863" providerId="ADAL" clId="{AF7D3088-437C-4BAF-9B85-F241E2648172}" dt="2024-04-02T13:12:42.492" v="4316" actId="1076"/>
          <ac:spMkLst>
            <pc:docMk/>
            <pc:sldMk cId="2026158609" sldId="269"/>
            <ac:spMk id="41" creationId="{799AA212-B6B3-463E-EEC8-20F68BEEE080}"/>
          </ac:spMkLst>
        </pc:spChg>
        <pc:picChg chg="add del mod">
          <ac:chgData name="Sara Meneghetti" userId="72066168-999a-4a7c-9875-ae2509302863" providerId="ADAL" clId="{AF7D3088-437C-4BAF-9B85-F241E2648172}" dt="2024-04-02T14:04:37.196" v="4373" actId="478"/>
          <ac:picMkLst>
            <pc:docMk/>
            <pc:sldMk cId="2026158609" sldId="269"/>
            <ac:picMk id="20" creationId="{B3B4D69E-DA14-179E-A026-66477DBAC662}"/>
          </ac:picMkLst>
        </pc:picChg>
        <pc:picChg chg="add mod">
          <ac:chgData name="Sara Meneghetti" userId="72066168-999a-4a7c-9875-ae2509302863" providerId="ADAL" clId="{AF7D3088-437C-4BAF-9B85-F241E2648172}" dt="2024-04-02T13:11:44.584" v="4293" actId="1076"/>
          <ac:picMkLst>
            <pc:docMk/>
            <pc:sldMk cId="2026158609" sldId="269"/>
            <ac:picMk id="22" creationId="{06BA8A75-6494-F4EA-7BEE-485E2573F67A}"/>
          </ac:picMkLst>
        </pc:picChg>
        <pc:picChg chg="add mod">
          <ac:chgData name="Sara Meneghetti" userId="72066168-999a-4a7c-9875-ae2509302863" providerId="ADAL" clId="{AF7D3088-437C-4BAF-9B85-F241E2648172}" dt="2024-04-02T13:11:46.721" v="4294" actId="1076"/>
          <ac:picMkLst>
            <pc:docMk/>
            <pc:sldMk cId="2026158609" sldId="269"/>
            <ac:picMk id="24" creationId="{4804BEE8-B779-D7D2-E4D4-042B0B14C231}"/>
          </ac:picMkLst>
        </pc:picChg>
        <pc:picChg chg="add mod">
          <ac:chgData name="Sara Meneghetti" userId="72066168-999a-4a7c-9875-ae2509302863" providerId="ADAL" clId="{AF7D3088-437C-4BAF-9B85-F241E2648172}" dt="2024-04-02T13:10:37.668" v="4291" actId="1076"/>
          <ac:picMkLst>
            <pc:docMk/>
            <pc:sldMk cId="2026158609" sldId="269"/>
            <ac:picMk id="26" creationId="{729903FD-B012-44C5-CF55-B2A811396301}"/>
          </ac:picMkLst>
        </pc:picChg>
        <pc:picChg chg="add mod">
          <ac:chgData name="Sara Meneghetti" userId="72066168-999a-4a7c-9875-ae2509302863" providerId="ADAL" clId="{AF7D3088-437C-4BAF-9B85-F241E2648172}" dt="2024-04-02T13:10:31.160" v="4288" actId="1076"/>
          <ac:picMkLst>
            <pc:docMk/>
            <pc:sldMk cId="2026158609" sldId="269"/>
            <ac:picMk id="28" creationId="{1E3B6AEB-5B7D-AC4D-A74C-8959AD5874F0}"/>
          </ac:picMkLst>
        </pc:picChg>
        <pc:picChg chg="add mod">
          <ac:chgData name="Sara Meneghetti" userId="72066168-999a-4a7c-9875-ae2509302863" providerId="ADAL" clId="{AF7D3088-437C-4BAF-9B85-F241E2648172}" dt="2024-04-02T13:10:18.565" v="4282" actId="1076"/>
          <ac:picMkLst>
            <pc:docMk/>
            <pc:sldMk cId="2026158609" sldId="269"/>
            <ac:picMk id="30" creationId="{C4C3B060-737C-5339-6D6F-1EBD083D13E2}"/>
          </ac:picMkLst>
        </pc:picChg>
        <pc:picChg chg="add mod">
          <ac:chgData name="Sara Meneghetti" userId="72066168-999a-4a7c-9875-ae2509302863" providerId="ADAL" clId="{AF7D3088-437C-4BAF-9B85-F241E2648172}" dt="2024-04-02T13:11:40.092" v="4292" actId="931"/>
          <ac:picMkLst>
            <pc:docMk/>
            <pc:sldMk cId="2026158609" sldId="269"/>
            <ac:picMk id="32" creationId="{BEF03148-F45F-644B-D8F3-5D424F676BD6}"/>
          </ac:picMkLst>
        </pc:picChg>
        <pc:picChg chg="add mod">
          <ac:chgData name="Sara Meneghetti" userId="72066168-999a-4a7c-9875-ae2509302863" providerId="ADAL" clId="{AF7D3088-437C-4BAF-9B85-F241E2648172}" dt="2024-04-02T13:12:15.255" v="4301" actId="1076"/>
          <ac:picMkLst>
            <pc:docMk/>
            <pc:sldMk cId="2026158609" sldId="269"/>
            <ac:picMk id="34" creationId="{F0B56760-39D2-4C7C-2CC7-4EA38DD4769E}"/>
          </ac:picMkLst>
        </pc:picChg>
        <pc:picChg chg="add mod">
          <ac:chgData name="Sara Meneghetti" userId="72066168-999a-4a7c-9875-ae2509302863" providerId="ADAL" clId="{AF7D3088-437C-4BAF-9B85-F241E2648172}" dt="2024-04-02T13:12:15.255" v="4301" actId="1076"/>
          <ac:picMkLst>
            <pc:docMk/>
            <pc:sldMk cId="2026158609" sldId="269"/>
            <ac:picMk id="35" creationId="{176A6465-31F1-0CE5-6A54-C81E2CC7729E}"/>
          </ac:picMkLst>
        </pc:picChg>
        <pc:picChg chg="add mod">
          <ac:chgData name="Sara Meneghetti" userId="72066168-999a-4a7c-9875-ae2509302863" providerId="ADAL" clId="{AF7D3088-437C-4BAF-9B85-F241E2648172}" dt="2024-04-02T13:12:15.255" v="4301" actId="1076"/>
          <ac:picMkLst>
            <pc:docMk/>
            <pc:sldMk cId="2026158609" sldId="269"/>
            <ac:picMk id="36" creationId="{5738B4B2-0B2D-AD03-E777-6764D0C55030}"/>
          </ac:picMkLst>
        </pc:picChg>
        <pc:picChg chg="add mod">
          <ac:chgData name="Sara Meneghetti" userId="72066168-999a-4a7c-9875-ae2509302863" providerId="ADAL" clId="{AF7D3088-437C-4BAF-9B85-F241E2648172}" dt="2024-04-02T13:12:15.255" v="4301" actId="1076"/>
          <ac:picMkLst>
            <pc:docMk/>
            <pc:sldMk cId="2026158609" sldId="269"/>
            <ac:picMk id="37" creationId="{C1CBEF36-5CF4-5983-A8DD-D798F918BBC2}"/>
          </ac:picMkLst>
        </pc:picChg>
        <pc:picChg chg="add mod">
          <ac:chgData name="Sara Meneghetti" userId="72066168-999a-4a7c-9875-ae2509302863" providerId="ADAL" clId="{AF7D3088-437C-4BAF-9B85-F241E2648172}" dt="2024-04-02T13:12:15.255" v="4301" actId="1076"/>
          <ac:picMkLst>
            <pc:docMk/>
            <pc:sldMk cId="2026158609" sldId="269"/>
            <ac:picMk id="38" creationId="{B1EABC8C-E9A1-4AE6-79D8-5A15D47E73E8}"/>
          </ac:picMkLst>
        </pc:picChg>
        <pc:picChg chg="add mod">
          <ac:chgData name="Sara Meneghetti" userId="72066168-999a-4a7c-9875-ae2509302863" providerId="ADAL" clId="{AF7D3088-437C-4BAF-9B85-F241E2648172}" dt="2024-04-02T13:12:15.255" v="4301" actId="1076"/>
          <ac:picMkLst>
            <pc:docMk/>
            <pc:sldMk cId="2026158609" sldId="269"/>
            <ac:picMk id="39" creationId="{4893AC7B-3539-CFE4-C36A-E63BC92EF5C2}"/>
          </ac:picMkLst>
        </pc:picChg>
        <pc:picChg chg="add mod">
          <ac:chgData name="Sara Meneghetti" userId="72066168-999a-4a7c-9875-ae2509302863" providerId="ADAL" clId="{AF7D3088-437C-4BAF-9B85-F241E2648172}" dt="2024-04-02T13:13:08.179" v="4322" actId="1076"/>
          <ac:picMkLst>
            <pc:docMk/>
            <pc:sldMk cId="2026158609" sldId="269"/>
            <ac:picMk id="43" creationId="{E0C35C88-19C1-6CCB-BAA3-E8EB9AA2FA88}"/>
          </ac:picMkLst>
        </pc:picChg>
        <pc:cxnChg chg="add mod">
          <ac:chgData name="Sara Meneghetti" userId="72066168-999a-4a7c-9875-ae2509302863" providerId="ADAL" clId="{AF7D3088-437C-4BAF-9B85-F241E2648172}" dt="2024-04-02T13:08:18.273" v="4230" actId="1076"/>
          <ac:cxnSpMkLst>
            <pc:docMk/>
            <pc:sldMk cId="2026158609" sldId="269"/>
            <ac:cxnSpMk id="9" creationId="{14DC710A-6380-928A-331A-2F3009FD806C}"/>
          </ac:cxnSpMkLst>
        </pc:cxnChg>
        <pc:cxnChg chg="add mod">
          <ac:chgData name="Sara Meneghetti" userId="72066168-999a-4a7c-9875-ae2509302863" providerId="ADAL" clId="{AF7D3088-437C-4BAF-9B85-F241E2648172}" dt="2024-04-02T13:21:21.461" v="4328" actId="1076"/>
          <ac:cxnSpMkLst>
            <pc:docMk/>
            <pc:sldMk cId="2026158609" sldId="269"/>
            <ac:cxnSpMk id="12" creationId="{4C5D5BF8-3973-5B74-BD3E-B5CA142C9D1F}"/>
          </ac:cxnSpMkLst>
        </pc:cxnChg>
        <pc:cxnChg chg="add mod">
          <ac:chgData name="Sara Meneghetti" userId="72066168-999a-4a7c-9875-ae2509302863" providerId="ADAL" clId="{AF7D3088-437C-4BAF-9B85-F241E2648172}" dt="2024-04-02T13:08:33.512" v="4278" actId="1035"/>
          <ac:cxnSpMkLst>
            <pc:docMk/>
            <pc:sldMk cId="2026158609" sldId="269"/>
            <ac:cxnSpMk id="18" creationId="{8FF9BA8D-C024-6C13-4FDE-3BB7B2F1B123}"/>
          </ac:cxnSpMkLst>
        </pc:cxnChg>
      </pc:sldChg>
      <pc:sldChg chg="addSp delSp modSp add del mod ord modAnim modShow">
        <pc:chgData name="Sara Meneghetti" userId="72066168-999a-4a7c-9875-ae2509302863" providerId="ADAL" clId="{AF7D3088-437C-4BAF-9B85-F241E2648172}" dt="2024-04-09T09:38:02.674" v="6025" actId="47"/>
        <pc:sldMkLst>
          <pc:docMk/>
          <pc:sldMk cId="492789715" sldId="270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492789715" sldId="270"/>
            <ac:spMk id="2" creationId="{64AF13F1-29EF-0864-DCAA-BE79CA8749CB}"/>
          </ac:spMkLst>
        </pc:spChg>
        <pc:spChg chg="mod">
          <ac:chgData name="Sara Meneghetti" userId="72066168-999a-4a7c-9875-ae2509302863" providerId="ADAL" clId="{AF7D3088-437C-4BAF-9B85-F241E2648172}" dt="2024-04-03T07:42:55.109" v="4772" actId="1076"/>
          <ac:spMkLst>
            <pc:docMk/>
            <pc:sldMk cId="492789715" sldId="270"/>
            <ac:spMk id="16" creationId="{B8528E91-DBCB-0406-4E01-3C9C5D41D14E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492789715" sldId="270"/>
            <ac:spMk id="18" creationId="{BA6FD378-39C3-ABBC-61A6-818C9CEF01C0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492789715" sldId="270"/>
            <ac:spMk id="20" creationId="{918C96A7-7C7A-555E-4D57-E50BDB6FCDA5}"/>
          </ac:spMkLst>
        </pc:spChg>
        <pc:spChg chg="mod">
          <ac:chgData name="Sara Meneghetti" userId="72066168-999a-4a7c-9875-ae2509302863" providerId="ADAL" clId="{AF7D3088-437C-4BAF-9B85-F241E2648172}" dt="2024-04-03T08:03:01.977" v="4946" actId="14100"/>
          <ac:spMkLst>
            <pc:docMk/>
            <pc:sldMk cId="492789715" sldId="270"/>
            <ac:spMk id="23" creationId="{47EFFEFB-9D57-ECFE-DA68-AF26F38A30A0}"/>
          </ac:spMkLst>
        </pc:spChg>
        <pc:spChg chg="mod">
          <ac:chgData name="Sara Meneghetti" userId="72066168-999a-4a7c-9875-ae2509302863" providerId="ADAL" clId="{AF7D3088-437C-4BAF-9B85-F241E2648172}" dt="2024-04-03T08:02:59.203" v="4945" actId="14100"/>
          <ac:spMkLst>
            <pc:docMk/>
            <pc:sldMk cId="492789715" sldId="270"/>
            <ac:spMk id="24" creationId="{464D1D93-117A-E8CC-7E2B-1286E63F0C88}"/>
          </ac:spMkLst>
        </pc:spChg>
        <pc:spChg chg="mod">
          <ac:chgData name="Sara Meneghetti" userId="72066168-999a-4a7c-9875-ae2509302863" providerId="ADAL" clId="{AF7D3088-437C-4BAF-9B85-F241E2648172}" dt="2024-04-03T08:03:36.405" v="4975" actId="1036"/>
          <ac:spMkLst>
            <pc:docMk/>
            <pc:sldMk cId="492789715" sldId="270"/>
            <ac:spMk id="26" creationId="{56F13EEE-8F8F-C7E4-6518-B4817D57A77C}"/>
          </ac:spMkLst>
        </pc:spChg>
        <pc:spChg chg="mod">
          <ac:chgData name="Sara Meneghetti" userId="72066168-999a-4a7c-9875-ae2509302863" providerId="ADAL" clId="{AF7D3088-437C-4BAF-9B85-F241E2648172}" dt="2024-04-03T08:03:32.924" v="4970" actId="1036"/>
          <ac:spMkLst>
            <pc:docMk/>
            <pc:sldMk cId="492789715" sldId="270"/>
            <ac:spMk id="28" creationId="{924B3A85-3A71-AF5C-0AA4-95ECF50A2FDB}"/>
          </ac:spMkLst>
        </pc:spChg>
        <pc:spChg chg="mod">
          <ac:chgData name="Sara Meneghetti" userId="72066168-999a-4a7c-9875-ae2509302863" providerId="ADAL" clId="{AF7D3088-437C-4BAF-9B85-F241E2648172}" dt="2024-04-03T08:03:17.951" v="4956" actId="688"/>
          <ac:spMkLst>
            <pc:docMk/>
            <pc:sldMk cId="492789715" sldId="270"/>
            <ac:spMk id="30" creationId="{8B901D12-FF50-5684-ADEF-2F383DA1BA2F}"/>
          </ac:spMkLst>
        </pc:spChg>
        <pc:spChg chg="add mod ord">
          <ac:chgData name="Sara Meneghetti" userId="72066168-999a-4a7c-9875-ae2509302863" providerId="ADAL" clId="{AF7D3088-437C-4BAF-9B85-F241E2648172}" dt="2024-04-05T10:32:36.568" v="5600" actId="167"/>
          <ac:spMkLst>
            <pc:docMk/>
            <pc:sldMk cId="492789715" sldId="270"/>
            <ac:spMk id="32" creationId="{71E8901C-43C3-FBE0-E143-E428B6D2247B}"/>
          </ac:spMkLst>
        </pc:spChg>
        <pc:spChg chg="mod">
          <ac:chgData name="Sara Meneghetti" userId="72066168-999a-4a7c-9875-ae2509302863" providerId="ADAL" clId="{AF7D3088-437C-4BAF-9B85-F241E2648172}" dt="2024-04-03T07:32:09.434" v="4694" actId="1076"/>
          <ac:spMkLst>
            <pc:docMk/>
            <pc:sldMk cId="492789715" sldId="270"/>
            <ac:spMk id="36" creationId="{0637B44C-38AF-046B-A759-BAD691026FE2}"/>
          </ac:spMkLst>
        </pc:spChg>
        <pc:spChg chg="mod">
          <ac:chgData name="Sara Meneghetti" userId="72066168-999a-4a7c-9875-ae2509302863" providerId="ADAL" clId="{AF7D3088-437C-4BAF-9B85-F241E2648172}" dt="2024-04-03T07:32:20.680" v="4697" actId="14100"/>
          <ac:spMkLst>
            <pc:docMk/>
            <pc:sldMk cId="492789715" sldId="270"/>
            <ac:spMk id="40" creationId="{E75060D8-CB3F-EF57-72F1-8A8D27EEE3CA}"/>
          </ac:spMkLst>
        </pc:spChg>
        <pc:spChg chg="add mod ord">
          <ac:chgData name="Sara Meneghetti" userId="72066168-999a-4a7c-9875-ae2509302863" providerId="ADAL" clId="{AF7D3088-437C-4BAF-9B85-F241E2648172}" dt="2024-04-05T10:33:03.642" v="5601" actId="2085"/>
          <ac:spMkLst>
            <pc:docMk/>
            <pc:sldMk cId="492789715" sldId="270"/>
            <ac:spMk id="42" creationId="{FFB16EAC-E050-21E3-08B5-8E0AAD2D04E7}"/>
          </ac:spMkLst>
        </pc:spChg>
        <pc:spChg chg="mod">
          <ac:chgData name="Sara Meneghetti" userId="72066168-999a-4a7c-9875-ae2509302863" providerId="ADAL" clId="{AF7D3088-437C-4BAF-9B85-F241E2648172}" dt="2024-04-03T07:32:18.208" v="4696" actId="14100"/>
          <ac:spMkLst>
            <pc:docMk/>
            <pc:sldMk cId="492789715" sldId="270"/>
            <ac:spMk id="43" creationId="{0AC633E7-EEB8-3799-782B-41EB6F4C1FDB}"/>
          </ac:spMkLst>
        </pc:spChg>
        <pc:picChg chg="mod">
          <ac:chgData name="Sara Meneghetti" userId="72066168-999a-4a7c-9875-ae2509302863" providerId="ADAL" clId="{AF7D3088-437C-4BAF-9B85-F241E2648172}" dt="2024-04-03T07:42:55.109" v="4772" actId="1076"/>
          <ac:picMkLst>
            <pc:docMk/>
            <pc:sldMk cId="492789715" sldId="270"/>
            <ac:picMk id="3" creationId="{B49D6B90-9B9B-501E-B6C8-717E5537C477}"/>
          </ac:picMkLst>
        </pc:picChg>
        <pc:picChg chg="mod">
          <ac:chgData name="Sara Meneghetti" userId="72066168-999a-4a7c-9875-ae2509302863" providerId="ADAL" clId="{AF7D3088-437C-4BAF-9B85-F241E2648172}" dt="2024-04-03T07:42:55.109" v="4772" actId="1076"/>
          <ac:picMkLst>
            <pc:docMk/>
            <pc:sldMk cId="492789715" sldId="270"/>
            <ac:picMk id="4" creationId="{DDE0B1A1-BA85-AEE5-8A68-3C741844503D}"/>
          </ac:picMkLst>
        </pc:picChg>
        <pc:picChg chg="mod">
          <ac:chgData name="Sara Meneghetti" userId="72066168-999a-4a7c-9875-ae2509302863" providerId="ADAL" clId="{AF7D3088-437C-4BAF-9B85-F241E2648172}" dt="2024-04-03T07:42:55.109" v="4772" actId="1076"/>
          <ac:picMkLst>
            <pc:docMk/>
            <pc:sldMk cId="492789715" sldId="270"/>
            <ac:picMk id="5" creationId="{6C541AB2-C7F6-5CD3-8548-29DA8EC052E4}"/>
          </ac:picMkLst>
        </pc:picChg>
        <pc:picChg chg="mod">
          <ac:chgData name="Sara Meneghetti" userId="72066168-999a-4a7c-9875-ae2509302863" providerId="ADAL" clId="{AF7D3088-437C-4BAF-9B85-F241E2648172}" dt="2024-04-03T07:42:55.109" v="4772" actId="1076"/>
          <ac:picMkLst>
            <pc:docMk/>
            <pc:sldMk cId="492789715" sldId="270"/>
            <ac:picMk id="6" creationId="{27903719-50FD-0CE8-C141-39B1E79C1AC2}"/>
          </ac:picMkLst>
        </pc:picChg>
        <pc:picChg chg="mod">
          <ac:chgData name="Sara Meneghetti" userId="72066168-999a-4a7c-9875-ae2509302863" providerId="ADAL" clId="{AF7D3088-437C-4BAF-9B85-F241E2648172}" dt="2024-04-05T07:31:07.336" v="5439" actId="14826"/>
          <ac:picMkLst>
            <pc:docMk/>
            <pc:sldMk cId="492789715" sldId="270"/>
            <ac:picMk id="9" creationId="{B44FA0C4-06A6-23D2-05BB-D21FEDE1FAAA}"/>
          </ac:picMkLst>
        </pc:picChg>
        <pc:picChg chg="del">
          <ac:chgData name="Sara Meneghetti" userId="72066168-999a-4a7c-9875-ae2509302863" providerId="ADAL" clId="{AF7D3088-437C-4BAF-9B85-F241E2648172}" dt="2024-04-03T07:37:31.700" v="4715" actId="478"/>
          <ac:picMkLst>
            <pc:docMk/>
            <pc:sldMk cId="492789715" sldId="270"/>
            <ac:picMk id="10" creationId="{F04B99BA-087A-D28A-6676-7ACED6F30C36}"/>
          </ac:picMkLst>
        </pc:picChg>
        <pc:picChg chg="mod">
          <ac:chgData name="Sara Meneghetti" userId="72066168-999a-4a7c-9875-ae2509302863" providerId="ADAL" clId="{AF7D3088-437C-4BAF-9B85-F241E2648172}" dt="2024-04-03T08:02:42.104" v="4941" actId="1076"/>
          <ac:picMkLst>
            <pc:docMk/>
            <pc:sldMk cId="492789715" sldId="270"/>
            <ac:picMk id="12" creationId="{3BCA95DC-7DAE-1F15-72DE-16F6E84597A6}"/>
          </ac:picMkLst>
        </pc:picChg>
        <pc:picChg chg="add mod">
          <ac:chgData name="Sara Meneghetti" userId="72066168-999a-4a7c-9875-ae2509302863" providerId="ADAL" clId="{AF7D3088-437C-4BAF-9B85-F241E2648172}" dt="2024-04-03T07:56:31.692" v="4863" actId="1076"/>
          <ac:picMkLst>
            <pc:docMk/>
            <pc:sldMk cId="492789715" sldId="270"/>
            <ac:picMk id="22" creationId="{FCC0071B-08FA-666C-E4D8-7BE94F096881}"/>
          </ac:picMkLst>
        </pc:picChg>
        <pc:picChg chg="mod">
          <ac:chgData name="Sara Meneghetti" userId="72066168-999a-4a7c-9875-ae2509302863" providerId="ADAL" clId="{AF7D3088-437C-4BAF-9B85-F241E2648172}" dt="2024-04-05T10:30:13.831" v="5592" actId="1076"/>
          <ac:picMkLst>
            <pc:docMk/>
            <pc:sldMk cId="492789715" sldId="270"/>
            <ac:picMk id="25" creationId="{4B27923E-6F26-2CA9-D040-45DD925BB0AB}"/>
          </ac:picMkLst>
        </pc:picChg>
        <pc:picChg chg="mod">
          <ac:chgData name="Sara Meneghetti" userId="72066168-999a-4a7c-9875-ae2509302863" providerId="ADAL" clId="{AF7D3088-437C-4BAF-9B85-F241E2648172}" dt="2024-04-03T08:02:54.623" v="4944" actId="1076"/>
          <ac:picMkLst>
            <pc:docMk/>
            <pc:sldMk cId="492789715" sldId="270"/>
            <ac:picMk id="27" creationId="{36B51C28-9ABF-C186-C43A-25F98922E73C}"/>
          </ac:picMkLst>
        </pc:picChg>
        <pc:picChg chg="add mod">
          <ac:chgData name="Sara Meneghetti" userId="72066168-999a-4a7c-9875-ae2509302863" providerId="ADAL" clId="{AF7D3088-437C-4BAF-9B85-F241E2648172}" dt="2024-04-03T07:38:55.821" v="4755" actId="1076"/>
          <ac:picMkLst>
            <pc:docMk/>
            <pc:sldMk cId="492789715" sldId="270"/>
            <ac:picMk id="29" creationId="{DD897D03-6A72-0E3E-19CA-B58DA2CF9A79}"/>
          </ac:picMkLst>
        </pc:picChg>
        <pc:picChg chg="mod">
          <ac:chgData name="Sara Meneghetti" userId="72066168-999a-4a7c-9875-ae2509302863" providerId="ADAL" clId="{AF7D3088-437C-4BAF-9B85-F241E2648172}" dt="2024-04-03T08:03:28.876" v="4965" actId="1036"/>
          <ac:picMkLst>
            <pc:docMk/>
            <pc:sldMk cId="492789715" sldId="270"/>
            <ac:picMk id="31" creationId="{C89422CE-142C-B793-5FB1-18702461D441}"/>
          </ac:picMkLst>
        </pc:picChg>
        <pc:picChg chg="mod">
          <ac:chgData name="Sara Meneghetti" userId="72066168-999a-4a7c-9875-ae2509302863" providerId="ADAL" clId="{AF7D3088-437C-4BAF-9B85-F241E2648172}" dt="2024-04-03T08:03:21.538" v="4959" actId="1038"/>
          <ac:picMkLst>
            <pc:docMk/>
            <pc:sldMk cId="492789715" sldId="270"/>
            <ac:picMk id="33" creationId="{C1170F21-0C3D-7FB0-2E88-E5467C10797C}"/>
          </ac:picMkLst>
        </pc:picChg>
        <pc:picChg chg="add del mod">
          <ac:chgData name="Sara Meneghetti" userId="72066168-999a-4a7c-9875-ae2509302863" providerId="ADAL" clId="{AF7D3088-437C-4BAF-9B85-F241E2648172}" dt="2024-04-05T07:30:26.135" v="5433" actId="478"/>
          <ac:picMkLst>
            <pc:docMk/>
            <pc:sldMk cId="492789715" sldId="270"/>
            <ac:picMk id="37" creationId="{48211D66-A95F-38B6-1567-EEF7558405E9}"/>
          </ac:picMkLst>
        </pc:picChg>
        <pc:picChg chg="add del mod">
          <ac:chgData name="Sara Meneghetti" userId="72066168-999a-4a7c-9875-ae2509302863" providerId="ADAL" clId="{AF7D3088-437C-4BAF-9B85-F241E2648172}" dt="2024-04-05T07:31:09.433" v="5440" actId="478"/>
          <ac:picMkLst>
            <pc:docMk/>
            <pc:sldMk cId="492789715" sldId="270"/>
            <ac:picMk id="41" creationId="{FBAD899D-D1A1-B9D2-F1D0-571713F2D746}"/>
          </ac:picMkLst>
        </pc:picChg>
        <pc:picChg chg="mod">
          <ac:chgData name="Sara Meneghetti" userId="72066168-999a-4a7c-9875-ae2509302863" providerId="ADAL" clId="{AF7D3088-437C-4BAF-9B85-F241E2648172}" dt="2024-04-03T07:57:43.393" v="4923" actId="1076"/>
          <ac:picMkLst>
            <pc:docMk/>
            <pc:sldMk cId="492789715" sldId="270"/>
            <ac:picMk id="75" creationId="{EF7BB082-9C9F-6997-63B5-267B0B8BA247}"/>
          </ac:picMkLst>
        </pc:picChg>
      </pc:sldChg>
      <pc:sldChg chg="addSp delSp modSp add del mod modShow">
        <pc:chgData name="Sara Meneghetti" userId="72066168-999a-4a7c-9875-ae2509302863" providerId="ADAL" clId="{AF7D3088-437C-4BAF-9B85-F241E2648172}" dt="2024-04-09T09:37:59.981" v="6022" actId="47"/>
        <pc:sldMkLst>
          <pc:docMk/>
          <pc:sldMk cId="1481367516" sldId="271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481367516" sldId="271"/>
            <ac:spMk id="2" creationId="{CFEA00A4-063C-1266-C6D5-055F52841758}"/>
          </ac:spMkLst>
        </pc:spChg>
        <pc:spChg chg="add del mod">
          <ac:chgData name="Sara Meneghetti" userId="72066168-999a-4a7c-9875-ae2509302863" providerId="ADAL" clId="{AF7D3088-437C-4BAF-9B85-F241E2648172}" dt="2024-04-05T09:36:20.730" v="5537" actId="478"/>
          <ac:spMkLst>
            <pc:docMk/>
            <pc:sldMk cId="1481367516" sldId="271"/>
            <ac:spMk id="20" creationId="{204F868B-C6EA-BECF-FFCD-DEED4836CF21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481367516" sldId="271"/>
            <ac:spMk id="25" creationId="{3F29C9FC-D6B7-8E58-DA39-6E46F8244DAD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481367516" sldId="271"/>
            <ac:spMk id="26" creationId="{81102FD6-D922-B6C3-AEEE-C8A296B30E9B}"/>
          </ac:spMkLst>
        </pc:spChg>
        <pc:graphicFrameChg chg="add mod">
          <ac:chgData name="Sara Meneghetti" userId="72066168-999a-4a7c-9875-ae2509302863" providerId="ADAL" clId="{AF7D3088-437C-4BAF-9B85-F241E2648172}" dt="2024-04-05T09:38:39.580" v="5551"/>
          <ac:graphicFrameMkLst>
            <pc:docMk/>
            <pc:sldMk cId="1481367516" sldId="271"/>
            <ac:graphicFrameMk id="12" creationId="{03AB2805-1B03-6406-103B-4104BE16716D}"/>
          </ac:graphicFrameMkLst>
        </pc:graphicFrameChg>
        <pc:picChg chg="add del mod">
          <ac:chgData name="Sara Meneghetti" userId="72066168-999a-4a7c-9875-ae2509302863" providerId="ADAL" clId="{AF7D3088-437C-4BAF-9B85-F241E2648172}" dt="2024-04-05T09:38:34.005" v="5548" actId="478"/>
          <ac:picMkLst>
            <pc:docMk/>
            <pc:sldMk cId="1481367516" sldId="271"/>
            <ac:picMk id="16" creationId="{A92C0D1D-7C22-B955-DDCC-D971652787B0}"/>
          </ac:picMkLst>
        </pc:picChg>
        <pc:picChg chg="add del mod">
          <ac:chgData name="Sara Meneghetti" userId="72066168-999a-4a7c-9875-ae2509302863" providerId="ADAL" clId="{AF7D3088-437C-4BAF-9B85-F241E2648172}" dt="2024-04-05T09:38:37.484" v="5550" actId="478"/>
          <ac:picMkLst>
            <pc:docMk/>
            <pc:sldMk cId="1481367516" sldId="271"/>
            <ac:picMk id="19" creationId="{B44E5913-91F5-3E06-6D32-8A69A98B970B}"/>
          </ac:picMkLst>
        </pc:picChg>
        <pc:picChg chg="add del mod">
          <ac:chgData name="Sara Meneghetti" userId="72066168-999a-4a7c-9875-ae2509302863" providerId="ADAL" clId="{AF7D3088-437C-4BAF-9B85-F241E2648172}" dt="2024-04-05T10:13:59.807" v="5553" actId="478"/>
          <ac:picMkLst>
            <pc:docMk/>
            <pc:sldMk cId="1481367516" sldId="271"/>
            <ac:picMk id="22" creationId="{0706B3C5-AE00-0B88-803A-F8B8F129EA8B}"/>
          </ac:picMkLst>
        </pc:picChg>
      </pc:sldChg>
      <pc:sldChg chg="add del mod ord modShow">
        <pc:chgData name="Sara Meneghetti" userId="72066168-999a-4a7c-9875-ae2509302863" providerId="ADAL" clId="{AF7D3088-437C-4BAF-9B85-F241E2648172}" dt="2024-04-03T10:36:29.734" v="5205" actId="2696"/>
        <pc:sldMkLst>
          <pc:docMk/>
          <pc:sldMk cId="3427723901" sldId="271"/>
        </pc:sldMkLst>
      </pc:sldChg>
      <pc:sldChg chg="modSp add del mod">
        <pc:chgData name="Sara Meneghetti" userId="72066168-999a-4a7c-9875-ae2509302863" providerId="ADAL" clId="{AF7D3088-437C-4BAF-9B85-F241E2648172}" dt="2024-04-03T10:35:15.410" v="5203" actId="2696"/>
        <pc:sldMkLst>
          <pc:docMk/>
          <pc:sldMk cId="3585662173" sldId="272"/>
        </pc:sldMkLst>
        <pc:spChg chg="mod">
          <ac:chgData name="Sara Meneghetti" userId="72066168-999a-4a7c-9875-ae2509302863" providerId="ADAL" clId="{AF7D3088-437C-4BAF-9B85-F241E2648172}" dt="2024-04-03T10:02:54.513" v="5184" actId="20577"/>
          <ac:spMkLst>
            <pc:docMk/>
            <pc:sldMk cId="3585662173" sldId="272"/>
            <ac:spMk id="2" creationId="{CFEA00A4-063C-1266-C6D5-055F52841758}"/>
          </ac:spMkLst>
        </pc:spChg>
        <pc:picChg chg="mod">
          <ac:chgData name="Sara Meneghetti" userId="72066168-999a-4a7c-9875-ae2509302863" providerId="ADAL" clId="{AF7D3088-437C-4BAF-9B85-F241E2648172}" dt="2024-04-03T10:34:44.587" v="5196" actId="1076"/>
          <ac:picMkLst>
            <pc:docMk/>
            <pc:sldMk cId="3585662173" sldId="272"/>
            <ac:picMk id="5" creationId="{4EE69294-82DF-0685-384F-6DC268F2F6A4}"/>
          </ac:picMkLst>
        </pc:picChg>
        <pc:picChg chg="mod">
          <ac:chgData name="Sara Meneghetti" userId="72066168-999a-4a7c-9875-ae2509302863" providerId="ADAL" clId="{AF7D3088-437C-4BAF-9B85-F241E2648172}" dt="2024-04-03T10:34:51.258" v="5198" actId="1076"/>
          <ac:picMkLst>
            <pc:docMk/>
            <pc:sldMk cId="3585662173" sldId="272"/>
            <ac:picMk id="6" creationId="{F4C73896-8515-0E14-AB97-F5D32937E4E2}"/>
          </ac:picMkLst>
        </pc:picChg>
        <pc:picChg chg="mod">
          <ac:chgData name="Sara Meneghetti" userId="72066168-999a-4a7c-9875-ae2509302863" providerId="ADAL" clId="{AF7D3088-437C-4BAF-9B85-F241E2648172}" dt="2024-04-03T10:35:00.003" v="5200" actId="1076"/>
          <ac:picMkLst>
            <pc:docMk/>
            <pc:sldMk cId="3585662173" sldId="272"/>
            <ac:picMk id="7" creationId="{067C8299-3D48-33A9-D4A0-79445236746E}"/>
          </ac:picMkLst>
        </pc:picChg>
        <pc:picChg chg="mod">
          <ac:chgData name="Sara Meneghetti" userId="72066168-999a-4a7c-9875-ae2509302863" providerId="ADAL" clId="{AF7D3088-437C-4BAF-9B85-F241E2648172}" dt="2024-04-03T10:34:57.663" v="5199" actId="1076"/>
          <ac:picMkLst>
            <pc:docMk/>
            <pc:sldMk cId="3585662173" sldId="272"/>
            <ac:picMk id="9" creationId="{A851BC45-B0D7-4265-718F-432676DF31AD}"/>
          </ac:picMkLst>
        </pc:picChg>
        <pc:picChg chg="mod">
          <ac:chgData name="Sara Meneghetti" userId="72066168-999a-4a7c-9875-ae2509302863" providerId="ADAL" clId="{AF7D3088-437C-4BAF-9B85-F241E2648172}" dt="2024-04-03T10:35:10.584" v="5202" actId="1076"/>
          <ac:picMkLst>
            <pc:docMk/>
            <pc:sldMk cId="3585662173" sldId="272"/>
            <ac:picMk id="14" creationId="{F670A3D6-6941-EA41-2A3C-89222AD3F313}"/>
          </ac:picMkLst>
        </pc:picChg>
        <pc:picChg chg="mod">
          <ac:chgData name="Sara Meneghetti" userId="72066168-999a-4a7c-9875-ae2509302863" providerId="ADAL" clId="{AF7D3088-437C-4BAF-9B85-F241E2648172}" dt="2024-04-03T10:34:39.893" v="5194" actId="1076"/>
          <ac:picMkLst>
            <pc:docMk/>
            <pc:sldMk cId="3585662173" sldId="272"/>
            <ac:picMk id="15" creationId="{065715A8-AB0D-DE58-6EFB-2316F52104C6}"/>
          </ac:picMkLst>
        </pc:picChg>
        <pc:picChg chg="mod">
          <ac:chgData name="Sara Meneghetti" userId="72066168-999a-4a7c-9875-ae2509302863" providerId="ADAL" clId="{AF7D3088-437C-4BAF-9B85-F241E2648172}" dt="2024-04-03T10:35:02.695" v="5201" actId="1076"/>
          <ac:picMkLst>
            <pc:docMk/>
            <pc:sldMk cId="3585662173" sldId="272"/>
            <ac:picMk id="17" creationId="{AFA639E8-B83F-58FF-57D4-E8A40F94B5EE}"/>
          </ac:picMkLst>
        </pc:picChg>
      </pc:sldChg>
      <pc:sldChg chg="delSp modSp add del mod delAnim">
        <pc:chgData name="Sara Meneghetti" userId="72066168-999a-4a7c-9875-ae2509302863" providerId="ADAL" clId="{AF7D3088-437C-4BAF-9B85-F241E2648172}" dt="2024-04-04T15:05:41.750" v="5324" actId="2696"/>
        <pc:sldMkLst>
          <pc:docMk/>
          <pc:sldMk cId="3979860254" sldId="272"/>
        </pc:sldMkLst>
        <pc:spChg chg="mod">
          <ac:chgData name="Sara Meneghetti" userId="72066168-999a-4a7c-9875-ae2509302863" providerId="ADAL" clId="{AF7D3088-437C-4BAF-9B85-F241E2648172}" dt="2024-04-04T15:02:55.506" v="5300" actId="14100"/>
          <ac:spMkLst>
            <pc:docMk/>
            <pc:sldMk cId="3979860254" sldId="272"/>
            <ac:spMk id="3" creationId="{325596F4-0B86-DA31-6A68-4AA4865B7D7E}"/>
          </ac:spMkLst>
        </pc:spChg>
        <pc:picChg chg="mod">
          <ac:chgData name="Sara Meneghetti" userId="72066168-999a-4a7c-9875-ae2509302863" providerId="ADAL" clId="{AF7D3088-437C-4BAF-9B85-F241E2648172}" dt="2024-04-04T15:03:03.788" v="5302" actId="1076"/>
          <ac:picMkLst>
            <pc:docMk/>
            <pc:sldMk cId="3979860254" sldId="272"/>
            <ac:picMk id="5" creationId="{4EE69294-82DF-0685-384F-6DC268F2F6A4}"/>
          </ac:picMkLst>
        </pc:picChg>
        <pc:picChg chg="del mod">
          <ac:chgData name="Sara Meneghetti" userId="72066168-999a-4a7c-9875-ae2509302863" providerId="ADAL" clId="{AF7D3088-437C-4BAF-9B85-F241E2648172}" dt="2024-04-04T15:05:01.777" v="5315" actId="478"/>
          <ac:picMkLst>
            <pc:docMk/>
            <pc:sldMk cId="3979860254" sldId="272"/>
            <ac:picMk id="6" creationId="{F4C73896-8515-0E14-AB97-F5D32937E4E2}"/>
          </ac:picMkLst>
        </pc:picChg>
        <pc:picChg chg="mod">
          <ac:chgData name="Sara Meneghetti" userId="72066168-999a-4a7c-9875-ae2509302863" providerId="ADAL" clId="{AF7D3088-437C-4BAF-9B85-F241E2648172}" dt="2024-04-04T15:03:00.906" v="5301" actId="1076"/>
          <ac:picMkLst>
            <pc:docMk/>
            <pc:sldMk cId="3979860254" sldId="272"/>
            <ac:picMk id="7" creationId="{067C8299-3D48-33A9-D4A0-79445236746E}"/>
          </ac:picMkLst>
        </pc:picChg>
        <pc:picChg chg="mod">
          <ac:chgData name="Sara Meneghetti" userId="72066168-999a-4a7c-9875-ae2509302863" providerId="ADAL" clId="{AF7D3088-437C-4BAF-9B85-F241E2648172}" dt="2024-04-04T15:03:10.686" v="5303" actId="1076"/>
          <ac:picMkLst>
            <pc:docMk/>
            <pc:sldMk cId="3979860254" sldId="272"/>
            <ac:picMk id="9" creationId="{A851BC45-B0D7-4265-718F-432676DF31AD}"/>
          </ac:picMkLst>
        </pc:picChg>
        <pc:picChg chg="del">
          <ac:chgData name="Sara Meneghetti" userId="72066168-999a-4a7c-9875-ae2509302863" providerId="ADAL" clId="{AF7D3088-437C-4BAF-9B85-F241E2648172}" dt="2024-04-04T14:59:43.331" v="5250" actId="478"/>
          <ac:picMkLst>
            <pc:docMk/>
            <pc:sldMk cId="3979860254" sldId="272"/>
            <ac:picMk id="11" creationId="{F117454E-C491-E3FD-EF7A-57AC14573E17}"/>
          </ac:picMkLst>
        </pc:picChg>
        <pc:picChg chg="del">
          <ac:chgData name="Sara Meneghetti" userId="72066168-999a-4a7c-9875-ae2509302863" providerId="ADAL" clId="{AF7D3088-437C-4BAF-9B85-F241E2648172}" dt="2024-04-04T14:59:40.985" v="5249" actId="478"/>
          <ac:picMkLst>
            <pc:docMk/>
            <pc:sldMk cId="3979860254" sldId="272"/>
            <ac:picMk id="14" creationId="{F670A3D6-6941-EA41-2A3C-89222AD3F313}"/>
          </ac:picMkLst>
        </pc:picChg>
        <pc:picChg chg="del">
          <ac:chgData name="Sara Meneghetti" userId="72066168-999a-4a7c-9875-ae2509302863" providerId="ADAL" clId="{AF7D3088-437C-4BAF-9B85-F241E2648172}" dt="2024-04-04T15:00:07.201" v="5255" actId="478"/>
          <ac:picMkLst>
            <pc:docMk/>
            <pc:sldMk cId="3979860254" sldId="272"/>
            <ac:picMk id="15" creationId="{065715A8-AB0D-DE58-6EFB-2316F52104C6}"/>
          </ac:picMkLst>
        </pc:picChg>
        <pc:picChg chg="del">
          <ac:chgData name="Sara Meneghetti" userId="72066168-999a-4a7c-9875-ae2509302863" providerId="ADAL" clId="{AF7D3088-437C-4BAF-9B85-F241E2648172}" dt="2024-04-04T15:00:06.492" v="5254" actId="478"/>
          <ac:picMkLst>
            <pc:docMk/>
            <pc:sldMk cId="3979860254" sldId="272"/>
            <ac:picMk id="17" creationId="{AFA639E8-B83F-58FF-57D4-E8A40F94B5EE}"/>
          </ac:picMkLst>
        </pc:picChg>
      </pc:sldChg>
      <pc:sldChg chg="addSp delSp modSp add mod ord delAnim modAnim">
        <pc:chgData name="Sara Meneghetti" userId="72066168-999a-4a7c-9875-ae2509302863" providerId="ADAL" clId="{AF7D3088-437C-4BAF-9B85-F241E2648172}" dt="2024-04-05T14:15:48.487" v="6012" actId="1037"/>
        <pc:sldMkLst>
          <pc:docMk/>
          <pc:sldMk cId="3611842923" sldId="273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611842923" sldId="273"/>
            <ac:spMk id="2" creationId="{CFEA00A4-063C-1266-C6D5-055F52841758}"/>
          </ac:spMkLst>
        </pc:spChg>
        <pc:spChg chg="mod">
          <ac:chgData name="Sara Meneghetti" userId="72066168-999a-4a7c-9875-ae2509302863" providerId="ADAL" clId="{AF7D3088-437C-4BAF-9B85-F241E2648172}" dt="2024-04-05T14:15:48.487" v="6012" actId="1037"/>
          <ac:spMkLst>
            <pc:docMk/>
            <pc:sldMk cId="3611842923" sldId="273"/>
            <ac:spMk id="3" creationId="{325596F4-0B86-DA31-6A68-4AA4865B7D7E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611842923" sldId="273"/>
            <ac:spMk id="25" creationId="{3F29C9FC-D6B7-8E58-DA39-6E46F8244DAD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611842923" sldId="273"/>
            <ac:spMk id="26" creationId="{81102FD6-D922-B6C3-AEEE-C8A296B30E9B}"/>
          </ac:spMkLst>
        </pc:spChg>
        <pc:picChg chg="add mod">
          <ac:chgData name="Sara Meneghetti" userId="72066168-999a-4a7c-9875-ae2509302863" providerId="ADAL" clId="{AF7D3088-437C-4BAF-9B85-F241E2648172}" dt="2024-04-04T15:04:55.773" v="5313"/>
          <ac:picMkLst>
            <pc:docMk/>
            <pc:sldMk cId="3611842923" sldId="273"/>
            <ac:picMk id="4" creationId="{F57BC2A2-7210-BCA4-0E16-EC79FED99F0B}"/>
          </ac:picMkLst>
        </pc:picChg>
        <pc:picChg chg="add mod">
          <ac:chgData name="Sara Meneghetti" userId="72066168-999a-4a7c-9875-ae2509302863" providerId="ADAL" clId="{AF7D3088-437C-4BAF-9B85-F241E2648172}" dt="2024-04-05T14:14:41.291" v="5990" actId="1076"/>
          <ac:picMkLst>
            <pc:docMk/>
            <pc:sldMk cId="3611842923" sldId="273"/>
            <ac:picMk id="5" creationId="{5AE70605-3F20-A56C-C7A3-F23CF09F4145}"/>
          </ac:picMkLst>
        </pc:picChg>
        <pc:picChg chg="mod">
          <ac:chgData name="Sara Meneghetti" userId="72066168-999a-4a7c-9875-ae2509302863" providerId="ADAL" clId="{AF7D3088-437C-4BAF-9B85-F241E2648172}" dt="2024-04-05T14:14:45.786" v="5991" actId="1076"/>
          <ac:picMkLst>
            <pc:docMk/>
            <pc:sldMk cId="3611842923" sldId="273"/>
            <ac:picMk id="8" creationId="{0F9CE33F-15E6-B7C8-107F-8E37175D1CCB}"/>
          </ac:picMkLst>
        </pc:picChg>
        <pc:picChg chg="mod">
          <ac:chgData name="Sara Meneghetti" userId="72066168-999a-4a7c-9875-ae2509302863" providerId="ADAL" clId="{AF7D3088-437C-4BAF-9B85-F241E2648172}" dt="2024-04-05T14:14:39.493" v="5989" actId="1076"/>
          <ac:picMkLst>
            <pc:docMk/>
            <pc:sldMk cId="3611842923" sldId="273"/>
            <ac:picMk id="11" creationId="{F117454E-C491-E3FD-EF7A-57AC14573E17}"/>
          </ac:picMkLst>
        </pc:picChg>
        <pc:picChg chg="del">
          <ac:chgData name="Sara Meneghetti" userId="72066168-999a-4a7c-9875-ae2509302863" providerId="ADAL" clId="{AF7D3088-437C-4BAF-9B85-F241E2648172}" dt="2024-04-04T15:04:08.308" v="5310" actId="478"/>
          <ac:picMkLst>
            <pc:docMk/>
            <pc:sldMk cId="3611842923" sldId="273"/>
            <ac:picMk id="14" creationId="{F670A3D6-6941-EA41-2A3C-89222AD3F313}"/>
          </ac:picMkLst>
        </pc:picChg>
        <pc:picChg chg="mod">
          <ac:chgData name="Sara Meneghetti" userId="72066168-999a-4a7c-9875-ae2509302863" providerId="ADAL" clId="{AF7D3088-437C-4BAF-9B85-F241E2648172}" dt="2024-04-05T14:14:48.794" v="5992" actId="1076"/>
          <ac:picMkLst>
            <pc:docMk/>
            <pc:sldMk cId="3611842923" sldId="273"/>
            <ac:picMk id="17" creationId="{AFA639E8-B83F-58FF-57D4-E8A40F94B5EE}"/>
          </ac:picMkLst>
        </pc:picChg>
      </pc:sldChg>
      <pc:sldChg chg="modSp add del mod ord modShow">
        <pc:chgData name="Sara Meneghetti" userId="72066168-999a-4a7c-9875-ae2509302863" providerId="ADAL" clId="{AF7D3088-437C-4BAF-9B85-F241E2648172}" dt="2024-04-09T09:38:03.411" v="6026" actId="47"/>
        <pc:sldMkLst>
          <pc:docMk/>
          <pc:sldMk cId="1184771014" sldId="274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184771014" sldId="274"/>
            <ac:spMk id="2" creationId="{CFA08A25-500A-F2AA-61F9-EE604EFB16CB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184771014" sldId="274"/>
            <ac:spMk id="3" creationId="{F5D65775-62AB-D218-A1F2-9890ABEF1FD1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184771014" sldId="274"/>
            <ac:spMk id="4" creationId="{AF789697-D61D-9DFE-332D-872CD45B5127}"/>
          </ac:spMkLst>
        </pc:spChg>
      </pc:sldChg>
      <pc:sldChg chg="delSp modSp add mod ord">
        <pc:chgData name="Sara Meneghetti" userId="72066168-999a-4a7c-9875-ae2509302863" providerId="ADAL" clId="{AF7D3088-437C-4BAF-9B85-F241E2648172}" dt="2024-04-05T13:50:55.950" v="5905" actId="1076"/>
        <pc:sldMkLst>
          <pc:docMk/>
          <pc:sldMk cId="3342885345" sldId="275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342885345" sldId="275"/>
            <ac:spMk id="2" creationId="{C9DE7ECD-E06B-CCCB-3E93-B8DAA93A09BF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342885345" sldId="275"/>
            <ac:spMk id="3" creationId="{14F6269E-132F-FCD0-5C8A-7EBA5A946653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342885345" sldId="275"/>
            <ac:spMk id="5" creationId="{6152CC4D-4273-2C1B-C0C7-134B8A5D6183}"/>
          </ac:spMkLst>
        </pc:spChg>
        <pc:spChg chg="mod">
          <ac:chgData name="Sara Meneghetti" userId="72066168-999a-4a7c-9875-ae2509302863" providerId="ADAL" clId="{AF7D3088-437C-4BAF-9B85-F241E2648172}" dt="2024-04-05T13:50:55.950" v="5905" actId="1076"/>
          <ac:spMkLst>
            <pc:docMk/>
            <pc:sldMk cId="3342885345" sldId="275"/>
            <ac:spMk id="7" creationId="{A3C198A0-9583-CD36-C680-A2839C88038B}"/>
          </ac:spMkLst>
        </pc:spChg>
        <pc:spChg chg="mod">
          <ac:chgData name="Sara Meneghetti" userId="72066168-999a-4a7c-9875-ae2509302863" providerId="ADAL" clId="{AF7D3088-437C-4BAF-9B85-F241E2648172}" dt="2024-04-05T13:50:47.055" v="5903" actId="1076"/>
          <ac:spMkLst>
            <pc:docMk/>
            <pc:sldMk cId="3342885345" sldId="275"/>
            <ac:spMk id="8" creationId="{6F8F17D0-B4DB-4BAC-23D0-D0B72DC12A4E}"/>
          </ac:spMkLst>
        </pc:spChg>
        <pc:spChg chg="del">
          <ac:chgData name="Sara Meneghetti" userId="72066168-999a-4a7c-9875-ae2509302863" providerId="ADAL" clId="{AF7D3088-437C-4BAF-9B85-F241E2648172}" dt="2024-04-05T12:07:44.784" v="5834" actId="478"/>
          <ac:spMkLst>
            <pc:docMk/>
            <pc:sldMk cId="3342885345" sldId="275"/>
            <ac:spMk id="9" creationId="{7F5AEB48-1106-F24F-4686-5D4FC3B83A01}"/>
          </ac:spMkLst>
        </pc:spChg>
        <pc:picChg chg="mod">
          <ac:chgData name="Sara Meneghetti" userId="72066168-999a-4a7c-9875-ae2509302863" providerId="ADAL" clId="{AF7D3088-437C-4BAF-9B85-F241E2648172}" dt="2024-04-05T12:19:23.035" v="5835" actId="14826"/>
          <ac:picMkLst>
            <pc:docMk/>
            <pc:sldMk cId="3342885345" sldId="275"/>
            <ac:picMk id="6" creationId="{2225C2A7-E1EE-9BC8-B555-611A1B1FD19D}"/>
          </ac:picMkLst>
        </pc:picChg>
      </pc:sldChg>
      <pc:sldChg chg="delSp modSp add mod ord">
        <pc:chgData name="Sara Meneghetti" userId="72066168-999a-4a7c-9875-ae2509302863" providerId="ADAL" clId="{AF7D3088-437C-4BAF-9B85-F241E2648172}" dt="2024-04-05T14:08:52.601" v="5955" actId="1036"/>
        <pc:sldMkLst>
          <pc:docMk/>
          <pc:sldMk cId="1977480842" sldId="276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977480842" sldId="276"/>
            <ac:spMk id="2" creationId="{CFA08A25-500A-F2AA-61F9-EE604EFB16CB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977480842" sldId="276"/>
            <ac:spMk id="3" creationId="{036692AE-98D6-34E7-AA06-E5F2921B2DBE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1977480842" sldId="276"/>
            <ac:spMk id="4" creationId="{7586FF5A-B006-9562-88ED-F9303B23BA1D}"/>
          </ac:spMkLst>
        </pc:spChg>
        <pc:spChg chg="del">
          <ac:chgData name="Sara Meneghetti" userId="72066168-999a-4a7c-9875-ae2509302863" providerId="ADAL" clId="{AF7D3088-437C-4BAF-9B85-F241E2648172}" dt="2024-04-05T12:19:37.950" v="5837" actId="478"/>
          <ac:spMkLst>
            <pc:docMk/>
            <pc:sldMk cId="1977480842" sldId="276"/>
            <ac:spMk id="37" creationId="{9AC4344C-889F-7F6D-91A7-BCDAFB537A5A}"/>
          </ac:spMkLst>
        </pc:spChg>
        <pc:spChg chg="mod">
          <ac:chgData name="Sara Meneghetti" userId="72066168-999a-4a7c-9875-ae2509302863" providerId="ADAL" clId="{AF7D3088-437C-4BAF-9B85-F241E2648172}" dt="2024-04-05T14:08:48.789" v="5954" actId="1035"/>
          <ac:spMkLst>
            <pc:docMk/>
            <pc:sldMk cId="1977480842" sldId="276"/>
            <ac:spMk id="75" creationId="{D4341849-2C81-785B-5B90-72DDF53B0B2E}"/>
          </ac:spMkLst>
        </pc:spChg>
        <pc:grpChg chg="mod">
          <ac:chgData name="Sara Meneghetti" userId="72066168-999a-4a7c-9875-ae2509302863" providerId="ADAL" clId="{AF7D3088-437C-4BAF-9B85-F241E2648172}" dt="2024-04-05T14:08:52.601" v="5955" actId="1036"/>
          <ac:grpSpMkLst>
            <pc:docMk/>
            <pc:sldMk cId="1977480842" sldId="276"/>
            <ac:grpSpMk id="74" creationId="{C85FB938-6A71-2571-741B-B347A34BBF79}"/>
          </ac:grpSpMkLst>
        </pc:grpChg>
        <pc:picChg chg="mod">
          <ac:chgData name="Sara Meneghetti" userId="72066168-999a-4a7c-9875-ae2509302863" providerId="ADAL" clId="{AF7D3088-437C-4BAF-9B85-F241E2648172}" dt="2024-04-05T14:08:42.115" v="5952" actId="1036"/>
          <ac:picMkLst>
            <pc:docMk/>
            <pc:sldMk cId="1977480842" sldId="276"/>
            <ac:picMk id="62" creationId="{75DF358C-CC09-0EFD-3CDB-A18A472C8655}"/>
          </ac:picMkLst>
        </pc:picChg>
        <pc:picChg chg="mod">
          <ac:chgData name="Sara Meneghetti" userId="72066168-999a-4a7c-9875-ae2509302863" providerId="ADAL" clId="{AF7D3088-437C-4BAF-9B85-F241E2648172}" dt="2024-04-05T12:19:43.935" v="5838" actId="14826"/>
          <ac:picMkLst>
            <pc:docMk/>
            <pc:sldMk cId="1977480842" sldId="276"/>
            <ac:picMk id="63" creationId="{B090FD94-CC7B-7B4F-043A-21F7B268B17E}"/>
          </ac:picMkLst>
        </pc:picChg>
        <pc:picChg chg="mod">
          <ac:chgData name="Sara Meneghetti" userId="72066168-999a-4a7c-9875-ae2509302863" providerId="ADAL" clId="{AF7D3088-437C-4BAF-9B85-F241E2648172}" dt="2024-04-05T14:07:16.181" v="5945" actId="1036"/>
          <ac:picMkLst>
            <pc:docMk/>
            <pc:sldMk cId="1977480842" sldId="276"/>
            <ac:picMk id="76" creationId="{AE0EBBDB-12E0-EFF8-971A-36436B64E95F}"/>
          </ac:picMkLst>
        </pc:picChg>
      </pc:sldChg>
      <pc:sldChg chg="delSp modSp add mod ord delAnim modAnim">
        <pc:chgData name="Sara Meneghetti" userId="72066168-999a-4a7c-9875-ae2509302863" providerId="ADAL" clId="{AF7D3088-437C-4BAF-9B85-F241E2648172}" dt="2024-04-05T14:13:15.471" v="5971"/>
        <pc:sldMkLst>
          <pc:docMk/>
          <pc:sldMk cId="3177456957" sldId="277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177456957" sldId="277"/>
            <ac:spMk id="2" creationId="{64AF13F1-29EF-0864-DCAA-BE79CA8749CB}"/>
          </ac:spMkLst>
        </pc:spChg>
        <pc:spChg chg="mod">
          <ac:chgData name="Sara Meneghetti" userId="72066168-999a-4a7c-9875-ae2509302863" providerId="ADAL" clId="{AF7D3088-437C-4BAF-9B85-F241E2648172}" dt="2024-04-05T14:12:53.658" v="5970" actId="1076"/>
          <ac:spMkLst>
            <pc:docMk/>
            <pc:sldMk cId="3177456957" sldId="277"/>
            <ac:spMk id="16" creationId="{B8528E91-DBCB-0406-4E01-3C9C5D41D14E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177456957" sldId="277"/>
            <ac:spMk id="18" creationId="{BA6FD378-39C3-ABBC-61A6-818C9CEF01C0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3177456957" sldId="277"/>
            <ac:spMk id="20" creationId="{918C96A7-7C7A-555E-4D57-E50BDB6FCDA5}"/>
          </ac:spMkLst>
        </pc:spChg>
        <pc:spChg chg="mod">
          <ac:chgData name="Sara Meneghetti" userId="72066168-999a-4a7c-9875-ae2509302863" providerId="ADAL" clId="{AF7D3088-437C-4BAF-9B85-F241E2648172}" dt="2024-04-05T12:28:05.713" v="5862" actId="208"/>
          <ac:spMkLst>
            <pc:docMk/>
            <pc:sldMk cId="3177456957" sldId="277"/>
            <ac:spMk id="32" creationId="{71E8901C-43C3-FBE0-E143-E428B6D2247B}"/>
          </ac:spMkLst>
        </pc:spChg>
        <pc:spChg chg="del">
          <ac:chgData name="Sara Meneghetti" userId="72066168-999a-4a7c-9875-ae2509302863" providerId="ADAL" clId="{AF7D3088-437C-4BAF-9B85-F241E2648172}" dt="2024-04-05T12:20:22.876" v="5845" actId="478"/>
          <ac:spMkLst>
            <pc:docMk/>
            <pc:sldMk cId="3177456957" sldId="277"/>
            <ac:spMk id="42" creationId="{FFB16EAC-E050-21E3-08B5-8E0AAD2D04E7}"/>
          </ac:spMkLst>
        </pc:spChg>
        <pc:picChg chg="mod">
          <ac:chgData name="Sara Meneghetti" userId="72066168-999a-4a7c-9875-ae2509302863" providerId="ADAL" clId="{AF7D3088-437C-4BAF-9B85-F241E2648172}" dt="2024-04-05T14:12:53.658" v="5970" actId="1076"/>
          <ac:picMkLst>
            <pc:docMk/>
            <pc:sldMk cId="3177456957" sldId="277"/>
            <ac:picMk id="3" creationId="{B49D6B90-9B9B-501E-B6C8-717E5537C477}"/>
          </ac:picMkLst>
        </pc:picChg>
        <pc:picChg chg="mod">
          <ac:chgData name="Sara Meneghetti" userId="72066168-999a-4a7c-9875-ae2509302863" providerId="ADAL" clId="{AF7D3088-437C-4BAF-9B85-F241E2648172}" dt="2024-04-05T14:12:53.658" v="5970" actId="1076"/>
          <ac:picMkLst>
            <pc:docMk/>
            <pc:sldMk cId="3177456957" sldId="277"/>
            <ac:picMk id="4" creationId="{DDE0B1A1-BA85-AEE5-8A68-3C741844503D}"/>
          </ac:picMkLst>
        </pc:picChg>
        <pc:picChg chg="mod">
          <ac:chgData name="Sara Meneghetti" userId="72066168-999a-4a7c-9875-ae2509302863" providerId="ADAL" clId="{AF7D3088-437C-4BAF-9B85-F241E2648172}" dt="2024-04-05T14:12:53.658" v="5970" actId="1076"/>
          <ac:picMkLst>
            <pc:docMk/>
            <pc:sldMk cId="3177456957" sldId="277"/>
            <ac:picMk id="5" creationId="{6C541AB2-C7F6-5CD3-8548-29DA8EC052E4}"/>
          </ac:picMkLst>
        </pc:picChg>
        <pc:picChg chg="mod">
          <ac:chgData name="Sara Meneghetti" userId="72066168-999a-4a7c-9875-ae2509302863" providerId="ADAL" clId="{AF7D3088-437C-4BAF-9B85-F241E2648172}" dt="2024-04-05T14:12:53.658" v="5970" actId="1076"/>
          <ac:picMkLst>
            <pc:docMk/>
            <pc:sldMk cId="3177456957" sldId="277"/>
            <ac:picMk id="6" creationId="{27903719-50FD-0CE8-C141-39B1E79C1AC2}"/>
          </ac:picMkLst>
        </pc:picChg>
        <pc:picChg chg="mod">
          <ac:chgData name="Sara Meneghetti" userId="72066168-999a-4a7c-9875-ae2509302863" providerId="ADAL" clId="{AF7D3088-437C-4BAF-9B85-F241E2648172}" dt="2024-04-05T14:02:24.838" v="5927" actId="1076"/>
          <ac:picMkLst>
            <pc:docMk/>
            <pc:sldMk cId="3177456957" sldId="277"/>
            <ac:picMk id="9" creationId="{B44FA0C4-06A6-23D2-05BB-D21FEDE1FAAA}"/>
          </ac:picMkLst>
        </pc:picChg>
        <pc:picChg chg="mod">
          <ac:chgData name="Sara Meneghetti" userId="72066168-999a-4a7c-9875-ae2509302863" providerId="ADAL" clId="{AF7D3088-437C-4BAF-9B85-F241E2648172}" dt="2024-04-05T12:20:29.566" v="5846" actId="14826"/>
          <ac:picMkLst>
            <pc:docMk/>
            <pc:sldMk cId="3177456957" sldId="277"/>
            <ac:picMk id="22" creationId="{FCC0071B-08FA-666C-E4D8-7BE94F096881}"/>
          </ac:picMkLst>
        </pc:picChg>
      </pc:sldChg>
      <pc:sldChg chg="addSp delSp modSp add mod ord delAnim modAnim">
        <pc:chgData name="Sara Meneghetti" userId="72066168-999a-4a7c-9875-ae2509302863" providerId="ADAL" clId="{AF7D3088-437C-4BAF-9B85-F241E2648172}" dt="2024-04-09T09:44:20.405" v="6031"/>
        <pc:sldMkLst>
          <pc:docMk/>
          <pc:sldMk cId="2633804008" sldId="278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633804008" sldId="278"/>
            <ac:spMk id="2" creationId="{CFA08A25-500A-F2AA-61F9-EE604EFB16CB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633804008" sldId="278"/>
            <ac:spMk id="3" creationId="{F5D65775-62AB-D218-A1F2-9890ABEF1FD1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2633804008" sldId="278"/>
            <ac:spMk id="4" creationId="{AF789697-D61D-9DFE-332D-872CD45B5127}"/>
          </ac:spMkLst>
        </pc:spChg>
        <pc:spChg chg="del">
          <ac:chgData name="Sara Meneghetti" userId="72066168-999a-4a7c-9875-ae2509302863" providerId="ADAL" clId="{AF7D3088-437C-4BAF-9B85-F241E2648172}" dt="2024-04-05T14:09:27.627" v="5956" actId="478"/>
          <ac:spMkLst>
            <pc:docMk/>
            <pc:sldMk cId="2633804008" sldId="278"/>
            <ac:spMk id="15" creationId="{8C41B428-7EB6-3465-A876-ADB728CE3C13}"/>
          </ac:spMkLst>
        </pc:spChg>
        <pc:spChg chg="del">
          <ac:chgData name="Sara Meneghetti" userId="72066168-999a-4a7c-9875-ae2509302863" providerId="ADAL" clId="{AF7D3088-437C-4BAF-9B85-F241E2648172}" dt="2024-04-05T14:09:27.627" v="5956" actId="478"/>
          <ac:spMkLst>
            <pc:docMk/>
            <pc:sldMk cId="2633804008" sldId="278"/>
            <ac:spMk id="16" creationId="{61F933AF-A854-CEFD-1523-C50D39EDBCE9}"/>
          </ac:spMkLst>
        </pc:spChg>
        <pc:spChg chg="del">
          <ac:chgData name="Sara Meneghetti" userId="72066168-999a-4a7c-9875-ae2509302863" providerId="ADAL" clId="{AF7D3088-437C-4BAF-9B85-F241E2648172}" dt="2024-04-05T14:09:31.774" v="5957" actId="478"/>
          <ac:spMkLst>
            <pc:docMk/>
            <pc:sldMk cId="2633804008" sldId="278"/>
            <ac:spMk id="17" creationId="{B2FA11E0-4FA5-7D03-8752-D1B904454EA2}"/>
          </ac:spMkLst>
        </pc:spChg>
        <pc:spChg chg="del">
          <ac:chgData name="Sara Meneghetti" userId="72066168-999a-4a7c-9875-ae2509302863" providerId="ADAL" clId="{AF7D3088-437C-4BAF-9B85-F241E2648172}" dt="2024-04-05T12:20:43.954" v="5850" actId="478"/>
          <ac:spMkLst>
            <pc:docMk/>
            <pc:sldMk cId="2633804008" sldId="278"/>
            <ac:spMk id="19" creationId="{BAD58EE6-193A-CF0A-A7B6-AC7786347323}"/>
          </ac:spMkLst>
        </pc:spChg>
        <pc:spChg chg="add mod">
          <ac:chgData name="Sara Meneghetti" userId="72066168-999a-4a7c-9875-ae2509302863" providerId="ADAL" clId="{AF7D3088-437C-4BAF-9B85-F241E2648172}" dt="2024-04-05T14:09:32.983" v="5958"/>
          <ac:spMkLst>
            <pc:docMk/>
            <pc:sldMk cId="2633804008" sldId="278"/>
            <ac:spMk id="44" creationId="{16B67FE6-8352-F38E-9858-D90896FF66EF}"/>
          </ac:spMkLst>
        </pc:spChg>
        <pc:spChg chg="add mod">
          <ac:chgData name="Sara Meneghetti" userId="72066168-999a-4a7c-9875-ae2509302863" providerId="ADAL" clId="{AF7D3088-437C-4BAF-9B85-F241E2648172}" dt="2024-04-05T14:09:32.983" v="5958"/>
          <ac:spMkLst>
            <pc:docMk/>
            <pc:sldMk cId="2633804008" sldId="278"/>
            <ac:spMk id="45" creationId="{D10645FF-F2BA-5EBD-4FE3-3A99299FDE7E}"/>
          </ac:spMkLst>
        </pc:spChg>
        <pc:spChg chg="mod">
          <ac:chgData name="Sara Meneghetti" userId="72066168-999a-4a7c-9875-ae2509302863" providerId="ADAL" clId="{AF7D3088-437C-4BAF-9B85-F241E2648172}" dt="2024-04-05T14:09:32.983" v="5958"/>
          <ac:spMkLst>
            <pc:docMk/>
            <pc:sldMk cId="2633804008" sldId="278"/>
            <ac:spMk id="59" creationId="{33630E2A-CB1F-7834-07D5-663C3C30EDF4}"/>
          </ac:spMkLst>
        </pc:spChg>
        <pc:spChg chg="add mod">
          <ac:chgData name="Sara Meneghetti" userId="72066168-999a-4a7c-9875-ae2509302863" providerId="ADAL" clId="{AF7D3088-437C-4BAF-9B85-F241E2648172}" dt="2024-04-05T14:09:42.545" v="5959"/>
          <ac:spMkLst>
            <pc:docMk/>
            <pc:sldMk cId="2633804008" sldId="278"/>
            <ac:spMk id="61" creationId="{73ACCF6F-A3CC-841F-FD87-08E0ED982B17}"/>
          </ac:spMkLst>
        </pc:spChg>
        <pc:spChg chg="add mod">
          <ac:chgData name="Sara Meneghetti" userId="72066168-999a-4a7c-9875-ae2509302863" providerId="ADAL" clId="{AF7D3088-437C-4BAF-9B85-F241E2648172}" dt="2024-04-05T14:10:00.786" v="5962"/>
          <ac:spMkLst>
            <pc:docMk/>
            <pc:sldMk cId="2633804008" sldId="278"/>
            <ac:spMk id="62" creationId="{5E99BA63-DFF7-8155-84BF-0D47076086A3}"/>
          </ac:spMkLst>
        </pc:spChg>
        <pc:spChg chg="add mod">
          <ac:chgData name="Sara Meneghetti" userId="72066168-999a-4a7c-9875-ae2509302863" providerId="ADAL" clId="{AF7D3088-437C-4BAF-9B85-F241E2648172}" dt="2024-04-05T14:10:00.786" v="5962"/>
          <ac:spMkLst>
            <pc:docMk/>
            <pc:sldMk cId="2633804008" sldId="278"/>
            <ac:spMk id="63" creationId="{51F0E48D-2EB0-EEA2-E44D-453989695CB1}"/>
          </ac:spMkLst>
        </pc:spChg>
        <pc:spChg chg="add mod">
          <ac:chgData name="Sara Meneghetti" userId="72066168-999a-4a7c-9875-ae2509302863" providerId="ADAL" clId="{AF7D3088-437C-4BAF-9B85-F241E2648172}" dt="2024-04-05T14:10:00.786" v="5962"/>
          <ac:spMkLst>
            <pc:docMk/>
            <pc:sldMk cId="2633804008" sldId="278"/>
            <ac:spMk id="64" creationId="{38B659BB-01C3-0856-F65A-9856E134F45A}"/>
          </ac:spMkLst>
        </pc:spChg>
        <pc:spChg chg="mod">
          <ac:chgData name="Sara Meneghetti" userId="72066168-999a-4a7c-9875-ae2509302863" providerId="ADAL" clId="{AF7D3088-437C-4BAF-9B85-F241E2648172}" dt="2024-04-05T14:10:00.786" v="5962"/>
          <ac:spMkLst>
            <pc:docMk/>
            <pc:sldMk cId="2633804008" sldId="278"/>
            <ac:spMk id="76" creationId="{37F0011D-2915-3D74-DC03-A3AC91FD7719}"/>
          </ac:spMkLst>
        </pc:spChg>
        <pc:grpChg chg="del">
          <ac:chgData name="Sara Meneghetti" userId="72066168-999a-4a7c-9875-ae2509302863" providerId="ADAL" clId="{AF7D3088-437C-4BAF-9B85-F241E2648172}" dt="2024-04-05T14:09:31.774" v="5957" actId="478"/>
          <ac:grpSpMkLst>
            <pc:docMk/>
            <pc:sldMk cId="2633804008" sldId="278"/>
            <ac:grpSpMk id="42" creationId="{2AF986A3-4874-047E-C773-F4DDD0DF4B3E}"/>
          </ac:grpSpMkLst>
        </pc:grpChg>
        <pc:grpChg chg="add mod">
          <ac:chgData name="Sara Meneghetti" userId="72066168-999a-4a7c-9875-ae2509302863" providerId="ADAL" clId="{AF7D3088-437C-4BAF-9B85-F241E2648172}" dt="2024-04-05T14:09:32.983" v="5958"/>
          <ac:grpSpMkLst>
            <pc:docMk/>
            <pc:sldMk cId="2633804008" sldId="278"/>
            <ac:grpSpMk id="58" creationId="{8FD8B1E5-EBCC-B080-0A5E-3CE350B5E83F}"/>
          </ac:grpSpMkLst>
        </pc:grpChg>
        <pc:grpChg chg="add mod">
          <ac:chgData name="Sara Meneghetti" userId="72066168-999a-4a7c-9875-ae2509302863" providerId="ADAL" clId="{AF7D3088-437C-4BAF-9B85-F241E2648172}" dt="2024-04-05T14:10:00.786" v="5962"/>
          <ac:grpSpMkLst>
            <pc:docMk/>
            <pc:sldMk cId="2633804008" sldId="278"/>
            <ac:grpSpMk id="75" creationId="{E439267F-32E7-0D63-BC87-8CD3F58F14F0}"/>
          </ac:grpSpMkLst>
        </pc:grpChg>
        <pc:picChg chg="del">
          <ac:chgData name="Sara Meneghetti" userId="72066168-999a-4a7c-9875-ae2509302863" providerId="ADAL" clId="{AF7D3088-437C-4BAF-9B85-F241E2648172}" dt="2024-04-05T14:09:31.774" v="5957" actId="478"/>
          <ac:picMkLst>
            <pc:docMk/>
            <pc:sldMk cId="2633804008" sldId="278"/>
            <ac:picMk id="18" creationId="{BEFE2028-7CEB-C6CC-E9A7-B43F1B4C1435}"/>
          </ac:picMkLst>
        </pc:picChg>
        <pc:picChg chg="mod">
          <ac:chgData name="Sara Meneghetti" userId="72066168-999a-4a7c-9875-ae2509302863" providerId="ADAL" clId="{AF7D3088-437C-4BAF-9B85-F241E2648172}" dt="2024-04-05T12:20:52.551" v="5851" actId="14826"/>
          <ac:picMkLst>
            <pc:docMk/>
            <pc:sldMk cId="2633804008" sldId="278"/>
            <ac:picMk id="23" creationId="{3FEEFD2C-12E6-E05D-1FBD-8092A18E1CDC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26" creationId="{FBA64623-BA75-DA0F-A9E5-BFDD025A1FDA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27" creationId="{E66230F2-F10A-98C9-2974-2322E04519F0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28" creationId="{6BA02945-0FAC-F1BD-A149-5131EE6593FD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29" creationId="{8F3FDE55-538E-2F42-0D9F-5D20C479A749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30" creationId="{698AD5CF-5406-9C5F-650C-AEA870E2706B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31" creationId="{231E0924-F274-44B6-7DF6-4949B2CE204A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32" creationId="{00231E4B-D48F-D0E7-6848-C7A72A3210B4}"/>
          </ac:picMkLst>
        </pc:picChg>
        <pc:picChg chg="del">
          <ac:chgData name="Sara Meneghetti" userId="72066168-999a-4a7c-9875-ae2509302863" providerId="ADAL" clId="{AF7D3088-437C-4BAF-9B85-F241E2648172}" dt="2024-04-05T14:09:27.627" v="5956" actId="478"/>
          <ac:picMkLst>
            <pc:docMk/>
            <pc:sldMk cId="2633804008" sldId="278"/>
            <ac:picMk id="33" creationId="{02E0A7DA-88E0-E383-9540-7AC82FA473B1}"/>
          </ac:picMkLst>
        </pc:picChg>
        <pc:picChg chg="del">
          <ac:chgData name="Sara Meneghetti" userId="72066168-999a-4a7c-9875-ae2509302863" providerId="ADAL" clId="{AF7D3088-437C-4BAF-9B85-F241E2648172}" dt="2024-04-05T14:09:31.774" v="5957" actId="478"/>
          <ac:picMkLst>
            <pc:docMk/>
            <pc:sldMk cId="2633804008" sldId="278"/>
            <ac:picMk id="46" creationId="{5003D337-F795-400C-80C1-9B8EE5EC7214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47" creationId="{C2F991CC-022E-10E0-5858-8DD7146AA512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48" creationId="{A13F9963-B1F6-82CB-B447-6D66E9C35BE5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49" creationId="{FE71B336-9985-0441-9BDA-50D450615963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50" creationId="{49D57C8F-09B2-3D87-8742-5EBF602890CF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51" creationId="{3CA8957A-8C54-A0C4-ADC0-26F6E1798F4A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52" creationId="{D980AEDC-8347-15FA-1935-2F0196585061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53" creationId="{8A550323-A24C-A649-88B5-4111A8563817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54" creationId="{0056EAC7-8791-ACDA-3702-F0E0B16F48B8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55" creationId="{2B1293B8-4CD7-BA80-2D47-937867F63C03}"/>
          </ac:picMkLst>
        </pc:picChg>
        <pc:picChg chg="add 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57" creationId="{DE46FFFA-F798-C0E6-EAE9-2ADB5014424D}"/>
          </ac:picMkLst>
        </pc:picChg>
        <pc:picChg chg="mod">
          <ac:chgData name="Sara Meneghetti" userId="72066168-999a-4a7c-9875-ae2509302863" providerId="ADAL" clId="{AF7D3088-437C-4BAF-9B85-F241E2648172}" dt="2024-04-05T14:09:32.983" v="5958"/>
          <ac:picMkLst>
            <pc:docMk/>
            <pc:sldMk cId="2633804008" sldId="278"/>
            <ac:picMk id="60" creationId="{FD39A01D-C359-B7CC-750B-0ECB71E0C4BF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65" creationId="{F31788C2-5632-E877-D401-D55246DBA1AD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66" creationId="{03AD43F1-70F7-2079-B97D-B158A8063ABB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67" creationId="{AE2D65F2-A5F6-B062-CFD7-CFAD53CA7D4B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68" creationId="{9C8BA4F1-1D2E-39C2-0D7D-6FAFE82E5923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69" creationId="{D5A48AAE-F4D0-2AF0-6755-B31681704357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70" creationId="{4E1137A7-AF77-4E92-22F8-A0E468E9D18B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71" creationId="{49F1B32F-4CBA-BD80-DE77-A7A1C9664DF5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72" creationId="{4FBED1C1-278F-7132-32DC-B9793CB5CA0F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73" creationId="{74489514-32F3-32CF-60F8-B05049B9C336}"/>
          </ac:picMkLst>
        </pc:picChg>
        <pc:picChg chg="add 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74" creationId="{3767715D-2788-CE6B-B516-FDB586E2640A}"/>
          </ac:picMkLst>
        </pc:picChg>
        <pc:picChg chg="mod">
          <ac:chgData name="Sara Meneghetti" userId="72066168-999a-4a7c-9875-ae2509302863" providerId="ADAL" clId="{AF7D3088-437C-4BAF-9B85-F241E2648172}" dt="2024-04-05T14:10:00.786" v="5962"/>
          <ac:picMkLst>
            <pc:docMk/>
            <pc:sldMk cId="2633804008" sldId="278"/>
            <ac:picMk id="77" creationId="{3EBABB77-3862-A077-8A32-0E2DC851241C}"/>
          </ac:picMkLst>
        </pc:picChg>
      </pc:sldChg>
      <pc:sldChg chg="addSp delSp modSp add mod ord modAnim">
        <pc:chgData name="Sara Meneghetti" userId="72066168-999a-4a7c-9875-ae2509302863" providerId="ADAL" clId="{AF7D3088-437C-4BAF-9B85-F241E2648172}" dt="2024-04-05T13:54:54.515" v="5920"/>
        <pc:sldMkLst>
          <pc:docMk/>
          <pc:sldMk cId="750089681" sldId="279"/>
        </pc:sldMkLst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750089681" sldId="279"/>
            <ac:spMk id="2" creationId="{E1BCEF1B-3763-B53A-94BF-866F995AE51C}"/>
          </ac:spMkLst>
        </pc:spChg>
        <pc:spChg chg="del">
          <ac:chgData name="Sara Meneghetti" userId="72066168-999a-4a7c-9875-ae2509302863" providerId="ADAL" clId="{AF7D3088-437C-4BAF-9B85-F241E2648172}" dt="2024-04-05T12:21:09.749" v="5855" actId="478"/>
          <ac:spMkLst>
            <pc:docMk/>
            <pc:sldMk cId="750089681" sldId="279"/>
            <ac:spMk id="4" creationId="{94A454D1-2CAC-4E7A-4E26-0FDC4784F858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750089681" sldId="279"/>
            <ac:spMk id="8" creationId="{822F4153-7283-7523-A60B-F5BDEB014CC3}"/>
          </ac:spMkLst>
        </pc:spChg>
        <pc:spChg chg="mod">
          <ac:chgData name="Sara Meneghetti" userId="72066168-999a-4a7c-9875-ae2509302863" providerId="ADAL" clId="{AF7D3088-437C-4BAF-9B85-F241E2648172}" dt="2024-04-05T12:38:39.173" v="5877"/>
          <ac:spMkLst>
            <pc:docMk/>
            <pc:sldMk cId="750089681" sldId="279"/>
            <ac:spMk id="9" creationId="{A19E6DEC-520E-27D9-4FD1-9B35CB6F4F9D}"/>
          </ac:spMkLst>
        </pc:spChg>
        <pc:spChg chg="mod">
          <ac:chgData name="Sara Meneghetti" userId="72066168-999a-4a7c-9875-ae2509302863" providerId="ADAL" clId="{AF7D3088-437C-4BAF-9B85-F241E2648172}" dt="2024-04-05T13:53:38.938" v="5913" actId="164"/>
          <ac:spMkLst>
            <pc:docMk/>
            <pc:sldMk cId="750089681" sldId="279"/>
            <ac:spMk id="14" creationId="{54D46C10-3A55-84E6-CE25-B90053256D7E}"/>
          </ac:spMkLst>
        </pc:spChg>
        <pc:grpChg chg="add mod">
          <ac:chgData name="Sara Meneghetti" userId="72066168-999a-4a7c-9875-ae2509302863" providerId="ADAL" clId="{AF7D3088-437C-4BAF-9B85-F241E2648172}" dt="2024-04-05T13:53:38.938" v="5913" actId="164"/>
          <ac:grpSpMkLst>
            <pc:docMk/>
            <pc:sldMk cId="750089681" sldId="279"/>
            <ac:grpSpMk id="3" creationId="{78AC00D0-4E2B-8221-B6CA-A7E1E639A7F0}"/>
          </ac:grpSpMkLst>
        </pc:grpChg>
        <pc:picChg chg="mod">
          <ac:chgData name="Sara Meneghetti" userId="72066168-999a-4a7c-9875-ae2509302863" providerId="ADAL" clId="{AF7D3088-437C-4BAF-9B85-F241E2648172}" dt="2024-04-05T13:53:38.938" v="5913" actId="164"/>
          <ac:picMkLst>
            <pc:docMk/>
            <pc:sldMk cId="750089681" sldId="279"/>
            <ac:picMk id="5" creationId="{380B4763-B578-10E2-ECC4-4DC5544BAF2D}"/>
          </ac:picMkLst>
        </pc:picChg>
      </pc:sldChg>
      <pc:sldChg chg="new del">
        <pc:chgData name="Sara Meneghetti" userId="72066168-999a-4a7c-9875-ae2509302863" providerId="ADAL" clId="{AF7D3088-437C-4BAF-9B85-F241E2648172}" dt="2024-04-05T12:30:58.494" v="5865" actId="47"/>
        <pc:sldMkLst>
          <pc:docMk/>
          <pc:sldMk cId="1672156227" sldId="280"/>
        </pc:sldMkLst>
      </pc:sldChg>
      <pc:sldMasterChg chg="modSp addSldLayout delSldLayout modSldLayout">
        <pc:chgData name="Sara Meneghetti" userId="72066168-999a-4a7c-9875-ae2509302863" providerId="ADAL" clId="{AF7D3088-437C-4BAF-9B85-F241E2648172}" dt="2024-04-05T12:32:23.137" v="5868" actId="11236"/>
        <pc:sldMasterMkLst>
          <pc:docMk/>
          <pc:sldMasterMk cId="1029641294" sldId="2147483680"/>
        </pc:sldMasterMkLst>
        <pc:spChg chg="mod">
          <ac:chgData name="Sara Meneghetti" userId="72066168-999a-4a7c-9875-ae2509302863" providerId="ADAL" clId="{AF7D3088-437C-4BAF-9B85-F241E2648172}" dt="2024-03-28T16:05:36.990" v="2043"/>
          <ac:spMkLst>
            <pc:docMk/>
            <pc:sldMasterMk cId="1029641294" sldId="2147483680"/>
            <ac:spMk id="2" creationId="{441033AE-7176-4E4E-B3FA-9F8C4F16FF0A}"/>
          </ac:spMkLst>
        </pc:spChg>
        <pc:spChg chg="mod">
          <ac:chgData name="Sara Meneghetti" userId="72066168-999a-4a7c-9875-ae2509302863" providerId="ADAL" clId="{AF7D3088-437C-4BAF-9B85-F241E2648172}" dt="2024-03-28T16:05:36.990" v="2043"/>
          <ac:spMkLst>
            <pc:docMk/>
            <pc:sldMasterMk cId="1029641294" sldId="2147483680"/>
            <ac:spMk id="3" creationId="{D26065D4-A5EF-4808-851E-1A67289291F5}"/>
          </ac:spMkLst>
        </pc:spChg>
        <pc:spChg chg="mod">
          <ac:chgData name="Sara Meneghetti" userId="72066168-999a-4a7c-9875-ae2509302863" providerId="ADAL" clId="{AF7D3088-437C-4BAF-9B85-F241E2648172}" dt="2024-03-28T16:05:36.990" v="2043"/>
          <ac:spMkLst>
            <pc:docMk/>
            <pc:sldMasterMk cId="1029641294" sldId="2147483680"/>
            <ac:spMk id="4" creationId="{7C2A0D52-C16D-4AE8-94AB-DFFC51A3006C}"/>
          </ac:spMkLst>
        </pc:spChg>
        <pc:spChg chg="mod">
          <ac:chgData name="Sara Meneghetti" userId="72066168-999a-4a7c-9875-ae2509302863" providerId="ADAL" clId="{AF7D3088-437C-4BAF-9B85-F241E2648172}" dt="2024-03-28T16:05:36.990" v="2043"/>
          <ac:spMkLst>
            <pc:docMk/>
            <pc:sldMasterMk cId="1029641294" sldId="2147483680"/>
            <ac:spMk id="5" creationId="{80286BAE-9683-4130-A102-EA17F9F7C0C2}"/>
          </ac:spMkLst>
        </pc:spChg>
        <pc:spChg chg="mod">
          <ac:chgData name="Sara Meneghetti" userId="72066168-999a-4a7c-9875-ae2509302863" providerId="ADAL" clId="{AF7D3088-437C-4BAF-9B85-F241E2648172}" dt="2024-03-28T16:05:36.990" v="2043"/>
          <ac:spMkLst>
            <pc:docMk/>
            <pc:sldMasterMk cId="1029641294" sldId="2147483680"/>
            <ac:spMk id="6" creationId="{E7977FE1-D85D-4310-A0C6-D1A3CABBE03A}"/>
          </ac:spMkLst>
        </pc:spChg>
        <pc:sldLayoutChg chg="addSp delSp modSp mod">
          <pc:chgData name="Sara Meneghetti" userId="72066168-999a-4a7c-9875-ae2509302863" providerId="ADAL" clId="{AF7D3088-437C-4BAF-9B85-F241E2648172}" dt="2024-03-28T16:48:37.769" v="2581" actId="1038"/>
          <pc:sldLayoutMkLst>
            <pc:docMk/>
            <pc:sldMasterMk cId="1029641294" sldId="2147483680"/>
            <pc:sldLayoutMk cId="2951243240" sldId="2147483681"/>
          </pc:sldLayoutMkLst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2951243240" sldId="2147483681"/>
              <ac:spMk id="9" creationId="{AB3C2704-27D7-4562-9CC0-531B6DCC3003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2951243240" sldId="2147483681"/>
              <ac:spMk id="13" creationId="{39147A07-28E5-4323-A92E-D55D261E8FBB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2951243240" sldId="2147483681"/>
              <ac:spMk id="15" creationId="{39147A07-28E5-4323-A92E-D55D261E8FBB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2951243240" sldId="2147483681"/>
              <ac:spMk id="29" creationId="{39147A07-28E5-4323-A92E-D55D261E8FBB}"/>
            </ac:spMkLst>
          </pc:spChg>
          <pc:picChg chg="add mod">
            <ac:chgData name="Sara Meneghetti" userId="72066168-999a-4a7c-9875-ae2509302863" providerId="ADAL" clId="{AF7D3088-437C-4BAF-9B85-F241E2648172}" dt="2024-03-28T16:48:37.769" v="2581" actId="1038"/>
            <ac:picMkLst>
              <pc:docMk/>
              <pc:sldMasterMk cId="1029641294" sldId="2147483680"/>
              <pc:sldLayoutMk cId="2951243240" sldId="2147483681"/>
              <ac:picMk id="2" creationId="{CAFB4703-5CC0-80A3-2DBB-47E75CD97F3E}"/>
            </ac:picMkLst>
          </pc:picChg>
          <pc:picChg chg="del mod">
            <ac:chgData name="Sara Meneghetti" userId="72066168-999a-4a7c-9875-ae2509302863" providerId="ADAL" clId="{AF7D3088-437C-4BAF-9B85-F241E2648172}" dt="2024-03-28T16:48:32.871" v="2562" actId="478"/>
            <ac:picMkLst>
              <pc:docMk/>
              <pc:sldMasterMk cId="1029641294" sldId="2147483680"/>
              <pc:sldLayoutMk cId="2951243240" sldId="2147483681"/>
              <ac:picMk id="5" creationId="{CAA6A5B6-3D84-4EEE-AA8F-19F3CF0FA837}"/>
            </ac:picMkLst>
          </pc:picChg>
          <pc:cxnChg chg="mod">
            <ac:chgData name="Sara Meneghetti" userId="72066168-999a-4a7c-9875-ae2509302863" providerId="ADAL" clId="{AF7D3088-437C-4BAF-9B85-F241E2648172}" dt="2024-03-28T16:05:36.990" v="2043"/>
            <ac:cxnSpMkLst>
              <pc:docMk/>
              <pc:sldMasterMk cId="1029641294" sldId="2147483680"/>
              <pc:sldLayoutMk cId="2951243240" sldId="2147483681"/>
              <ac:cxnSpMk id="4" creationId="{A82F51B9-C7D1-4644-9CAA-5D4D28847832}"/>
            </ac:cxnSpMkLst>
          </pc:cxnChg>
          <pc:cxnChg chg="mod">
            <ac:chgData name="Sara Meneghetti" userId="72066168-999a-4a7c-9875-ae2509302863" providerId="ADAL" clId="{AF7D3088-437C-4BAF-9B85-F241E2648172}" dt="2024-03-28T16:05:36.990" v="2043"/>
            <ac:cxnSpMkLst>
              <pc:docMk/>
              <pc:sldMasterMk cId="1029641294" sldId="2147483680"/>
              <pc:sldLayoutMk cId="2951243240" sldId="2147483681"/>
              <ac:cxnSpMk id="7" creationId="{DCBA329E-48C2-443C-880E-21F30BAE0ED2}"/>
            </ac:cxnSpMkLst>
          </pc:cxnChg>
        </pc:sldLayoutChg>
        <pc:sldLayoutChg chg="addSp delSp modSp mod">
          <pc:chgData name="Sara Meneghetti" userId="72066168-999a-4a7c-9875-ae2509302863" providerId="ADAL" clId="{AF7D3088-437C-4BAF-9B85-F241E2648172}" dt="2024-03-28T16:55:25.439" v="2665" actId="1038"/>
          <pc:sldLayoutMkLst>
            <pc:docMk/>
            <pc:sldMasterMk cId="1029641294" sldId="2147483680"/>
            <pc:sldLayoutMk cId="854597078" sldId="2147483682"/>
          </pc:sldLayoutMkLst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854597078" sldId="2147483682"/>
              <ac:spMk id="3" creationId="{BFA2867D-1764-4748-8262-F907E6422FCD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854597078" sldId="2147483682"/>
              <ac:spMk id="9" creationId="{AB3C2704-27D7-4562-9CC0-531B6DCC3003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854597078" sldId="2147483682"/>
              <ac:spMk id="13" creationId="{39147A07-28E5-4323-A92E-D55D261E8FBB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854597078" sldId="2147483682"/>
              <ac:spMk id="15" creationId="{39147A07-28E5-4323-A92E-D55D261E8FBB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854597078" sldId="2147483682"/>
              <ac:spMk id="29" creationId="{39147A07-28E5-4323-A92E-D55D261E8FBB}"/>
            </ac:spMkLst>
          </pc:spChg>
          <pc:picChg chg="add mod">
            <ac:chgData name="Sara Meneghetti" userId="72066168-999a-4a7c-9875-ae2509302863" providerId="ADAL" clId="{AF7D3088-437C-4BAF-9B85-F241E2648172}" dt="2024-03-28T16:55:25.439" v="2665" actId="1038"/>
            <ac:picMkLst>
              <pc:docMk/>
              <pc:sldMasterMk cId="1029641294" sldId="2147483680"/>
              <pc:sldLayoutMk cId="854597078" sldId="2147483682"/>
              <ac:picMk id="2" creationId="{54406269-1289-11FD-DA35-69CB88930AD3}"/>
            </ac:picMkLst>
          </pc:picChg>
          <pc:picChg chg="add del mod">
            <ac:chgData name="Sara Meneghetti" userId="72066168-999a-4a7c-9875-ae2509302863" providerId="ADAL" clId="{AF7D3088-437C-4BAF-9B85-F241E2648172}" dt="2024-03-28T16:55:25.089" v="2664" actId="478"/>
            <ac:picMkLst>
              <pc:docMk/>
              <pc:sldMasterMk cId="1029641294" sldId="2147483680"/>
              <pc:sldLayoutMk cId="854597078" sldId="2147483682"/>
              <ac:picMk id="5" creationId="{CAA6A5B6-3D84-4EEE-AA8F-19F3CF0FA837}"/>
            </ac:picMkLst>
          </pc:picChg>
          <pc:cxnChg chg="mod">
            <ac:chgData name="Sara Meneghetti" userId="72066168-999a-4a7c-9875-ae2509302863" providerId="ADAL" clId="{AF7D3088-437C-4BAF-9B85-F241E2648172}" dt="2024-03-28T16:05:36.990" v="2043"/>
            <ac:cxnSpMkLst>
              <pc:docMk/>
              <pc:sldMasterMk cId="1029641294" sldId="2147483680"/>
              <pc:sldLayoutMk cId="854597078" sldId="2147483682"/>
              <ac:cxnSpMk id="4" creationId="{A82F51B9-C7D1-4644-9CAA-5D4D28847832}"/>
            </ac:cxnSpMkLst>
          </pc:cxnChg>
          <pc:cxnChg chg="mod">
            <ac:chgData name="Sara Meneghetti" userId="72066168-999a-4a7c-9875-ae2509302863" providerId="ADAL" clId="{AF7D3088-437C-4BAF-9B85-F241E2648172}" dt="2024-03-28T16:05:36.990" v="2043"/>
            <ac:cxnSpMkLst>
              <pc:docMk/>
              <pc:sldMasterMk cId="1029641294" sldId="2147483680"/>
              <pc:sldLayoutMk cId="854597078" sldId="2147483682"/>
              <ac:cxnSpMk id="7" creationId="{DCBA329E-48C2-443C-880E-21F30BAE0ED2}"/>
            </ac:cxnSpMkLst>
          </pc:cxnChg>
        </pc:sldLayoutChg>
        <pc:sldLayoutChg chg="addSp delSp modSp mod">
          <pc:chgData name="Sara Meneghetti" userId="72066168-999a-4a7c-9875-ae2509302863" providerId="ADAL" clId="{AF7D3088-437C-4BAF-9B85-F241E2648172}" dt="2024-03-28T16:55:26.083" v="2666" actId="478"/>
          <pc:sldLayoutMkLst>
            <pc:docMk/>
            <pc:sldMasterMk cId="1029641294" sldId="2147483680"/>
            <pc:sldLayoutMk cId="1039706569" sldId="2147483683"/>
          </pc:sldLayoutMkLst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39706569" sldId="2147483683"/>
              <ac:spMk id="2" creationId="{06C21CB4-5FD6-457F-A4CB-891B5FF0F09F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39706569" sldId="2147483683"/>
              <ac:spMk id="3" creationId="{49DC9B00-0265-4815-A60A-409E3E5D9582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39706569" sldId="2147483683"/>
              <ac:spMk id="4" creationId="{E743C802-6A0E-4B23-A99F-A3CA33D34FE8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39706569" sldId="2147483683"/>
              <ac:spMk id="5" creationId="{147A8268-56E9-488A-9B3D-110E684C6C56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39706569" sldId="2147483683"/>
              <ac:spMk id="6" creationId="{F41948CB-4C49-4EA1-B559-AC1396CA9F62}"/>
            </ac:spMkLst>
          </pc:spChg>
          <pc:picChg chg="add mod">
            <ac:chgData name="Sara Meneghetti" userId="72066168-999a-4a7c-9875-ae2509302863" providerId="ADAL" clId="{AF7D3088-437C-4BAF-9B85-F241E2648172}" dt="2024-03-28T16:52:34.318" v="2635"/>
            <ac:picMkLst>
              <pc:docMk/>
              <pc:sldMasterMk cId="1029641294" sldId="2147483680"/>
              <pc:sldLayoutMk cId="1039706569" sldId="2147483683"/>
              <ac:picMk id="7" creationId="{84481328-5937-50DF-7849-DC025F57FFBB}"/>
            </ac:picMkLst>
          </pc:picChg>
          <pc:picChg chg="add del mod">
            <ac:chgData name="Sara Meneghetti" userId="72066168-999a-4a7c-9875-ae2509302863" providerId="ADAL" clId="{AF7D3088-437C-4BAF-9B85-F241E2648172}" dt="2024-03-28T16:55:26.083" v="2666" actId="478"/>
            <ac:picMkLst>
              <pc:docMk/>
              <pc:sldMasterMk cId="1029641294" sldId="2147483680"/>
              <pc:sldLayoutMk cId="1039706569" sldId="2147483683"/>
              <ac:picMk id="12" creationId="{413BB702-9008-4A30-88EA-B37586BA7CAE}"/>
            </ac:picMkLst>
          </pc:picChg>
        </pc:sldLayoutChg>
        <pc:sldLayoutChg chg="addSp delSp modSp mod">
          <pc:chgData name="Sara Meneghetti" userId="72066168-999a-4a7c-9875-ae2509302863" providerId="ADAL" clId="{AF7D3088-437C-4BAF-9B85-F241E2648172}" dt="2024-03-28T16:55:26.881" v="2667" actId="478"/>
          <pc:sldLayoutMkLst>
            <pc:docMk/>
            <pc:sldMasterMk cId="1029641294" sldId="2147483680"/>
            <pc:sldLayoutMk cId="363388002" sldId="2147483684"/>
          </pc:sldLayoutMkLst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363388002" sldId="2147483684"/>
              <ac:spMk id="2" creationId="{06C21CB4-5FD6-457F-A4CB-891B5FF0F09F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363388002" sldId="2147483684"/>
              <ac:spMk id="3" creationId="{49DC9B00-0265-4815-A60A-409E3E5D9582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363388002" sldId="2147483684"/>
              <ac:spMk id="4" creationId="{E743C802-6A0E-4B23-A99F-A3CA33D34FE8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363388002" sldId="2147483684"/>
              <ac:spMk id="5" creationId="{147A8268-56E9-488A-9B3D-110E684C6C56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363388002" sldId="2147483684"/>
              <ac:spMk id="6" creationId="{F41948CB-4C49-4EA1-B559-AC1396CA9F62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363388002" sldId="2147483684"/>
              <ac:spMk id="8" creationId="{5B5D1F55-EBAE-4D29-B613-15D61E6CC073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363388002" sldId="2147483684"/>
              <ac:spMk id="10" creationId="{F30F94BF-87AE-4F9F-8C4E-C01F8704E95F}"/>
            </ac:spMkLst>
          </pc:spChg>
          <pc:picChg chg="add mod">
            <ac:chgData name="Sara Meneghetti" userId="72066168-999a-4a7c-9875-ae2509302863" providerId="ADAL" clId="{AF7D3088-437C-4BAF-9B85-F241E2648172}" dt="2024-03-28T16:52:49.280" v="2637"/>
            <ac:picMkLst>
              <pc:docMk/>
              <pc:sldMasterMk cId="1029641294" sldId="2147483680"/>
              <pc:sldLayoutMk cId="363388002" sldId="2147483684"/>
              <ac:picMk id="7" creationId="{962603D9-3406-A4D0-527E-C5C13251D037}"/>
            </ac:picMkLst>
          </pc:picChg>
          <pc:picChg chg="add mod">
            <ac:chgData name="Sara Meneghetti" userId="72066168-999a-4a7c-9875-ae2509302863" providerId="ADAL" clId="{AF7D3088-437C-4BAF-9B85-F241E2648172}" dt="2024-03-28T16:53:07.890" v="2638"/>
            <ac:picMkLst>
              <pc:docMk/>
              <pc:sldMasterMk cId="1029641294" sldId="2147483680"/>
              <pc:sldLayoutMk cId="363388002" sldId="2147483684"/>
              <ac:picMk id="9" creationId="{FB4AFC8D-C63E-9654-797A-69905EF5BAD4}"/>
            </ac:picMkLst>
          </pc:picChg>
          <pc:picChg chg="add del mod">
            <ac:chgData name="Sara Meneghetti" userId="72066168-999a-4a7c-9875-ae2509302863" providerId="ADAL" clId="{AF7D3088-437C-4BAF-9B85-F241E2648172}" dt="2024-03-28T16:55:26.881" v="2667" actId="478"/>
            <ac:picMkLst>
              <pc:docMk/>
              <pc:sldMasterMk cId="1029641294" sldId="2147483680"/>
              <pc:sldLayoutMk cId="363388002" sldId="2147483684"/>
              <ac:picMk id="12" creationId="{413BB702-9008-4A30-88EA-B37586BA7CAE}"/>
            </ac:picMkLst>
          </pc:picChg>
        </pc:sldLayoutChg>
        <pc:sldLayoutChg chg="addSp delSp modSp mod">
          <pc:chgData name="Sara Meneghetti" userId="72066168-999a-4a7c-9875-ae2509302863" providerId="ADAL" clId="{AF7D3088-437C-4BAF-9B85-F241E2648172}" dt="2024-03-28T16:55:27.293" v="2668" actId="478"/>
          <pc:sldLayoutMkLst>
            <pc:docMk/>
            <pc:sldMasterMk cId="1029641294" sldId="2147483680"/>
            <pc:sldLayoutMk cId="1057678897" sldId="2147483685"/>
          </pc:sldLayoutMkLst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57678897" sldId="2147483685"/>
              <ac:spMk id="2" creationId="{06C21CB4-5FD6-457F-A4CB-891B5FF0F09F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57678897" sldId="2147483685"/>
              <ac:spMk id="3" creationId="{49DC9B00-0265-4815-A60A-409E3E5D9582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57678897" sldId="2147483685"/>
              <ac:spMk id="4" creationId="{E743C802-6A0E-4B23-A99F-A3CA33D34FE8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57678897" sldId="2147483685"/>
              <ac:spMk id="5" creationId="{147A8268-56E9-488A-9B3D-110E684C6C56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57678897" sldId="2147483685"/>
              <ac:spMk id="6" creationId="{F41948CB-4C49-4EA1-B559-AC1396CA9F62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057678897" sldId="2147483685"/>
              <ac:spMk id="8" creationId="{5B5D1F55-EBAE-4D29-B613-15D61E6CC073}"/>
            </ac:spMkLst>
          </pc:spChg>
          <pc:picChg chg="add mod">
            <ac:chgData name="Sara Meneghetti" userId="72066168-999a-4a7c-9875-ae2509302863" providerId="ADAL" clId="{AF7D3088-437C-4BAF-9B85-F241E2648172}" dt="2024-03-28T16:53:13.671" v="2641"/>
            <ac:picMkLst>
              <pc:docMk/>
              <pc:sldMasterMk cId="1029641294" sldId="2147483680"/>
              <pc:sldLayoutMk cId="1057678897" sldId="2147483685"/>
              <ac:picMk id="7" creationId="{DE510DD6-1AC1-5D59-D456-6F347744FDEB}"/>
            </ac:picMkLst>
          </pc:picChg>
          <pc:picChg chg="add del mod">
            <ac:chgData name="Sara Meneghetti" userId="72066168-999a-4a7c-9875-ae2509302863" providerId="ADAL" clId="{AF7D3088-437C-4BAF-9B85-F241E2648172}" dt="2024-03-28T16:55:27.293" v="2668" actId="478"/>
            <ac:picMkLst>
              <pc:docMk/>
              <pc:sldMasterMk cId="1029641294" sldId="2147483680"/>
              <pc:sldLayoutMk cId="1057678897" sldId="2147483685"/>
              <ac:picMk id="12" creationId="{413BB702-9008-4A30-88EA-B37586BA7CAE}"/>
            </ac:picMkLst>
          </pc:picChg>
        </pc:sldLayoutChg>
        <pc:sldLayoutChg chg="addSp delSp modSp mod">
          <pc:chgData name="Sara Meneghetti" userId="72066168-999a-4a7c-9875-ae2509302863" providerId="ADAL" clId="{AF7D3088-437C-4BAF-9B85-F241E2648172}" dt="2024-03-28T16:55:28.071" v="2669" actId="478"/>
          <pc:sldLayoutMkLst>
            <pc:docMk/>
            <pc:sldMasterMk cId="1029641294" sldId="2147483680"/>
            <pc:sldLayoutMk cId="497981493" sldId="2147483686"/>
          </pc:sldLayoutMkLst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497981493" sldId="2147483686"/>
              <ac:spMk id="3" creationId="{49DC9B00-0265-4815-A60A-409E3E5D9582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497981493" sldId="2147483686"/>
              <ac:spMk id="4" creationId="{E743C802-6A0E-4B23-A99F-A3CA33D34FE8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497981493" sldId="2147483686"/>
              <ac:spMk id="5" creationId="{147A8268-56E9-488A-9B3D-110E684C6C56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497981493" sldId="2147483686"/>
              <ac:spMk id="6" creationId="{F41948CB-4C49-4EA1-B559-AC1396CA9F62}"/>
            </ac:spMkLst>
          </pc:spChg>
          <pc:picChg chg="add mod">
            <ac:chgData name="Sara Meneghetti" userId="72066168-999a-4a7c-9875-ae2509302863" providerId="ADAL" clId="{AF7D3088-437C-4BAF-9B85-F241E2648172}" dt="2024-03-28T16:53:17.694" v="2643"/>
            <ac:picMkLst>
              <pc:docMk/>
              <pc:sldMasterMk cId="1029641294" sldId="2147483680"/>
              <pc:sldLayoutMk cId="497981493" sldId="2147483686"/>
              <ac:picMk id="2" creationId="{F0B4FBD3-5BA1-D154-DFC4-553B55C9A6A4}"/>
            </ac:picMkLst>
          </pc:picChg>
          <pc:picChg chg="add del mod">
            <ac:chgData name="Sara Meneghetti" userId="72066168-999a-4a7c-9875-ae2509302863" providerId="ADAL" clId="{AF7D3088-437C-4BAF-9B85-F241E2648172}" dt="2024-03-28T16:55:28.071" v="2669" actId="478"/>
            <ac:picMkLst>
              <pc:docMk/>
              <pc:sldMasterMk cId="1029641294" sldId="2147483680"/>
              <pc:sldLayoutMk cId="497981493" sldId="2147483686"/>
              <ac:picMk id="12" creationId="{413BB702-9008-4A30-88EA-B37586BA7CAE}"/>
            </ac:picMkLst>
          </pc:picChg>
        </pc:sldLayoutChg>
        <pc:sldLayoutChg chg="addSp delSp modSp mod">
          <pc:chgData name="Sara Meneghetti" userId="72066168-999a-4a7c-9875-ae2509302863" providerId="ADAL" clId="{AF7D3088-437C-4BAF-9B85-F241E2648172}" dt="2024-03-28T16:55:24.434" v="2663" actId="1076"/>
          <pc:sldLayoutMkLst>
            <pc:docMk/>
            <pc:sldMasterMk cId="1029641294" sldId="2147483680"/>
            <pc:sldLayoutMk cId="1326737526" sldId="2147483687"/>
          </pc:sldLayoutMkLst>
          <pc:picChg chg="add mod">
            <ac:chgData name="Sara Meneghetti" userId="72066168-999a-4a7c-9875-ae2509302863" providerId="ADAL" clId="{AF7D3088-437C-4BAF-9B85-F241E2648172}" dt="2024-03-28T16:55:24.434" v="2663" actId="1076"/>
            <ac:picMkLst>
              <pc:docMk/>
              <pc:sldMasterMk cId="1029641294" sldId="2147483680"/>
              <pc:sldLayoutMk cId="1326737526" sldId="2147483687"/>
              <ac:picMk id="2" creationId="{764EA992-4F32-CC0F-3965-6CC86CB3D25F}"/>
            </ac:picMkLst>
          </pc:picChg>
          <pc:picChg chg="add del mod">
            <ac:chgData name="Sara Meneghetti" userId="72066168-999a-4a7c-9875-ae2509302863" providerId="ADAL" clId="{AF7D3088-437C-4BAF-9B85-F241E2648172}" dt="2024-03-28T16:55:23.901" v="2662" actId="478"/>
            <ac:picMkLst>
              <pc:docMk/>
              <pc:sldMasterMk cId="1029641294" sldId="2147483680"/>
              <pc:sldLayoutMk cId="1326737526" sldId="2147483687"/>
              <ac:picMk id="7" creationId="{50703A9F-6660-4062-8C12-FBF356F1D173}"/>
            </ac:picMkLst>
          </pc:picChg>
        </pc:sldLayoutChg>
        <pc:sldLayoutChg chg="addSp delSp modSp mod">
          <pc:chgData name="Sara Meneghetti" userId="72066168-999a-4a7c-9875-ae2509302863" providerId="ADAL" clId="{AF7D3088-437C-4BAF-9B85-F241E2648172}" dt="2024-03-28T16:55:23.574" v="2661" actId="1076"/>
          <pc:sldLayoutMkLst>
            <pc:docMk/>
            <pc:sldMasterMk cId="1029641294" sldId="2147483680"/>
            <pc:sldLayoutMk cId="1615736233" sldId="2147483688"/>
          </pc:sldLayoutMkLst>
          <pc:spChg chg="mod">
            <ac:chgData name="Sara Meneghetti" userId="72066168-999a-4a7c-9875-ae2509302863" providerId="ADAL" clId="{AF7D3088-437C-4BAF-9B85-F241E2648172}" dt="2024-03-28T16:49:26.809" v="2597"/>
            <ac:spMkLst>
              <pc:docMk/>
              <pc:sldMasterMk cId="1029641294" sldId="2147483680"/>
              <pc:sldLayoutMk cId="1615736233" sldId="2147483688"/>
              <ac:spMk id="5" creationId="{911589E6-AD45-7225-8197-636622E9326C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615736233" sldId="2147483688"/>
              <ac:spMk id="6" creationId="{4771A1DB-ABBE-4C8E-8EDA-6F997EB174D5}"/>
            </ac:spMkLst>
          </pc:spChg>
          <pc:spChg chg="add del mod">
            <ac:chgData name="Sara Meneghetti" userId="72066168-999a-4a7c-9875-ae2509302863" providerId="ADAL" clId="{AF7D3088-437C-4BAF-9B85-F241E2648172}" dt="2024-03-28T16:50:13.145" v="2607" actId="478"/>
            <ac:spMkLst>
              <pc:docMk/>
              <pc:sldMasterMk cId="1029641294" sldId="2147483680"/>
              <pc:sldLayoutMk cId="1615736233" sldId="2147483688"/>
              <ac:spMk id="7" creationId="{AA0761C2-F706-4969-90A9-E2720EADC31D}"/>
            </ac:spMkLst>
          </pc:spChg>
          <pc:spChg chg="mod">
            <ac:chgData name="Sara Meneghetti" userId="72066168-999a-4a7c-9875-ae2509302863" providerId="ADAL" clId="{AF7D3088-437C-4BAF-9B85-F241E2648172}" dt="2024-03-28T16:50:15.632" v="2608" actId="6549"/>
            <ac:spMkLst>
              <pc:docMk/>
              <pc:sldMasterMk cId="1029641294" sldId="2147483680"/>
              <pc:sldLayoutMk cId="1615736233" sldId="2147483688"/>
              <ac:spMk id="9" creationId="{F72679DA-557B-48C7-9C35-195B351D41B5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615736233" sldId="2147483688"/>
              <ac:spMk id="12" creationId="{15334211-C57E-46DA-B96A-DD4B036252A0}"/>
            </ac:spMkLst>
          </pc:spChg>
          <pc:spChg chg="mod">
            <ac:chgData name="Sara Meneghetti" userId="72066168-999a-4a7c-9875-ae2509302863" providerId="ADAL" clId="{AF7D3088-437C-4BAF-9B85-F241E2648172}" dt="2024-03-28T16:05:36.990" v="2043"/>
            <ac:spMkLst>
              <pc:docMk/>
              <pc:sldMasterMk cId="1029641294" sldId="2147483680"/>
              <pc:sldLayoutMk cId="1615736233" sldId="2147483688"/>
              <ac:spMk id="15" creationId="{76BAF45E-A3A4-4E33-9BD7-9B9C8527E3FB}"/>
            </ac:spMkLst>
          </pc:spChg>
          <pc:spChg chg="del mod topLvl">
            <ac:chgData name="Sara Meneghetti" userId="72066168-999a-4a7c-9875-ae2509302863" providerId="ADAL" clId="{AF7D3088-437C-4BAF-9B85-F241E2648172}" dt="2024-03-28T16:49:33.605" v="2600" actId="478"/>
            <ac:spMkLst>
              <pc:docMk/>
              <pc:sldMasterMk cId="1029641294" sldId="2147483680"/>
              <pc:sldLayoutMk cId="1615736233" sldId="2147483688"/>
              <ac:spMk id="18" creationId="{C5295DD7-D4A8-4B05-9367-7EF2F7B53A4D}"/>
            </ac:spMkLst>
          </pc:spChg>
          <pc:spChg chg="mod">
            <ac:chgData name="Sara Meneghetti" userId="72066168-999a-4a7c-9875-ae2509302863" providerId="ADAL" clId="{AF7D3088-437C-4BAF-9B85-F241E2648172}" dt="2024-03-28T16:50:36.095" v="2612"/>
            <ac:spMkLst>
              <pc:docMk/>
              <pc:sldMasterMk cId="1029641294" sldId="2147483680"/>
              <pc:sldLayoutMk cId="1615736233" sldId="2147483688"/>
              <ac:spMk id="25" creationId="{48365987-93CE-0EB6-85E6-F3DB02700B95}"/>
            </ac:spMkLst>
          </pc:spChg>
          <pc:spChg chg="mod">
            <ac:chgData name="Sara Meneghetti" userId="72066168-999a-4a7c-9875-ae2509302863" providerId="ADAL" clId="{AF7D3088-437C-4BAF-9B85-F241E2648172}" dt="2024-03-28T16:50:36.095" v="2612"/>
            <ac:spMkLst>
              <pc:docMk/>
              <pc:sldMasterMk cId="1029641294" sldId="2147483680"/>
              <pc:sldLayoutMk cId="1615736233" sldId="2147483688"/>
              <ac:spMk id="28" creationId="{DEF2FA9C-F5C6-3C38-0979-1879BEE455A2}"/>
            </ac:spMkLst>
          </pc:spChg>
          <pc:spChg chg="mod">
            <ac:chgData name="Sara Meneghetti" userId="72066168-999a-4a7c-9875-ae2509302863" providerId="ADAL" clId="{AF7D3088-437C-4BAF-9B85-F241E2648172}" dt="2024-03-28T16:50:36.095" v="2612"/>
            <ac:spMkLst>
              <pc:docMk/>
              <pc:sldMasterMk cId="1029641294" sldId="2147483680"/>
              <pc:sldLayoutMk cId="1615736233" sldId="2147483688"/>
              <ac:spMk id="31" creationId="{1828BFAE-9AB3-D8B0-6AFD-6DE7D6BF653B}"/>
            </ac:spMkLst>
          </pc:spChg>
          <pc:grpChg chg="add mod">
            <ac:chgData name="Sara Meneghetti" userId="72066168-999a-4a7c-9875-ae2509302863" providerId="ADAL" clId="{AF7D3088-437C-4BAF-9B85-F241E2648172}" dt="2024-03-28T16:50:06.437" v="2605" actId="1076"/>
            <ac:grpSpMkLst>
              <pc:docMk/>
              <pc:sldMasterMk cId="1029641294" sldId="2147483680"/>
              <pc:sldLayoutMk cId="1615736233" sldId="2147483688"/>
              <ac:grpSpMk id="3" creationId="{AD2D00C7-0FAC-798E-D4CB-231F9B1609FC}"/>
            </ac:grpSpMkLst>
          </pc:grpChg>
          <pc:grpChg chg="add del mod">
            <ac:chgData name="Sara Meneghetti" userId="72066168-999a-4a7c-9875-ae2509302863" providerId="ADAL" clId="{AF7D3088-437C-4BAF-9B85-F241E2648172}" dt="2024-03-28T16:55:21.112" v="2657" actId="478"/>
            <ac:grpSpMkLst>
              <pc:docMk/>
              <pc:sldMasterMk cId="1029641294" sldId="2147483680"/>
              <pc:sldLayoutMk cId="1615736233" sldId="2147483688"/>
              <ac:grpSpMk id="8" creationId="{D7C1C833-2722-4309-BFD0-57C126F2247C}"/>
            </ac:grpSpMkLst>
          </pc:grpChg>
          <pc:grpChg chg="add del mod">
            <ac:chgData name="Sara Meneghetti" userId="72066168-999a-4a7c-9875-ae2509302863" providerId="ADAL" clId="{AF7D3088-437C-4BAF-9B85-F241E2648172}" dt="2024-03-28T16:55:21.803" v="2658" actId="478"/>
            <ac:grpSpMkLst>
              <pc:docMk/>
              <pc:sldMasterMk cId="1029641294" sldId="2147483680"/>
              <pc:sldLayoutMk cId="1615736233" sldId="2147483688"/>
              <ac:grpSpMk id="11" creationId="{C8BED1E8-50E4-4B57-96E8-6EF74199183C}"/>
            </ac:grpSpMkLst>
          </pc:grpChg>
          <pc:grpChg chg="add del mod">
            <ac:chgData name="Sara Meneghetti" userId="72066168-999a-4a7c-9875-ae2509302863" providerId="ADAL" clId="{AF7D3088-437C-4BAF-9B85-F241E2648172}" dt="2024-03-28T16:55:22.433" v="2659" actId="478"/>
            <ac:grpSpMkLst>
              <pc:docMk/>
              <pc:sldMasterMk cId="1029641294" sldId="2147483680"/>
              <pc:sldLayoutMk cId="1615736233" sldId="2147483688"/>
              <ac:grpSpMk id="14" creationId="{ADEB40E8-3496-446C-907D-5FC9395BD931}"/>
            </ac:grpSpMkLst>
          </pc:grpChg>
          <pc:grpChg chg="del mod">
            <ac:chgData name="Sara Meneghetti" userId="72066168-999a-4a7c-9875-ae2509302863" providerId="ADAL" clId="{AF7D3088-437C-4BAF-9B85-F241E2648172}" dt="2024-03-28T16:49:33.605" v="2600" actId="478"/>
            <ac:grpSpMkLst>
              <pc:docMk/>
              <pc:sldMasterMk cId="1029641294" sldId="2147483680"/>
              <pc:sldLayoutMk cId="1615736233" sldId="2147483688"/>
              <ac:grpSpMk id="17" creationId="{F88A3431-E469-46A0-83A2-B74A32DA9C99}"/>
            </ac:grpSpMkLst>
          </pc:grpChg>
          <pc:grpChg chg="add mod">
            <ac:chgData name="Sara Meneghetti" userId="72066168-999a-4a7c-9875-ae2509302863" providerId="ADAL" clId="{AF7D3088-437C-4BAF-9B85-F241E2648172}" dt="2024-03-28T16:55:23.574" v="2661" actId="1076"/>
            <ac:grpSpMkLst>
              <pc:docMk/>
              <pc:sldMasterMk cId="1029641294" sldId="2147483680"/>
              <pc:sldLayoutMk cId="1615736233" sldId="2147483688"/>
              <ac:grpSpMk id="24" creationId="{D3E5C95B-6C81-7D3F-29D1-CC8C4B3BDADE}"/>
            </ac:grpSpMkLst>
          </pc:grpChg>
          <pc:grpChg chg="add mod">
            <ac:chgData name="Sara Meneghetti" userId="72066168-999a-4a7c-9875-ae2509302863" providerId="ADAL" clId="{AF7D3088-437C-4BAF-9B85-F241E2648172}" dt="2024-03-28T16:55:23.574" v="2661" actId="1076"/>
            <ac:grpSpMkLst>
              <pc:docMk/>
              <pc:sldMasterMk cId="1029641294" sldId="2147483680"/>
              <pc:sldLayoutMk cId="1615736233" sldId="2147483688"/>
              <ac:grpSpMk id="27" creationId="{EA81D4D3-3073-CCF9-6A1F-6E8C3B89447B}"/>
            </ac:grpSpMkLst>
          </pc:grpChg>
          <pc:grpChg chg="add mod">
            <ac:chgData name="Sara Meneghetti" userId="72066168-999a-4a7c-9875-ae2509302863" providerId="ADAL" clId="{AF7D3088-437C-4BAF-9B85-F241E2648172}" dt="2024-03-28T16:55:23.574" v="2661" actId="1076"/>
            <ac:grpSpMkLst>
              <pc:docMk/>
              <pc:sldMasterMk cId="1029641294" sldId="2147483680"/>
              <pc:sldLayoutMk cId="1615736233" sldId="2147483688"/>
              <ac:grpSpMk id="30" creationId="{E92A93C6-9536-0A05-20A4-E5B824DE47FF}"/>
            </ac:grpSpMkLst>
          </pc:grpChg>
          <pc:picChg chg="add mod">
            <ac:chgData name="Sara Meneghetti" userId="72066168-999a-4a7c-9875-ae2509302863" providerId="ADAL" clId="{AF7D3088-437C-4BAF-9B85-F241E2648172}" dt="2024-03-28T16:49:13.224" v="2596" actId="1038"/>
            <ac:picMkLst>
              <pc:docMk/>
              <pc:sldMasterMk cId="1029641294" sldId="2147483680"/>
              <pc:sldLayoutMk cId="1615736233" sldId="2147483688"/>
              <ac:picMk id="2" creationId="{3B18FE02-F9F4-F80F-CA87-19F02E495223}"/>
            </ac:picMkLst>
          </pc:picChg>
          <pc:picChg chg="mod">
            <ac:chgData name="Sara Meneghetti" userId="72066168-999a-4a7c-9875-ae2509302863" providerId="ADAL" clId="{AF7D3088-437C-4BAF-9B85-F241E2648172}" dt="2024-03-28T16:05:36.990" v="2043"/>
            <ac:picMkLst>
              <pc:docMk/>
              <pc:sldMasterMk cId="1029641294" sldId="2147483680"/>
              <pc:sldLayoutMk cId="1615736233" sldId="2147483688"/>
              <ac:picMk id="10" creationId="{6E3272BB-C406-43CF-A1F6-05DFB6086B33}"/>
            </ac:picMkLst>
          </pc:picChg>
          <pc:picChg chg="mod">
            <ac:chgData name="Sara Meneghetti" userId="72066168-999a-4a7c-9875-ae2509302863" providerId="ADAL" clId="{AF7D3088-437C-4BAF-9B85-F241E2648172}" dt="2024-03-28T16:05:36.990" v="2043"/>
            <ac:picMkLst>
              <pc:docMk/>
              <pc:sldMasterMk cId="1029641294" sldId="2147483680"/>
              <pc:sldLayoutMk cId="1615736233" sldId="2147483688"/>
              <ac:picMk id="13" creationId="{5EDDC40B-903B-423B-9C6F-183122F96B9E}"/>
            </ac:picMkLst>
          </pc:picChg>
          <pc:picChg chg="mod">
            <ac:chgData name="Sara Meneghetti" userId="72066168-999a-4a7c-9875-ae2509302863" providerId="ADAL" clId="{AF7D3088-437C-4BAF-9B85-F241E2648172}" dt="2024-03-28T16:05:36.990" v="2043"/>
            <ac:picMkLst>
              <pc:docMk/>
              <pc:sldMasterMk cId="1029641294" sldId="2147483680"/>
              <pc:sldLayoutMk cId="1615736233" sldId="2147483688"/>
              <ac:picMk id="16" creationId="{E8222C57-0AB0-4374-8CF2-8AA9E3C1C33C}"/>
            </ac:picMkLst>
          </pc:picChg>
          <pc:picChg chg="del mod topLvl">
            <ac:chgData name="Sara Meneghetti" userId="72066168-999a-4a7c-9875-ae2509302863" providerId="ADAL" clId="{AF7D3088-437C-4BAF-9B85-F241E2648172}" dt="2024-03-28T16:49:47.905" v="2602" actId="478"/>
            <ac:picMkLst>
              <pc:docMk/>
              <pc:sldMasterMk cId="1029641294" sldId="2147483680"/>
              <pc:sldLayoutMk cId="1615736233" sldId="2147483688"/>
              <ac:picMk id="19" creationId="{4CC56F40-6DE9-4582-9205-1BB058A48FFF}"/>
            </ac:picMkLst>
          </pc:picChg>
          <pc:picChg chg="mod">
            <ac:chgData name="Sara Meneghetti" userId="72066168-999a-4a7c-9875-ae2509302863" providerId="ADAL" clId="{AF7D3088-437C-4BAF-9B85-F241E2648172}" dt="2024-03-28T16:49:26.809" v="2597"/>
            <ac:picMkLst>
              <pc:docMk/>
              <pc:sldMasterMk cId="1029641294" sldId="2147483680"/>
              <pc:sldLayoutMk cId="1615736233" sldId="2147483688"/>
              <ac:picMk id="20" creationId="{55F6F63E-447D-33B8-DDAE-9F7A8CCEA9F4}"/>
            </ac:picMkLst>
          </pc:picChg>
          <pc:picChg chg="del mod">
            <ac:chgData name="Sara Meneghetti" userId="72066168-999a-4a7c-9875-ae2509302863" providerId="ADAL" clId="{AF7D3088-437C-4BAF-9B85-F241E2648172}" dt="2024-03-28T16:49:09.745" v="2583" actId="478"/>
            <ac:picMkLst>
              <pc:docMk/>
              <pc:sldMasterMk cId="1029641294" sldId="2147483680"/>
              <pc:sldLayoutMk cId="1615736233" sldId="2147483688"/>
              <ac:picMk id="21" creationId="{E560414D-2484-42ED-A24E-43D5EA3BFBAA}"/>
            </ac:picMkLst>
          </pc:picChg>
          <pc:picChg chg="mod">
            <ac:chgData name="Sara Meneghetti" userId="72066168-999a-4a7c-9875-ae2509302863" providerId="ADAL" clId="{AF7D3088-437C-4BAF-9B85-F241E2648172}" dt="2024-03-28T16:50:36.095" v="2612"/>
            <ac:picMkLst>
              <pc:docMk/>
              <pc:sldMasterMk cId="1029641294" sldId="2147483680"/>
              <pc:sldLayoutMk cId="1615736233" sldId="2147483688"/>
              <ac:picMk id="26" creationId="{FB665CF6-C712-33BE-D13F-6F46BDFC2366}"/>
            </ac:picMkLst>
          </pc:picChg>
          <pc:picChg chg="mod">
            <ac:chgData name="Sara Meneghetti" userId="72066168-999a-4a7c-9875-ae2509302863" providerId="ADAL" clId="{AF7D3088-437C-4BAF-9B85-F241E2648172}" dt="2024-03-28T16:50:36.095" v="2612"/>
            <ac:picMkLst>
              <pc:docMk/>
              <pc:sldMasterMk cId="1029641294" sldId="2147483680"/>
              <pc:sldLayoutMk cId="1615736233" sldId="2147483688"/>
              <ac:picMk id="29" creationId="{BC004B6D-5751-0783-44E1-0EA0BE44C821}"/>
            </ac:picMkLst>
          </pc:picChg>
          <pc:picChg chg="mod">
            <ac:chgData name="Sara Meneghetti" userId="72066168-999a-4a7c-9875-ae2509302863" providerId="ADAL" clId="{AF7D3088-437C-4BAF-9B85-F241E2648172}" dt="2024-03-28T16:50:36.095" v="2612"/>
            <ac:picMkLst>
              <pc:docMk/>
              <pc:sldMasterMk cId="1029641294" sldId="2147483680"/>
              <pc:sldLayoutMk cId="1615736233" sldId="2147483688"/>
              <ac:picMk id="32" creationId="{B14451B9-8E13-4BDB-263C-9F23245F73B0}"/>
            </ac:picMkLst>
          </pc:picChg>
          <pc:cxnChg chg="mod">
            <ac:chgData name="Sara Meneghetti" userId="72066168-999a-4a7c-9875-ae2509302863" providerId="ADAL" clId="{AF7D3088-437C-4BAF-9B85-F241E2648172}" dt="2024-03-28T16:05:36.990" v="2043"/>
            <ac:cxnSpMkLst>
              <pc:docMk/>
              <pc:sldMasterMk cId="1029641294" sldId="2147483680"/>
              <pc:sldLayoutMk cId="1615736233" sldId="2147483688"/>
              <ac:cxnSpMk id="4" creationId="{9F3E12DA-5132-4A7D-8C6C-506038DA652A}"/>
            </ac:cxnSpMkLst>
          </pc:cxnChg>
          <pc:cxnChg chg="mod">
            <ac:chgData name="Sara Meneghetti" userId="72066168-999a-4a7c-9875-ae2509302863" providerId="ADAL" clId="{AF7D3088-437C-4BAF-9B85-F241E2648172}" dt="2024-03-28T16:05:36.990" v="2043"/>
            <ac:cxnSpMkLst>
              <pc:docMk/>
              <pc:sldMasterMk cId="1029641294" sldId="2147483680"/>
              <pc:sldLayoutMk cId="1615736233" sldId="2147483688"/>
              <ac:cxnSpMk id="22" creationId="{CB7543E3-607D-4550-A5F0-432B059D4B68}"/>
            </ac:cxnSpMkLst>
          </pc:cxnChg>
          <pc:cxnChg chg="mod">
            <ac:chgData name="Sara Meneghetti" userId="72066168-999a-4a7c-9875-ae2509302863" providerId="ADAL" clId="{AF7D3088-437C-4BAF-9B85-F241E2648172}" dt="2024-03-28T16:05:36.990" v="2043"/>
            <ac:cxnSpMkLst>
              <pc:docMk/>
              <pc:sldMasterMk cId="1029641294" sldId="2147483680"/>
              <pc:sldLayoutMk cId="1615736233" sldId="2147483688"/>
              <ac:cxnSpMk id="23" creationId="{E0EA007B-DFCA-48F9-B50C-6C2E0DE4458B}"/>
            </ac:cxnSpMkLst>
          </pc:cxnChg>
        </pc:sldLayoutChg>
        <pc:sldLayoutChg chg="new del mod">
          <pc:chgData name="Sara Meneghetti" userId="72066168-999a-4a7c-9875-ae2509302863" providerId="ADAL" clId="{AF7D3088-437C-4BAF-9B85-F241E2648172}" dt="2024-04-05T12:32:23.137" v="5868" actId="11236"/>
          <pc:sldLayoutMkLst>
            <pc:docMk/>
            <pc:sldMasterMk cId="1029641294" sldId="2147483680"/>
            <pc:sldLayoutMk cId="3850080771" sldId="2147483691"/>
          </pc:sldLayoutMkLst>
        </pc:sldLayoutChg>
      </pc:sldMasterChg>
      <pc:sldMasterChg chg="modSldLayout">
        <pc:chgData name="Sara Meneghetti" userId="72066168-999a-4a7c-9875-ae2509302863" providerId="ADAL" clId="{AF7D3088-437C-4BAF-9B85-F241E2648172}" dt="2024-04-05T12:32:42.479" v="5869"/>
        <pc:sldMasterMkLst>
          <pc:docMk/>
          <pc:sldMasterMk cId="452770907" sldId="2147483691"/>
        </pc:sldMasterMkLst>
        <pc:sldLayoutChg chg="addSp">
          <pc:chgData name="Sara Meneghetti" userId="72066168-999a-4a7c-9875-ae2509302863" providerId="ADAL" clId="{AF7D3088-437C-4BAF-9B85-F241E2648172}" dt="2024-04-05T12:32:42.479" v="5869"/>
          <pc:sldLayoutMkLst>
            <pc:docMk/>
            <pc:sldMasterMk cId="452770907" sldId="2147483691"/>
            <pc:sldLayoutMk cId="4173211745" sldId="2147483692"/>
          </pc:sldLayoutMkLst>
          <pc:picChg chg="add">
            <ac:chgData name="Sara Meneghetti" userId="72066168-999a-4a7c-9875-ae2509302863" providerId="ADAL" clId="{AF7D3088-437C-4BAF-9B85-F241E2648172}" dt="2024-04-05T12:32:42.479" v="5869"/>
            <ac:picMkLst>
              <pc:docMk/>
              <pc:sldMasterMk cId="452770907" sldId="2147483691"/>
              <pc:sldLayoutMk cId="4173211745" sldId="2147483692"/>
              <ac:picMk id="6" creationId="{1F7B203E-EFBE-6EF4-2A4C-6F06D9310D23}"/>
            </ac:picMkLst>
          </pc:picChg>
          <pc:cxnChg chg="add">
            <ac:chgData name="Sara Meneghetti" userId="72066168-999a-4a7c-9875-ae2509302863" providerId="ADAL" clId="{AF7D3088-437C-4BAF-9B85-F241E2648172}" dt="2024-04-05T12:32:42.479" v="5869"/>
            <ac:cxnSpMkLst>
              <pc:docMk/>
              <pc:sldMasterMk cId="452770907" sldId="2147483691"/>
              <pc:sldLayoutMk cId="4173211745" sldId="2147483692"/>
              <ac:cxnSpMk id="2" creationId="{070F4A1E-9F66-3FC4-8EFE-BEF0814C49EF}"/>
            </ac:cxnSpMkLst>
          </pc:cxnChg>
          <pc:cxnChg chg="add">
            <ac:chgData name="Sara Meneghetti" userId="72066168-999a-4a7c-9875-ae2509302863" providerId="ADAL" clId="{AF7D3088-437C-4BAF-9B85-F241E2648172}" dt="2024-04-05T12:32:42.479" v="5869"/>
            <ac:cxnSpMkLst>
              <pc:docMk/>
              <pc:sldMasterMk cId="452770907" sldId="2147483691"/>
              <pc:sldLayoutMk cId="4173211745" sldId="2147483692"/>
              <ac:cxnSpMk id="3" creationId="{585EC438-AF9F-8F1A-2C67-D49660778D3B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2:42.479" v="5869"/>
          <pc:sldLayoutMkLst>
            <pc:docMk/>
            <pc:sldMasterMk cId="452770907" sldId="2147483691"/>
            <pc:sldLayoutMk cId="1891529684" sldId="2147483693"/>
          </pc:sldLayoutMkLst>
          <pc:picChg chg="add">
            <ac:chgData name="Sara Meneghetti" userId="72066168-999a-4a7c-9875-ae2509302863" providerId="ADAL" clId="{AF7D3088-437C-4BAF-9B85-F241E2648172}" dt="2024-04-05T12:32:42.479" v="5869"/>
            <ac:picMkLst>
              <pc:docMk/>
              <pc:sldMasterMk cId="452770907" sldId="2147483691"/>
              <pc:sldLayoutMk cId="1891529684" sldId="2147483693"/>
              <ac:picMk id="8" creationId="{034FB8C8-BD41-F1A3-3344-875693AFE799}"/>
            </ac:picMkLst>
          </pc:picChg>
          <pc:cxnChg chg="add">
            <ac:chgData name="Sara Meneghetti" userId="72066168-999a-4a7c-9875-ae2509302863" providerId="ADAL" clId="{AF7D3088-437C-4BAF-9B85-F241E2648172}" dt="2024-04-05T12:32:42.479" v="5869"/>
            <ac:cxnSpMkLst>
              <pc:docMk/>
              <pc:sldMasterMk cId="452770907" sldId="2147483691"/>
              <pc:sldLayoutMk cId="1891529684" sldId="2147483693"/>
              <ac:cxnSpMk id="2" creationId="{140A9C8F-58DD-611B-1345-AB3666F8BFC8}"/>
            </ac:cxnSpMkLst>
          </pc:cxnChg>
          <pc:cxnChg chg="add">
            <ac:chgData name="Sara Meneghetti" userId="72066168-999a-4a7c-9875-ae2509302863" providerId="ADAL" clId="{AF7D3088-437C-4BAF-9B85-F241E2648172}" dt="2024-04-05T12:32:42.479" v="5869"/>
            <ac:cxnSpMkLst>
              <pc:docMk/>
              <pc:sldMasterMk cId="452770907" sldId="2147483691"/>
              <pc:sldLayoutMk cId="1891529684" sldId="2147483693"/>
              <ac:cxnSpMk id="6" creationId="{CD986EAD-97DE-D918-5DBC-561CB58E4AA9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2:42.479" v="5869"/>
          <pc:sldLayoutMkLst>
            <pc:docMk/>
            <pc:sldMasterMk cId="452770907" sldId="2147483691"/>
            <pc:sldLayoutMk cId="3171380569" sldId="2147483694"/>
          </pc:sldLayoutMkLst>
          <pc:spChg chg="add">
            <ac:chgData name="Sara Meneghetti" userId="72066168-999a-4a7c-9875-ae2509302863" providerId="ADAL" clId="{AF7D3088-437C-4BAF-9B85-F241E2648172}" dt="2024-04-05T12:32:42.479" v="5869"/>
            <ac:spMkLst>
              <pc:docMk/>
              <pc:sldMasterMk cId="452770907" sldId="2147483691"/>
              <pc:sldLayoutMk cId="3171380569" sldId="2147483694"/>
              <ac:spMk id="7" creationId="{E022EDF6-56D1-3478-E409-62185C404E34}"/>
            </ac:spMkLst>
          </pc:spChg>
          <pc:picChg chg="add">
            <ac:chgData name="Sara Meneghetti" userId="72066168-999a-4a7c-9875-ae2509302863" providerId="ADAL" clId="{AF7D3088-437C-4BAF-9B85-F241E2648172}" dt="2024-04-05T12:32:42.479" v="5869"/>
            <ac:picMkLst>
              <pc:docMk/>
              <pc:sldMasterMk cId="452770907" sldId="2147483691"/>
              <pc:sldLayoutMk cId="3171380569" sldId="2147483694"/>
              <ac:picMk id="8" creationId="{02208A02-7068-5173-0438-65E49CDE1968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2:42.479" v="5869"/>
          <pc:sldLayoutMkLst>
            <pc:docMk/>
            <pc:sldMasterMk cId="452770907" sldId="2147483691"/>
            <pc:sldLayoutMk cId="564481008" sldId="2147483696"/>
          </pc:sldLayoutMkLst>
          <pc:spChg chg="add">
            <ac:chgData name="Sara Meneghetti" userId="72066168-999a-4a7c-9875-ae2509302863" providerId="ADAL" clId="{AF7D3088-437C-4BAF-9B85-F241E2648172}" dt="2024-04-05T12:32:42.479" v="5869"/>
            <ac:spMkLst>
              <pc:docMk/>
              <pc:sldMasterMk cId="452770907" sldId="2147483691"/>
              <pc:sldLayoutMk cId="564481008" sldId="2147483696"/>
              <ac:spMk id="7" creationId="{DB7D5B59-C09B-47F1-8F42-FE5AE518D3AB}"/>
            </ac:spMkLst>
          </pc:spChg>
          <pc:picChg chg="add">
            <ac:chgData name="Sara Meneghetti" userId="72066168-999a-4a7c-9875-ae2509302863" providerId="ADAL" clId="{AF7D3088-437C-4BAF-9B85-F241E2648172}" dt="2024-04-05T12:32:42.479" v="5869"/>
            <ac:picMkLst>
              <pc:docMk/>
              <pc:sldMasterMk cId="452770907" sldId="2147483691"/>
              <pc:sldLayoutMk cId="564481008" sldId="2147483696"/>
              <ac:picMk id="9" creationId="{AE365879-49E5-C4E9-8600-F81BECD63586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2:42.479" v="5869"/>
          <pc:sldLayoutMkLst>
            <pc:docMk/>
            <pc:sldMasterMk cId="452770907" sldId="2147483691"/>
            <pc:sldLayoutMk cId="3750188014" sldId="2147483698"/>
          </pc:sldLayoutMkLst>
          <pc:picChg chg="add">
            <ac:chgData name="Sara Meneghetti" userId="72066168-999a-4a7c-9875-ae2509302863" providerId="ADAL" clId="{AF7D3088-437C-4BAF-9B85-F241E2648172}" dt="2024-04-05T12:32:42.479" v="5869"/>
            <ac:picMkLst>
              <pc:docMk/>
              <pc:sldMasterMk cId="452770907" sldId="2147483691"/>
              <pc:sldLayoutMk cId="3750188014" sldId="2147483698"/>
              <ac:picMk id="2" creationId="{E6430947-BB7A-A1FF-7A94-099C8F377726}"/>
            </ac:picMkLst>
          </pc:picChg>
        </pc:sldLayoutChg>
      </pc:sldMasterChg>
      <pc:sldMasterChg chg="modSldLayout">
        <pc:chgData name="Sara Meneghetti" userId="72066168-999a-4a7c-9875-ae2509302863" providerId="ADAL" clId="{AF7D3088-437C-4BAF-9B85-F241E2648172}" dt="2024-04-05T12:33:04.989" v="5871"/>
        <pc:sldMasterMkLst>
          <pc:docMk/>
          <pc:sldMasterMk cId="893450030" sldId="2147483691"/>
        </pc:sldMasterMkLst>
        <pc:sldLayoutChg chg="addSp">
          <pc:chgData name="Sara Meneghetti" userId="72066168-999a-4a7c-9875-ae2509302863" providerId="ADAL" clId="{AF7D3088-437C-4BAF-9B85-F241E2648172}" dt="2024-04-05T12:33:04.989" v="5871"/>
          <pc:sldLayoutMkLst>
            <pc:docMk/>
            <pc:sldMasterMk cId="893450030" sldId="2147483691"/>
            <pc:sldLayoutMk cId="2894650789" sldId="2147483692"/>
          </pc:sldLayoutMkLst>
          <pc:picChg chg="add">
            <ac:chgData name="Sara Meneghetti" userId="72066168-999a-4a7c-9875-ae2509302863" providerId="ADAL" clId="{AF7D3088-437C-4BAF-9B85-F241E2648172}" dt="2024-04-05T12:33:04.989" v="5871"/>
            <ac:picMkLst>
              <pc:docMk/>
              <pc:sldMasterMk cId="893450030" sldId="2147483691"/>
              <pc:sldLayoutMk cId="2894650789" sldId="2147483692"/>
              <ac:picMk id="6" creationId="{C76A7920-D8CE-D788-1766-807F056EC4BC}"/>
            </ac:picMkLst>
          </pc:picChg>
          <pc:cxnChg chg="add">
            <ac:chgData name="Sara Meneghetti" userId="72066168-999a-4a7c-9875-ae2509302863" providerId="ADAL" clId="{AF7D3088-437C-4BAF-9B85-F241E2648172}" dt="2024-04-05T12:33:04.989" v="5871"/>
            <ac:cxnSpMkLst>
              <pc:docMk/>
              <pc:sldMasterMk cId="893450030" sldId="2147483691"/>
              <pc:sldLayoutMk cId="2894650789" sldId="2147483692"/>
              <ac:cxnSpMk id="2" creationId="{A2D772FC-1D22-3588-F006-8C65215D6D17}"/>
            </ac:cxnSpMkLst>
          </pc:cxnChg>
          <pc:cxnChg chg="add">
            <ac:chgData name="Sara Meneghetti" userId="72066168-999a-4a7c-9875-ae2509302863" providerId="ADAL" clId="{AF7D3088-437C-4BAF-9B85-F241E2648172}" dt="2024-04-05T12:33:04.989" v="5871"/>
            <ac:cxnSpMkLst>
              <pc:docMk/>
              <pc:sldMasterMk cId="893450030" sldId="2147483691"/>
              <pc:sldLayoutMk cId="2894650789" sldId="2147483692"/>
              <ac:cxnSpMk id="3" creationId="{F0D37FF4-AB7D-C180-192D-2F473DB5A1D9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3:04.989" v="5871"/>
          <pc:sldLayoutMkLst>
            <pc:docMk/>
            <pc:sldMasterMk cId="893450030" sldId="2147483691"/>
            <pc:sldLayoutMk cId="1663031809" sldId="2147483693"/>
          </pc:sldLayoutMkLst>
          <pc:picChg chg="add">
            <ac:chgData name="Sara Meneghetti" userId="72066168-999a-4a7c-9875-ae2509302863" providerId="ADAL" clId="{AF7D3088-437C-4BAF-9B85-F241E2648172}" dt="2024-04-05T12:33:04.989" v="5871"/>
            <ac:picMkLst>
              <pc:docMk/>
              <pc:sldMasterMk cId="893450030" sldId="2147483691"/>
              <pc:sldLayoutMk cId="1663031809" sldId="2147483693"/>
              <ac:picMk id="8" creationId="{CB615EE1-DB85-8B95-8B31-26F5AE6AED32}"/>
            </ac:picMkLst>
          </pc:picChg>
          <pc:cxnChg chg="add">
            <ac:chgData name="Sara Meneghetti" userId="72066168-999a-4a7c-9875-ae2509302863" providerId="ADAL" clId="{AF7D3088-437C-4BAF-9B85-F241E2648172}" dt="2024-04-05T12:33:04.989" v="5871"/>
            <ac:cxnSpMkLst>
              <pc:docMk/>
              <pc:sldMasterMk cId="893450030" sldId="2147483691"/>
              <pc:sldLayoutMk cId="1663031809" sldId="2147483693"/>
              <ac:cxnSpMk id="2" creationId="{02F37BDF-C28C-1DAA-B2A7-8A3BB43C0D0A}"/>
            </ac:cxnSpMkLst>
          </pc:cxnChg>
          <pc:cxnChg chg="add">
            <ac:chgData name="Sara Meneghetti" userId="72066168-999a-4a7c-9875-ae2509302863" providerId="ADAL" clId="{AF7D3088-437C-4BAF-9B85-F241E2648172}" dt="2024-04-05T12:33:04.989" v="5871"/>
            <ac:cxnSpMkLst>
              <pc:docMk/>
              <pc:sldMasterMk cId="893450030" sldId="2147483691"/>
              <pc:sldLayoutMk cId="1663031809" sldId="2147483693"/>
              <ac:cxnSpMk id="6" creationId="{7905E261-17DD-A7CB-8524-35082833D008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3:04.989" v="5871"/>
          <pc:sldLayoutMkLst>
            <pc:docMk/>
            <pc:sldMasterMk cId="893450030" sldId="2147483691"/>
            <pc:sldLayoutMk cId="2083189563" sldId="2147483694"/>
          </pc:sldLayoutMkLst>
          <pc:spChg chg="add">
            <ac:chgData name="Sara Meneghetti" userId="72066168-999a-4a7c-9875-ae2509302863" providerId="ADAL" clId="{AF7D3088-437C-4BAF-9B85-F241E2648172}" dt="2024-04-05T12:33:04.989" v="5871"/>
            <ac:spMkLst>
              <pc:docMk/>
              <pc:sldMasterMk cId="893450030" sldId="2147483691"/>
              <pc:sldLayoutMk cId="2083189563" sldId="2147483694"/>
              <ac:spMk id="7" creationId="{8DAFEFC3-516F-9D25-A85B-80EFED531CF8}"/>
            </ac:spMkLst>
          </pc:spChg>
          <pc:picChg chg="add">
            <ac:chgData name="Sara Meneghetti" userId="72066168-999a-4a7c-9875-ae2509302863" providerId="ADAL" clId="{AF7D3088-437C-4BAF-9B85-F241E2648172}" dt="2024-04-05T12:33:04.989" v="5871"/>
            <ac:picMkLst>
              <pc:docMk/>
              <pc:sldMasterMk cId="893450030" sldId="2147483691"/>
              <pc:sldLayoutMk cId="2083189563" sldId="2147483694"/>
              <ac:picMk id="8" creationId="{EF8C1F65-1D01-8FCA-3B0B-521849FF9231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3:04.989" v="5871"/>
          <pc:sldLayoutMkLst>
            <pc:docMk/>
            <pc:sldMasterMk cId="893450030" sldId="2147483691"/>
            <pc:sldLayoutMk cId="1817534069" sldId="2147483696"/>
          </pc:sldLayoutMkLst>
          <pc:spChg chg="add">
            <ac:chgData name="Sara Meneghetti" userId="72066168-999a-4a7c-9875-ae2509302863" providerId="ADAL" clId="{AF7D3088-437C-4BAF-9B85-F241E2648172}" dt="2024-04-05T12:33:04.989" v="5871"/>
            <ac:spMkLst>
              <pc:docMk/>
              <pc:sldMasterMk cId="893450030" sldId="2147483691"/>
              <pc:sldLayoutMk cId="1817534069" sldId="2147483696"/>
              <ac:spMk id="7" creationId="{9A36F4E3-3E54-C628-4A39-A1E7778E3B35}"/>
            </ac:spMkLst>
          </pc:spChg>
          <pc:picChg chg="add">
            <ac:chgData name="Sara Meneghetti" userId="72066168-999a-4a7c-9875-ae2509302863" providerId="ADAL" clId="{AF7D3088-437C-4BAF-9B85-F241E2648172}" dt="2024-04-05T12:33:04.989" v="5871"/>
            <ac:picMkLst>
              <pc:docMk/>
              <pc:sldMasterMk cId="893450030" sldId="2147483691"/>
              <pc:sldLayoutMk cId="1817534069" sldId="2147483696"/>
              <ac:picMk id="9" creationId="{E92539F7-E0C2-71EC-CBDD-22D84FE153EC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3:04.989" v="5871"/>
          <pc:sldLayoutMkLst>
            <pc:docMk/>
            <pc:sldMasterMk cId="893450030" sldId="2147483691"/>
            <pc:sldLayoutMk cId="2079738967" sldId="2147483698"/>
          </pc:sldLayoutMkLst>
          <pc:picChg chg="add">
            <ac:chgData name="Sara Meneghetti" userId="72066168-999a-4a7c-9875-ae2509302863" providerId="ADAL" clId="{AF7D3088-437C-4BAF-9B85-F241E2648172}" dt="2024-04-05T12:33:04.989" v="5871"/>
            <ac:picMkLst>
              <pc:docMk/>
              <pc:sldMasterMk cId="893450030" sldId="2147483691"/>
              <pc:sldLayoutMk cId="2079738967" sldId="2147483698"/>
              <ac:picMk id="2" creationId="{1A131EA6-AC78-A385-FBF2-F63649DFBBA3}"/>
            </ac:picMkLst>
          </pc:picChg>
        </pc:sldLayoutChg>
      </pc:sldMasterChg>
      <pc:sldMasterChg chg="modSldLayout">
        <pc:chgData name="Sara Meneghetti" userId="72066168-999a-4a7c-9875-ae2509302863" providerId="ADAL" clId="{AF7D3088-437C-4BAF-9B85-F241E2648172}" dt="2024-04-05T12:37:19.843" v="5874"/>
        <pc:sldMasterMkLst>
          <pc:docMk/>
          <pc:sldMasterMk cId="3148768314" sldId="2147483691"/>
        </pc:sldMasterMkLst>
        <pc:sldLayoutChg chg="addSp">
          <pc:chgData name="Sara Meneghetti" userId="72066168-999a-4a7c-9875-ae2509302863" providerId="ADAL" clId="{AF7D3088-437C-4BAF-9B85-F241E2648172}" dt="2024-04-05T12:37:19.843" v="5874"/>
          <pc:sldLayoutMkLst>
            <pc:docMk/>
            <pc:sldMasterMk cId="3148768314" sldId="2147483691"/>
            <pc:sldLayoutMk cId="3043035120" sldId="2147483692"/>
          </pc:sldLayoutMkLst>
          <pc:picChg chg="add">
            <ac:chgData name="Sara Meneghetti" userId="72066168-999a-4a7c-9875-ae2509302863" providerId="ADAL" clId="{AF7D3088-437C-4BAF-9B85-F241E2648172}" dt="2024-04-05T12:37:19.843" v="5874"/>
            <ac:picMkLst>
              <pc:docMk/>
              <pc:sldMasterMk cId="3148768314" sldId="2147483691"/>
              <pc:sldLayoutMk cId="3043035120" sldId="2147483692"/>
              <ac:picMk id="6" creationId="{3DD5A454-716B-8FA1-93B6-0838F9310A50}"/>
            </ac:picMkLst>
          </pc:picChg>
          <pc:cxnChg chg="add">
            <ac:chgData name="Sara Meneghetti" userId="72066168-999a-4a7c-9875-ae2509302863" providerId="ADAL" clId="{AF7D3088-437C-4BAF-9B85-F241E2648172}" dt="2024-04-05T12:37:19.843" v="5874"/>
            <ac:cxnSpMkLst>
              <pc:docMk/>
              <pc:sldMasterMk cId="3148768314" sldId="2147483691"/>
              <pc:sldLayoutMk cId="3043035120" sldId="2147483692"/>
              <ac:cxnSpMk id="2" creationId="{DBB89213-E6E5-C41E-2062-3DC67C445F27}"/>
            </ac:cxnSpMkLst>
          </pc:cxnChg>
          <pc:cxnChg chg="add">
            <ac:chgData name="Sara Meneghetti" userId="72066168-999a-4a7c-9875-ae2509302863" providerId="ADAL" clId="{AF7D3088-437C-4BAF-9B85-F241E2648172}" dt="2024-04-05T12:37:19.843" v="5874"/>
            <ac:cxnSpMkLst>
              <pc:docMk/>
              <pc:sldMasterMk cId="3148768314" sldId="2147483691"/>
              <pc:sldLayoutMk cId="3043035120" sldId="2147483692"/>
              <ac:cxnSpMk id="3" creationId="{3B4330DE-39C1-F13E-08B7-73988CB4C41C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7:19.843" v="5874"/>
          <pc:sldLayoutMkLst>
            <pc:docMk/>
            <pc:sldMasterMk cId="3148768314" sldId="2147483691"/>
            <pc:sldLayoutMk cId="415207924" sldId="2147483693"/>
          </pc:sldLayoutMkLst>
          <pc:picChg chg="add">
            <ac:chgData name="Sara Meneghetti" userId="72066168-999a-4a7c-9875-ae2509302863" providerId="ADAL" clId="{AF7D3088-437C-4BAF-9B85-F241E2648172}" dt="2024-04-05T12:37:19.843" v="5874"/>
            <ac:picMkLst>
              <pc:docMk/>
              <pc:sldMasterMk cId="3148768314" sldId="2147483691"/>
              <pc:sldLayoutMk cId="415207924" sldId="2147483693"/>
              <ac:picMk id="8" creationId="{00EEA08D-937A-4A71-CA29-5DBDBF266737}"/>
            </ac:picMkLst>
          </pc:picChg>
          <pc:cxnChg chg="add">
            <ac:chgData name="Sara Meneghetti" userId="72066168-999a-4a7c-9875-ae2509302863" providerId="ADAL" clId="{AF7D3088-437C-4BAF-9B85-F241E2648172}" dt="2024-04-05T12:37:19.843" v="5874"/>
            <ac:cxnSpMkLst>
              <pc:docMk/>
              <pc:sldMasterMk cId="3148768314" sldId="2147483691"/>
              <pc:sldLayoutMk cId="415207924" sldId="2147483693"/>
              <ac:cxnSpMk id="2" creationId="{49F34EE5-EBAF-9D50-5361-E88F40C303C2}"/>
            </ac:cxnSpMkLst>
          </pc:cxnChg>
          <pc:cxnChg chg="add">
            <ac:chgData name="Sara Meneghetti" userId="72066168-999a-4a7c-9875-ae2509302863" providerId="ADAL" clId="{AF7D3088-437C-4BAF-9B85-F241E2648172}" dt="2024-04-05T12:37:19.843" v="5874"/>
            <ac:cxnSpMkLst>
              <pc:docMk/>
              <pc:sldMasterMk cId="3148768314" sldId="2147483691"/>
              <pc:sldLayoutMk cId="415207924" sldId="2147483693"/>
              <ac:cxnSpMk id="6" creationId="{1D2CD3A8-00E7-69F6-2B3A-D7E32E7EFB37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7:19.843" v="5874"/>
          <pc:sldLayoutMkLst>
            <pc:docMk/>
            <pc:sldMasterMk cId="3148768314" sldId="2147483691"/>
            <pc:sldLayoutMk cId="2543413131" sldId="2147483694"/>
          </pc:sldLayoutMkLst>
          <pc:spChg chg="add">
            <ac:chgData name="Sara Meneghetti" userId="72066168-999a-4a7c-9875-ae2509302863" providerId="ADAL" clId="{AF7D3088-437C-4BAF-9B85-F241E2648172}" dt="2024-04-05T12:37:19.843" v="5874"/>
            <ac:spMkLst>
              <pc:docMk/>
              <pc:sldMasterMk cId="3148768314" sldId="2147483691"/>
              <pc:sldLayoutMk cId="2543413131" sldId="2147483694"/>
              <ac:spMk id="7" creationId="{CC3BCBB1-FA94-6FC3-1D6F-5A12CA60EC5F}"/>
            </ac:spMkLst>
          </pc:spChg>
          <pc:picChg chg="add">
            <ac:chgData name="Sara Meneghetti" userId="72066168-999a-4a7c-9875-ae2509302863" providerId="ADAL" clId="{AF7D3088-437C-4BAF-9B85-F241E2648172}" dt="2024-04-05T12:37:19.843" v="5874"/>
            <ac:picMkLst>
              <pc:docMk/>
              <pc:sldMasterMk cId="3148768314" sldId="2147483691"/>
              <pc:sldLayoutMk cId="2543413131" sldId="2147483694"/>
              <ac:picMk id="8" creationId="{2208C420-8B20-B8FB-E5E7-F333F93D36FD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7:19.843" v="5874"/>
          <pc:sldLayoutMkLst>
            <pc:docMk/>
            <pc:sldMasterMk cId="3148768314" sldId="2147483691"/>
            <pc:sldLayoutMk cId="3495592748" sldId="2147483696"/>
          </pc:sldLayoutMkLst>
          <pc:spChg chg="add">
            <ac:chgData name="Sara Meneghetti" userId="72066168-999a-4a7c-9875-ae2509302863" providerId="ADAL" clId="{AF7D3088-437C-4BAF-9B85-F241E2648172}" dt="2024-04-05T12:37:19.843" v="5874"/>
            <ac:spMkLst>
              <pc:docMk/>
              <pc:sldMasterMk cId="3148768314" sldId="2147483691"/>
              <pc:sldLayoutMk cId="3495592748" sldId="2147483696"/>
              <ac:spMk id="7" creationId="{89E43C20-FB45-947E-8760-A3C1CB367607}"/>
            </ac:spMkLst>
          </pc:spChg>
          <pc:picChg chg="add">
            <ac:chgData name="Sara Meneghetti" userId="72066168-999a-4a7c-9875-ae2509302863" providerId="ADAL" clId="{AF7D3088-437C-4BAF-9B85-F241E2648172}" dt="2024-04-05T12:37:19.843" v="5874"/>
            <ac:picMkLst>
              <pc:docMk/>
              <pc:sldMasterMk cId="3148768314" sldId="2147483691"/>
              <pc:sldLayoutMk cId="3495592748" sldId="2147483696"/>
              <ac:picMk id="9" creationId="{B0782944-D3DB-E282-1086-EBE96E67763F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7:19.843" v="5874"/>
          <pc:sldLayoutMkLst>
            <pc:docMk/>
            <pc:sldMasterMk cId="3148768314" sldId="2147483691"/>
            <pc:sldLayoutMk cId="4166275822" sldId="2147483698"/>
          </pc:sldLayoutMkLst>
          <pc:picChg chg="add">
            <ac:chgData name="Sara Meneghetti" userId="72066168-999a-4a7c-9875-ae2509302863" providerId="ADAL" clId="{AF7D3088-437C-4BAF-9B85-F241E2648172}" dt="2024-04-05T12:37:19.843" v="5874"/>
            <ac:picMkLst>
              <pc:docMk/>
              <pc:sldMasterMk cId="3148768314" sldId="2147483691"/>
              <pc:sldLayoutMk cId="4166275822" sldId="2147483698"/>
              <ac:picMk id="2" creationId="{3E622332-E384-DE14-C03F-2EEC7B538B88}"/>
            </ac:picMkLst>
          </pc:picChg>
        </pc:sldLayoutChg>
      </pc:sldMasterChg>
      <pc:sldMasterChg chg="modSldLayout">
        <pc:chgData name="Sara Meneghetti" userId="72066168-999a-4a7c-9875-ae2509302863" providerId="ADAL" clId="{AF7D3088-437C-4BAF-9B85-F241E2648172}" dt="2024-04-05T12:38:23.167" v="5876"/>
        <pc:sldMasterMkLst>
          <pc:docMk/>
          <pc:sldMasterMk cId="4062598390" sldId="2147483691"/>
        </pc:sldMasterMkLst>
        <pc:sldLayoutChg chg="addSp">
          <pc:chgData name="Sara Meneghetti" userId="72066168-999a-4a7c-9875-ae2509302863" providerId="ADAL" clId="{AF7D3088-437C-4BAF-9B85-F241E2648172}" dt="2024-04-05T12:38:23.167" v="5876"/>
          <pc:sldLayoutMkLst>
            <pc:docMk/>
            <pc:sldMasterMk cId="4062598390" sldId="2147483691"/>
            <pc:sldLayoutMk cId="2348007657" sldId="2147483692"/>
          </pc:sldLayoutMkLst>
          <pc:picChg chg="add">
            <ac:chgData name="Sara Meneghetti" userId="72066168-999a-4a7c-9875-ae2509302863" providerId="ADAL" clId="{AF7D3088-437C-4BAF-9B85-F241E2648172}" dt="2024-04-05T12:38:23.167" v="5876"/>
            <ac:picMkLst>
              <pc:docMk/>
              <pc:sldMasterMk cId="4062598390" sldId="2147483691"/>
              <pc:sldLayoutMk cId="2348007657" sldId="2147483692"/>
              <ac:picMk id="6" creationId="{84FDE839-1E4D-9C81-BD2A-CEC72F90462D}"/>
            </ac:picMkLst>
          </pc:picChg>
          <pc:cxnChg chg="add">
            <ac:chgData name="Sara Meneghetti" userId="72066168-999a-4a7c-9875-ae2509302863" providerId="ADAL" clId="{AF7D3088-437C-4BAF-9B85-F241E2648172}" dt="2024-04-05T12:38:23.167" v="5876"/>
            <ac:cxnSpMkLst>
              <pc:docMk/>
              <pc:sldMasterMk cId="4062598390" sldId="2147483691"/>
              <pc:sldLayoutMk cId="2348007657" sldId="2147483692"/>
              <ac:cxnSpMk id="2" creationId="{C2ADD6FC-8A07-A7FB-59A4-C72086B5B503}"/>
            </ac:cxnSpMkLst>
          </pc:cxnChg>
          <pc:cxnChg chg="add">
            <ac:chgData name="Sara Meneghetti" userId="72066168-999a-4a7c-9875-ae2509302863" providerId="ADAL" clId="{AF7D3088-437C-4BAF-9B85-F241E2648172}" dt="2024-04-05T12:38:23.167" v="5876"/>
            <ac:cxnSpMkLst>
              <pc:docMk/>
              <pc:sldMasterMk cId="4062598390" sldId="2147483691"/>
              <pc:sldLayoutMk cId="2348007657" sldId="2147483692"/>
              <ac:cxnSpMk id="3" creationId="{0DA40268-9DE0-FAB9-61D0-A1A78690F17C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8:23.167" v="5876"/>
          <pc:sldLayoutMkLst>
            <pc:docMk/>
            <pc:sldMasterMk cId="4062598390" sldId="2147483691"/>
            <pc:sldLayoutMk cId="3242978922" sldId="2147483693"/>
          </pc:sldLayoutMkLst>
          <pc:picChg chg="add">
            <ac:chgData name="Sara Meneghetti" userId="72066168-999a-4a7c-9875-ae2509302863" providerId="ADAL" clId="{AF7D3088-437C-4BAF-9B85-F241E2648172}" dt="2024-04-05T12:38:23.167" v="5876"/>
            <ac:picMkLst>
              <pc:docMk/>
              <pc:sldMasterMk cId="4062598390" sldId="2147483691"/>
              <pc:sldLayoutMk cId="3242978922" sldId="2147483693"/>
              <ac:picMk id="8" creationId="{F77A399C-231F-8FF1-C985-45BF5BC9AFD8}"/>
            </ac:picMkLst>
          </pc:picChg>
          <pc:cxnChg chg="add">
            <ac:chgData name="Sara Meneghetti" userId="72066168-999a-4a7c-9875-ae2509302863" providerId="ADAL" clId="{AF7D3088-437C-4BAF-9B85-F241E2648172}" dt="2024-04-05T12:38:23.167" v="5876"/>
            <ac:cxnSpMkLst>
              <pc:docMk/>
              <pc:sldMasterMk cId="4062598390" sldId="2147483691"/>
              <pc:sldLayoutMk cId="3242978922" sldId="2147483693"/>
              <ac:cxnSpMk id="2" creationId="{69BCEB62-3500-BE09-DF12-C0C6CC49E198}"/>
            </ac:cxnSpMkLst>
          </pc:cxnChg>
          <pc:cxnChg chg="add">
            <ac:chgData name="Sara Meneghetti" userId="72066168-999a-4a7c-9875-ae2509302863" providerId="ADAL" clId="{AF7D3088-437C-4BAF-9B85-F241E2648172}" dt="2024-04-05T12:38:23.167" v="5876"/>
            <ac:cxnSpMkLst>
              <pc:docMk/>
              <pc:sldMasterMk cId="4062598390" sldId="2147483691"/>
              <pc:sldLayoutMk cId="3242978922" sldId="2147483693"/>
              <ac:cxnSpMk id="6" creationId="{65BB8013-DA62-87C0-CA46-2F545620A41D}"/>
            </ac:cxnSpMkLst>
          </pc:cxnChg>
        </pc:sldLayoutChg>
        <pc:sldLayoutChg chg="addSp">
          <pc:chgData name="Sara Meneghetti" userId="72066168-999a-4a7c-9875-ae2509302863" providerId="ADAL" clId="{AF7D3088-437C-4BAF-9B85-F241E2648172}" dt="2024-04-05T12:38:23.167" v="5876"/>
          <pc:sldLayoutMkLst>
            <pc:docMk/>
            <pc:sldMasterMk cId="4062598390" sldId="2147483691"/>
            <pc:sldLayoutMk cId="3489405668" sldId="2147483694"/>
          </pc:sldLayoutMkLst>
          <pc:spChg chg="add">
            <ac:chgData name="Sara Meneghetti" userId="72066168-999a-4a7c-9875-ae2509302863" providerId="ADAL" clId="{AF7D3088-437C-4BAF-9B85-F241E2648172}" dt="2024-04-05T12:38:23.167" v="5876"/>
            <ac:spMkLst>
              <pc:docMk/>
              <pc:sldMasterMk cId="4062598390" sldId="2147483691"/>
              <pc:sldLayoutMk cId="3489405668" sldId="2147483694"/>
              <ac:spMk id="7" creationId="{711A6001-174F-36F3-973E-BE84C6549410}"/>
            </ac:spMkLst>
          </pc:spChg>
          <pc:picChg chg="add">
            <ac:chgData name="Sara Meneghetti" userId="72066168-999a-4a7c-9875-ae2509302863" providerId="ADAL" clId="{AF7D3088-437C-4BAF-9B85-F241E2648172}" dt="2024-04-05T12:38:23.167" v="5876"/>
            <ac:picMkLst>
              <pc:docMk/>
              <pc:sldMasterMk cId="4062598390" sldId="2147483691"/>
              <pc:sldLayoutMk cId="3489405668" sldId="2147483694"/>
              <ac:picMk id="8" creationId="{D734CFAC-9E9E-E4A9-5440-02FAC2E021B8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8:23.167" v="5876"/>
          <pc:sldLayoutMkLst>
            <pc:docMk/>
            <pc:sldMasterMk cId="4062598390" sldId="2147483691"/>
            <pc:sldLayoutMk cId="2159347170" sldId="2147483696"/>
          </pc:sldLayoutMkLst>
          <pc:spChg chg="add">
            <ac:chgData name="Sara Meneghetti" userId="72066168-999a-4a7c-9875-ae2509302863" providerId="ADAL" clId="{AF7D3088-437C-4BAF-9B85-F241E2648172}" dt="2024-04-05T12:38:23.167" v="5876"/>
            <ac:spMkLst>
              <pc:docMk/>
              <pc:sldMasterMk cId="4062598390" sldId="2147483691"/>
              <pc:sldLayoutMk cId="2159347170" sldId="2147483696"/>
              <ac:spMk id="7" creationId="{FF8A5AF0-4017-3AA8-B2B4-1406E04625D6}"/>
            </ac:spMkLst>
          </pc:spChg>
          <pc:picChg chg="add">
            <ac:chgData name="Sara Meneghetti" userId="72066168-999a-4a7c-9875-ae2509302863" providerId="ADAL" clId="{AF7D3088-437C-4BAF-9B85-F241E2648172}" dt="2024-04-05T12:38:23.167" v="5876"/>
            <ac:picMkLst>
              <pc:docMk/>
              <pc:sldMasterMk cId="4062598390" sldId="2147483691"/>
              <pc:sldLayoutMk cId="2159347170" sldId="2147483696"/>
              <ac:picMk id="9" creationId="{5D58B899-DAF0-B651-3764-7F50CEC08B9E}"/>
            </ac:picMkLst>
          </pc:picChg>
        </pc:sldLayoutChg>
        <pc:sldLayoutChg chg="addSp">
          <pc:chgData name="Sara Meneghetti" userId="72066168-999a-4a7c-9875-ae2509302863" providerId="ADAL" clId="{AF7D3088-437C-4BAF-9B85-F241E2648172}" dt="2024-04-05T12:38:23.167" v="5876"/>
          <pc:sldLayoutMkLst>
            <pc:docMk/>
            <pc:sldMasterMk cId="4062598390" sldId="2147483691"/>
            <pc:sldLayoutMk cId="1143166654" sldId="2147483698"/>
          </pc:sldLayoutMkLst>
          <pc:picChg chg="add">
            <ac:chgData name="Sara Meneghetti" userId="72066168-999a-4a7c-9875-ae2509302863" providerId="ADAL" clId="{AF7D3088-437C-4BAF-9B85-F241E2648172}" dt="2024-04-05T12:38:23.167" v="5876"/>
            <ac:picMkLst>
              <pc:docMk/>
              <pc:sldMasterMk cId="4062598390" sldId="2147483691"/>
              <pc:sldLayoutMk cId="1143166654" sldId="2147483698"/>
              <ac:picMk id="2" creationId="{6848DBA0-4662-4D4A-E72D-B9CD388B8EB2}"/>
            </ac:picMkLst>
          </pc:picChg>
        </pc:sldLayoutChg>
      </pc:sldMasterChg>
    </pc:docChg>
  </pc:docChgLst>
  <pc:docChgLst>
    <pc:chgData name="Sara Meneghetti" userId="72066168-999a-4a7c-9875-ae2509302863" providerId="ADAL" clId="{ACD5B5E5-F551-477B-8C61-5230E014B86B}"/>
    <pc:docChg chg="modSld">
      <pc:chgData name="Sara Meneghetti" userId="72066168-999a-4a7c-9875-ae2509302863" providerId="ADAL" clId="{ACD5B5E5-F551-477B-8C61-5230E014B86B}" dt="2024-04-10T12:17:50.908" v="0"/>
      <pc:docMkLst>
        <pc:docMk/>
      </pc:docMkLst>
      <pc:sldChg chg="modAnim">
        <pc:chgData name="Sara Meneghetti" userId="72066168-999a-4a7c-9875-ae2509302863" providerId="ADAL" clId="{ACD5B5E5-F551-477B-8C61-5230E014B86B}" dt="2024-04-10T12:17:50.908" v="0"/>
        <pc:sldMkLst>
          <pc:docMk/>
          <pc:sldMk cId="750089681" sldId="279"/>
        </pc:sldMkLst>
      </pc:sldChg>
    </pc:docChg>
  </pc:docChgLst>
  <pc:docChgLst>
    <pc:chgData name="Mattia Zago" userId="868c17f2-5f7b-4625-be92-cbe91090d795" providerId="ADAL" clId="{198D9FD9-0F7D-4338-A55B-B44416801DF2}"/>
    <pc:docChg chg="custSel modSld">
      <pc:chgData name="Mattia Zago" userId="868c17f2-5f7b-4625-be92-cbe91090d795" providerId="ADAL" clId="{198D9FD9-0F7D-4338-A55B-B44416801DF2}" dt="2024-04-11T14:31:20.948" v="9"/>
      <pc:docMkLst>
        <pc:docMk/>
      </pc:docMkLst>
      <pc:sldChg chg="modSp mod">
        <pc:chgData name="Mattia Zago" userId="868c17f2-5f7b-4625-be92-cbe91090d795" providerId="ADAL" clId="{198D9FD9-0F7D-4338-A55B-B44416801DF2}" dt="2024-04-11T14:31:09.326" v="7" actId="1036"/>
        <pc:sldMkLst>
          <pc:docMk/>
          <pc:sldMk cId="1977480842" sldId="276"/>
        </pc:sldMkLst>
        <pc:picChg chg="mod">
          <ac:chgData name="Mattia Zago" userId="868c17f2-5f7b-4625-be92-cbe91090d795" providerId="ADAL" clId="{198D9FD9-0F7D-4338-A55B-B44416801DF2}" dt="2024-04-11T14:31:09.326" v="7" actId="1036"/>
          <ac:picMkLst>
            <pc:docMk/>
            <pc:sldMk cId="1977480842" sldId="276"/>
            <ac:picMk id="64" creationId="{A6D176CB-1684-2160-3577-801381C24C51}"/>
          </ac:picMkLst>
        </pc:picChg>
      </pc:sldChg>
      <pc:sldChg chg="addSp delSp modSp mod">
        <pc:chgData name="Mattia Zago" userId="868c17f2-5f7b-4625-be92-cbe91090d795" providerId="ADAL" clId="{198D9FD9-0F7D-4338-A55B-B44416801DF2}" dt="2024-04-11T14:31:20.948" v="9"/>
        <pc:sldMkLst>
          <pc:docMk/>
          <pc:sldMk cId="2633804008" sldId="278"/>
        </pc:sldMkLst>
        <pc:picChg chg="add mod">
          <ac:chgData name="Mattia Zago" userId="868c17f2-5f7b-4625-be92-cbe91090d795" providerId="ADAL" clId="{198D9FD9-0F7D-4338-A55B-B44416801DF2}" dt="2024-04-11T14:31:20.948" v="9"/>
          <ac:picMkLst>
            <pc:docMk/>
            <pc:sldMk cId="2633804008" sldId="278"/>
            <ac:picMk id="15" creationId="{3BB96573-B087-BFBA-9E5B-05A865BB7F04}"/>
          </ac:picMkLst>
        </pc:picChg>
        <pc:picChg chg="del">
          <ac:chgData name="Mattia Zago" userId="868c17f2-5f7b-4625-be92-cbe91090d795" providerId="ADAL" clId="{198D9FD9-0F7D-4338-A55B-B44416801DF2}" dt="2024-04-11T14:31:20.650" v="8" actId="478"/>
          <ac:picMkLst>
            <pc:docMk/>
            <pc:sldMk cId="2633804008" sldId="278"/>
            <ac:picMk id="39" creationId="{4B422F0F-8B99-B888-215F-931B8804C4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50F4B9A-EB8A-7BE6-5291-DE1C357844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2AD5E5-FEE9-98D4-7EDD-343BACA0A9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CC392-68D4-4BDF-9576-5007EC87846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8B326A-375C-3323-40AB-2D976F72A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6FF13D-FF6A-B445-3C19-B741DEDD2D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18D2A-C451-4281-A432-06EBAAB68A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381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C1B1A-335E-4782-B277-B9757C316F69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A12CC-641D-4FE1-83DA-A6CC97DA8E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78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A12CC-641D-4FE1-83DA-A6CC97DA8E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03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A12CC-641D-4FE1-83DA-A6CC97DA8E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8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A12CC-641D-4FE1-83DA-A6CC97DA8E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41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7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7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7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CAFB4703-5CC0-80A3-2DBB-47E75CD97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7840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7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7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7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4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867D-1764-4748-8262-F907E6422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9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subtitle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54406269-1289-11FD-DA35-69CB88930A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57168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9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8" y="649289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9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84481328-5937-50DF-7849-DC025F57FF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0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6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9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8" y="649289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9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0F94BF-87AE-4F9F-8C4E-C01F8704E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31" y="119699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it-IT"/>
          </a:p>
        </p:txBody>
      </p:sp>
      <p:pic>
        <p:nvPicPr>
          <p:cNvPr id="9" name="Graphic 11">
            <a:extLst>
              <a:ext uri="{FF2B5EF4-FFF2-40B4-BE49-F238E27FC236}">
                <a16:creationId xmlns:a16="http://schemas.microsoft.com/office/drawing/2014/main" id="{FB4AFC8D-C63E-9654-797A-69905EF5B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0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546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9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8" y="649289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9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DE510DD6-1AC1-5D59-D456-6F347744F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0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8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9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8" y="649289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9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F0B4FBD3-5BA1-D154-DFC4-553B55C9A6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0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1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764EA992-4F32-CC0F-3965-6CC86CB3D2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530" y="3028299"/>
            <a:ext cx="3561790" cy="8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7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>
            <a:extLst>
              <a:ext uri="{FF2B5EF4-FFF2-40B4-BE49-F238E27FC236}">
                <a16:creationId xmlns:a16="http://schemas.microsoft.com/office/drawing/2014/main" id="{4771A1DB-ABBE-4C8E-8EDA-6F997EB174D5}"/>
              </a:ext>
            </a:extLst>
          </p:cNvPr>
          <p:cNvSpPr/>
          <p:nvPr userDrawn="1"/>
        </p:nvSpPr>
        <p:spPr>
          <a:xfrm>
            <a:off x="814919" y="1268414"/>
            <a:ext cx="10081684" cy="4321174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800"/>
          </a:p>
        </p:txBody>
      </p:sp>
      <p:sp>
        <p:nvSpPr>
          <p:cNvPr id="7" name="Rettangolo 54">
            <a:extLst>
              <a:ext uri="{FF2B5EF4-FFF2-40B4-BE49-F238E27FC236}">
                <a16:creationId xmlns:a16="http://schemas.microsoft.com/office/drawing/2014/main" id="{AA0761C2-F706-4969-90A9-E2720EADC31D}"/>
              </a:ext>
            </a:extLst>
          </p:cNvPr>
          <p:cNvSpPr>
            <a:spLocks/>
          </p:cNvSpPr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3E12DA-5132-4A7D-8C6C-506038DA652A}"/>
              </a:ext>
            </a:extLst>
          </p:cNvPr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7543E3-607D-4550-A5F0-432B059D4B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A007B-DFCA-48F9-B50C-6C2E0DE44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>
            <a:extLst>
              <a:ext uri="{FF2B5EF4-FFF2-40B4-BE49-F238E27FC236}">
                <a16:creationId xmlns:a16="http://schemas.microsoft.com/office/drawing/2014/main" id="{3B18FE02-F9F4-F80F-CA87-19F02E495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98121" y="1574521"/>
            <a:ext cx="3240088" cy="729019"/>
          </a:xfrm>
          <a:prstGeom prst="rect">
            <a:avLst/>
          </a:prstGeom>
        </p:spPr>
      </p:pic>
      <p:grpSp>
        <p:nvGrpSpPr>
          <p:cNvPr id="3" name="Gruppo 70">
            <a:extLst>
              <a:ext uri="{FF2B5EF4-FFF2-40B4-BE49-F238E27FC236}">
                <a16:creationId xmlns:a16="http://schemas.microsoft.com/office/drawing/2014/main" id="{AD2D00C7-0FAC-798E-D4CB-231F9B1609FC}"/>
              </a:ext>
            </a:extLst>
          </p:cNvPr>
          <p:cNvGrpSpPr/>
          <p:nvPr userDrawn="1"/>
        </p:nvGrpSpPr>
        <p:grpSpPr>
          <a:xfrm>
            <a:off x="6675314" y="2754762"/>
            <a:ext cx="2938539" cy="584775"/>
            <a:chOff x="5249665" y="1866441"/>
            <a:chExt cx="2938539" cy="584775"/>
          </a:xfrm>
        </p:grpSpPr>
        <p:sp>
          <p:nvSpPr>
            <p:cNvPr id="5" name="Rettangolo 55">
              <a:extLst>
                <a:ext uri="{FF2B5EF4-FFF2-40B4-BE49-F238E27FC236}">
                  <a16:creationId xmlns:a16="http://schemas.microsoft.com/office/drawing/2014/main" id="{911589E6-AD45-7225-8197-636622E9326C}"/>
                </a:ext>
              </a:extLst>
            </p:cNvPr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20" name="Elemento grafico 62" descr="Indicatore">
              <a:extLst>
                <a:ext uri="{FF2B5EF4-FFF2-40B4-BE49-F238E27FC236}">
                  <a16:creationId xmlns:a16="http://schemas.microsoft.com/office/drawing/2014/main" id="{55F6F63E-447D-33B8-DDAE-9F7A8CCEA9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  <p:grpSp>
        <p:nvGrpSpPr>
          <p:cNvPr id="24" name="Gruppo 69">
            <a:extLst>
              <a:ext uri="{FF2B5EF4-FFF2-40B4-BE49-F238E27FC236}">
                <a16:creationId xmlns:a16="http://schemas.microsoft.com/office/drawing/2014/main" id="{D3E5C95B-6C81-7D3F-29D1-CC8C4B3BDADE}"/>
              </a:ext>
            </a:extLst>
          </p:cNvPr>
          <p:cNvGrpSpPr/>
          <p:nvPr userDrawn="1"/>
        </p:nvGrpSpPr>
        <p:grpSpPr>
          <a:xfrm>
            <a:off x="6702016" y="3471301"/>
            <a:ext cx="2589968" cy="457200"/>
            <a:chOff x="5255065" y="2851673"/>
            <a:chExt cx="2589968" cy="457200"/>
          </a:xfrm>
        </p:grpSpPr>
        <p:sp>
          <p:nvSpPr>
            <p:cNvPr id="25" name="Rettangolo 56">
              <a:extLst>
                <a:ext uri="{FF2B5EF4-FFF2-40B4-BE49-F238E27FC236}">
                  <a16:creationId xmlns:a16="http://schemas.microsoft.com/office/drawing/2014/main" id="{48365987-93CE-0EB6-85E6-F3DB02700B95}"/>
                </a:ext>
              </a:extLst>
            </p:cNvPr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26" name="Elemento grafico 59" descr="Cornetta">
              <a:extLst>
                <a:ext uri="{FF2B5EF4-FFF2-40B4-BE49-F238E27FC236}">
                  <a16:creationId xmlns:a16="http://schemas.microsoft.com/office/drawing/2014/main" id="{FB665CF6-C712-33BE-D13F-6F46BDFC23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7" name="Gruppo 68">
            <a:extLst>
              <a:ext uri="{FF2B5EF4-FFF2-40B4-BE49-F238E27FC236}">
                <a16:creationId xmlns:a16="http://schemas.microsoft.com/office/drawing/2014/main" id="{EA81D4D3-3073-CCF9-6A1F-6E8C3B89447B}"/>
              </a:ext>
            </a:extLst>
          </p:cNvPr>
          <p:cNvGrpSpPr/>
          <p:nvPr userDrawn="1"/>
        </p:nvGrpSpPr>
        <p:grpSpPr>
          <a:xfrm>
            <a:off x="6714616" y="4101349"/>
            <a:ext cx="3196640" cy="432000"/>
            <a:chOff x="5267665" y="3486792"/>
            <a:chExt cx="3196640" cy="432000"/>
          </a:xfrm>
        </p:grpSpPr>
        <p:sp>
          <p:nvSpPr>
            <p:cNvPr id="28" name="Rettangolo 58">
              <a:extLst>
                <a:ext uri="{FF2B5EF4-FFF2-40B4-BE49-F238E27FC236}">
                  <a16:creationId xmlns:a16="http://schemas.microsoft.com/office/drawing/2014/main" id="{DEF2FA9C-F5C6-3C38-0979-1879BEE455A2}"/>
                </a:ext>
              </a:extLst>
            </p:cNvPr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9" name="Elemento grafico 60" descr="Busta">
              <a:extLst>
                <a:ext uri="{FF2B5EF4-FFF2-40B4-BE49-F238E27FC236}">
                  <a16:creationId xmlns:a16="http://schemas.microsoft.com/office/drawing/2014/main" id="{BC004B6D-5751-0783-44E1-0EA0BE44C8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67">
            <a:extLst>
              <a:ext uri="{FF2B5EF4-FFF2-40B4-BE49-F238E27FC236}">
                <a16:creationId xmlns:a16="http://schemas.microsoft.com/office/drawing/2014/main" id="{E92A93C6-9536-0A05-20A4-E5B824DE47FF}"/>
              </a:ext>
            </a:extLst>
          </p:cNvPr>
          <p:cNvGrpSpPr/>
          <p:nvPr userDrawn="1"/>
        </p:nvGrpSpPr>
        <p:grpSpPr>
          <a:xfrm>
            <a:off x="6714616" y="4706196"/>
            <a:ext cx="2779346" cy="432000"/>
            <a:chOff x="5267665" y="4149241"/>
            <a:chExt cx="2779346" cy="432000"/>
          </a:xfrm>
        </p:grpSpPr>
        <p:sp>
          <p:nvSpPr>
            <p:cNvPr id="31" name="Rettangolo 57">
              <a:extLst>
                <a:ext uri="{FF2B5EF4-FFF2-40B4-BE49-F238E27FC236}">
                  <a16:creationId xmlns:a16="http://schemas.microsoft.com/office/drawing/2014/main" id="{1828BFAE-9AB3-D8B0-6AFD-6DE7D6BF653B}"/>
                </a:ext>
              </a:extLst>
            </p:cNvPr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32" name="Elemento grafico 61" descr="Mondo">
              <a:extLst>
                <a:ext uri="{FF2B5EF4-FFF2-40B4-BE49-F238E27FC236}">
                  <a16:creationId xmlns:a16="http://schemas.microsoft.com/office/drawing/2014/main" id="{B14451B9-8E13-4BDB-263C-9F23245F73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736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7167" userDrawn="1">
          <p15:clr>
            <a:srgbClr val="FBAE40"/>
          </p15:clr>
        </p15:guide>
        <p15:guide id="6" pos="513" userDrawn="1">
          <p15:clr>
            <a:srgbClr val="FBAE40"/>
          </p15:clr>
        </p15:guide>
        <p15:guide id="7" orient="horz" pos="799" userDrawn="1">
          <p15:clr>
            <a:srgbClr val="FBAE40"/>
          </p15:clr>
        </p15:guide>
        <p15:guide id="8" orient="horz" pos="3521" userDrawn="1">
          <p15:clr>
            <a:srgbClr val="FBAE40"/>
          </p15:clr>
        </p15:guide>
        <p15:guide id="9" pos="816" userDrawn="1">
          <p15:clr>
            <a:srgbClr val="FBAE40"/>
          </p15:clr>
        </p15:guide>
        <p15:guide id="10" pos="6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33AE-7176-4E4E-B3FA-9F8C4F1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65D4-A5EF-4808-851E-1A672892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0D52-C16D-4AE8-94AB-DFFC51A3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it-IT"/>
              <a:t>12/04/2024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6BAE-9683-4130-A102-EA17F9F7C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7FE1-D85D-4310-A0C6-D1A3CABBE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6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</p:sldLayoutIdLst>
  <p:hf hdr="0" ftr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2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bg1"/>
          </a:solidFill>
          <a:latin typeface="+mn-lt"/>
          <a:ea typeface="+mn-ea"/>
          <a:cs typeface="+mn-cs"/>
        </a:defRPr>
      </a:lvl4pPr>
      <a:lvl5pPr marL="154297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bg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sv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3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sv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5" Type="http://schemas.openxmlformats.org/officeDocument/2006/relationships/image" Target="../media/image31.svg"/><Relationship Id="rId10" Type="http://schemas.openxmlformats.org/officeDocument/2006/relationships/image" Target="../media/image16.svg"/><Relationship Id="rId19" Type="http://schemas.openxmlformats.org/officeDocument/2006/relationships/image" Target="../media/image35.png"/><Relationship Id="rId4" Type="http://schemas.openxmlformats.org/officeDocument/2006/relationships/image" Target="../media/image22.svg"/><Relationship Id="rId9" Type="http://schemas.openxmlformats.org/officeDocument/2006/relationships/image" Target="../media/image1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26.svg"/><Relationship Id="rId26" Type="http://schemas.openxmlformats.org/officeDocument/2006/relationships/image" Target="../media/image22.svg"/><Relationship Id="rId3" Type="http://schemas.openxmlformats.org/officeDocument/2006/relationships/image" Target="../media/image37.png"/><Relationship Id="rId21" Type="http://schemas.openxmlformats.org/officeDocument/2006/relationships/image" Target="../media/image52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25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5.svg"/><Relationship Id="rId5" Type="http://schemas.openxmlformats.org/officeDocument/2006/relationships/image" Target="../media/image34.png"/><Relationship Id="rId15" Type="http://schemas.openxmlformats.org/officeDocument/2006/relationships/image" Target="../media/image48.png"/><Relationship Id="rId23" Type="http://schemas.openxmlformats.org/officeDocument/2006/relationships/image" Target="../media/image54.png"/><Relationship Id="rId28" Type="http://schemas.openxmlformats.org/officeDocument/2006/relationships/image" Target="../media/image16.svg"/><Relationship Id="rId10" Type="http://schemas.openxmlformats.org/officeDocument/2006/relationships/image" Target="../media/image43.svg"/><Relationship Id="rId19" Type="http://schemas.openxmlformats.org/officeDocument/2006/relationships/image" Target="../media/image50.png"/><Relationship Id="rId4" Type="http://schemas.openxmlformats.org/officeDocument/2006/relationships/image" Target="../media/image38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3.svg"/><Relationship Id="rId27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15.png"/><Relationship Id="rId18" Type="http://schemas.openxmlformats.org/officeDocument/2006/relationships/image" Target="../media/image33.svg"/><Relationship Id="rId3" Type="http://schemas.openxmlformats.org/officeDocument/2006/relationships/image" Target="../media/image21.png"/><Relationship Id="rId21" Type="http://schemas.openxmlformats.org/officeDocument/2006/relationships/image" Target="../media/image36.svg"/><Relationship Id="rId7" Type="http://schemas.openxmlformats.org/officeDocument/2006/relationships/image" Target="../media/image56.png"/><Relationship Id="rId12" Type="http://schemas.openxmlformats.org/officeDocument/2006/relationships/image" Target="../media/image58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sv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23" Type="http://schemas.openxmlformats.org/officeDocument/2006/relationships/image" Target="../media/image28.svg"/><Relationship Id="rId10" Type="http://schemas.openxmlformats.org/officeDocument/2006/relationships/image" Target="../media/image26.svg"/><Relationship Id="rId19" Type="http://schemas.openxmlformats.org/officeDocument/2006/relationships/image" Target="../media/image34.png"/><Relationship Id="rId4" Type="http://schemas.openxmlformats.org/officeDocument/2006/relationships/image" Target="../media/image22.svg"/><Relationship Id="rId9" Type="http://schemas.openxmlformats.org/officeDocument/2006/relationships/image" Target="../media/image25.png"/><Relationship Id="rId14" Type="http://schemas.openxmlformats.org/officeDocument/2006/relationships/image" Target="../media/image16.sv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1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57.svg"/><Relationship Id="rId5" Type="http://schemas.openxmlformats.org/officeDocument/2006/relationships/image" Target="../media/image62.svg"/><Relationship Id="rId10" Type="http://schemas.openxmlformats.org/officeDocument/2006/relationships/image" Target="../media/image5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0.svg"/><Relationship Id="rId7" Type="http://schemas.openxmlformats.org/officeDocument/2006/relationships/image" Target="../media/image7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Relationship Id="rId9" Type="http://schemas.openxmlformats.org/officeDocument/2006/relationships/image" Target="../media/image7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Relationship Id="rId9" Type="http://schemas.openxmlformats.org/officeDocument/2006/relationships/image" Target="../media/image8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D5982B8-E313-37D5-5E5F-07FFDE0A8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/>
              <a:t>Sara Meneghetti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D11ABF-047C-09D4-EFEC-21D7BED52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/>
              <a:t>Head of Development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C0D7CF-2DF2-70D1-3048-0CA2AE054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2B9B77EE-C057-F94D-1CE0-383065D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7E7E7"/>
                </a:solidFill>
              </a:rPr>
              <a:t>gibus: a successful </a:t>
            </a:r>
            <a:r>
              <a:rPr lang="en-US"/>
              <a:t>case study for monokee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6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E7ECD-E06B-CCCB-3E93-B8DAA93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customer</a:t>
            </a:r>
          </a:p>
        </p:txBody>
      </p:sp>
      <p:pic>
        <p:nvPicPr>
          <p:cNvPr id="4" name="Elemento grafico 3" descr="Faccina occhiali da sole contorno">
            <a:extLst>
              <a:ext uri="{FF2B5EF4-FFF2-40B4-BE49-F238E27FC236}">
                <a16:creationId xmlns:a16="http://schemas.microsoft.com/office/drawing/2014/main" id="{D3AE978B-9DDF-5BCE-DEA0-918FC02C6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2948">
            <a:off x="9695783" y="2597538"/>
            <a:ext cx="914400" cy="91440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2225C2A7-E1EE-9BC8-B555-611A1B1FD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777888" y="1281896"/>
            <a:ext cx="4636220" cy="133076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3C198A0-9583-CD36-C680-A2839C88038B}"/>
              </a:ext>
            </a:extLst>
          </p:cNvPr>
          <p:cNvSpPr txBox="1"/>
          <p:nvPr/>
        </p:nvSpPr>
        <p:spPr>
          <a:xfrm>
            <a:off x="2453048" y="2805534"/>
            <a:ext cx="7285898" cy="15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7" indent="-285737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  <a:latin typeface="Candara" panose="020E0502030303020204" pitchFamily="34" charset="0"/>
              </a:rPr>
              <a:t>World-leading Italian manufacturer of awnings and pergolas</a:t>
            </a:r>
          </a:p>
          <a:p>
            <a:pPr marL="285737" indent="-285737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it-IT" sz="2100">
                <a:solidFill>
                  <a:schemeClr val="bg1"/>
                </a:solidFill>
                <a:latin typeface="Candara" panose="020E0502030303020204" pitchFamily="34" charset="0"/>
              </a:rPr>
              <a:t>B2B business model</a:t>
            </a:r>
            <a:endParaRPr lang="en-US" sz="210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37" indent="-285737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bg1"/>
                </a:solidFill>
                <a:latin typeface="Candara" panose="020E0502030303020204" pitchFamily="34" charset="0"/>
              </a:rPr>
              <a:t>More than 8000 dealers worldwide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F8F17D0-B4DB-4BAC-23D0-D0B72DC12A4E}"/>
              </a:ext>
            </a:extLst>
          </p:cNvPr>
          <p:cNvSpPr txBox="1"/>
          <p:nvPr/>
        </p:nvSpPr>
        <p:spPr>
          <a:xfrm>
            <a:off x="3214148" y="4796247"/>
            <a:ext cx="576369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100">
                <a:solidFill>
                  <a:schemeClr val="bg1"/>
                </a:solidFill>
                <a:latin typeface="Candara" panose="020E0502030303020204" pitchFamily="34" charset="0"/>
              </a:rPr>
              <a:t>2017: the company does </a:t>
            </a:r>
            <a:r>
              <a:rPr lang="en-US" sz="2800" b="1">
                <a:solidFill>
                  <a:srgbClr val="FF9933"/>
                </a:solidFill>
                <a:latin typeface="Candara" panose="020E0502030303020204" pitchFamily="34" charset="0"/>
              </a:rPr>
              <a:t>NOT</a:t>
            </a:r>
            <a:r>
              <a:rPr lang="en-US" sz="2100">
                <a:solidFill>
                  <a:schemeClr val="bg1"/>
                </a:solidFill>
                <a:latin typeface="Candara" panose="020E0502030303020204" pitchFamily="34" charset="0"/>
              </a:rPr>
              <a:t> have an IAM system =&gt; need to improve access </a:t>
            </a:r>
            <a:r>
              <a:rPr lang="en-US" sz="2800" b="1">
                <a:solidFill>
                  <a:srgbClr val="FF9933"/>
                </a:solidFill>
                <a:latin typeface="Candara" panose="020E0502030303020204" pitchFamily="34" charset="0"/>
              </a:rPr>
              <a:t>security</a:t>
            </a:r>
            <a:endParaRPr lang="it-IT" sz="2400" b="1">
              <a:solidFill>
                <a:srgbClr val="FF9933"/>
              </a:solidFill>
              <a:latin typeface="Candara" panose="020E0502030303020204" pitchFamily="34" charset="0"/>
            </a:endParaRPr>
          </a:p>
        </p:txBody>
      </p:sp>
      <p:pic>
        <p:nvPicPr>
          <p:cNvPr id="14" name="Elemento grafico 13" descr="Faccina sorpresa con riempimento a tinta unita">
            <a:extLst>
              <a:ext uri="{FF2B5EF4-FFF2-40B4-BE49-F238E27FC236}">
                <a16:creationId xmlns:a16="http://schemas.microsoft.com/office/drawing/2014/main" id="{D6A4912C-B3F1-142D-1FAA-C26899A87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21120238">
            <a:off x="2109876" y="4715948"/>
            <a:ext cx="914400" cy="914400"/>
          </a:xfrm>
          <a:prstGeom prst="rect">
            <a:avLst/>
          </a:prstGeom>
        </p:spPr>
      </p:pic>
      <p:pic>
        <p:nvPicPr>
          <p:cNvPr id="16" name="Elemento grafico 15" descr="Mostro contorno">
            <a:extLst>
              <a:ext uri="{FF2B5EF4-FFF2-40B4-BE49-F238E27FC236}">
                <a16:creationId xmlns:a16="http://schemas.microsoft.com/office/drawing/2014/main" id="{8C5780D2-C483-01F6-6892-FBFDADA492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92920">
            <a:off x="9143146" y="4674052"/>
            <a:ext cx="914400" cy="914400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F6269E-132F-FCD0-5C8A-7EBA5A94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52CC4D-4273-2C1B-C0C7-134B8A5D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88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08A25-500A-F2AA-61F9-EE604EFB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ndara" panose="020E0502030303020204" pitchFamily="34" charset="0"/>
              </a:rPr>
              <a:t>             </a:t>
            </a:r>
            <a:r>
              <a:rPr lang="it-IT" b="0" dirty="0">
                <a:latin typeface="Candara" panose="020E0502030303020204" pitchFamily="34" charset="0"/>
              </a:rPr>
              <a:t>and</a:t>
            </a:r>
            <a:r>
              <a:rPr lang="it-IT" dirty="0">
                <a:latin typeface="Candara" panose="020E0502030303020204" pitchFamily="34" charset="0"/>
              </a:rPr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t-IT" dirty="0">
                <a:latin typeface="Candara" panose="020E0502030303020204" pitchFamily="34" charset="0"/>
              </a:rPr>
              <a:t>           </a:t>
            </a:r>
            <a:r>
              <a:rPr lang="it-IT" b="0" dirty="0" err="1">
                <a:latin typeface="Candara" panose="020E0502030303020204" pitchFamily="34" charset="0"/>
              </a:rPr>
              <a:t>throughout</a:t>
            </a:r>
            <a:r>
              <a:rPr lang="it-IT" b="0" dirty="0">
                <a:latin typeface="Candara" panose="020E0502030303020204" pitchFamily="34" charset="0"/>
              </a:rPr>
              <a:t> the </a:t>
            </a:r>
            <a:r>
              <a:rPr lang="it-IT" b="0" dirty="0" err="1">
                <a:latin typeface="Candara" panose="020E0502030303020204" pitchFamily="34" charset="0"/>
              </a:rPr>
              <a:t>years</a:t>
            </a:r>
            <a:endParaRPr lang="it-IT" b="0" dirty="0">
              <a:latin typeface="Candara" panose="020E0502030303020204" pitchFamily="34" charset="0"/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1F057232-58EF-9269-1687-5E61851CD6F8}"/>
              </a:ext>
            </a:extLst>
          </p:cNvPr>
          <p:cNvSpPr/>
          <p:nvPr/>
        </p:nvSpPr>
        <p:spPr>
          <a:xfrm>
            <a:off x="0" y="1419001"/>
            <a:ext cx="12192000" cy="3869700"/>
          </a:xfrm>
          <a:custGeom>
            <a:avLst/>
            <a:gdLst>
              <a:gd name="connsiteX0" fmla="*/ 0 w 9152389"/>
              <a:gd name="connsiteY0" fmla="*/ 3422332 h 3869700"/>
              <a:gd name="connsiteX1" fmla="*/ 1518407 w 9152389"/>
              <a:gd name="connsiteY1" fmla="*/ 3413943 h 3869700"/>
              <a:gd name="connsiteX2" fmla="*/ 1124125 w 9152389"/>
              <a:gd name="connsiteY2" fmla="*/ 2314985 h 3869700"/>
              <a:gd name="connsiteX3" fmla="*/ 2575420 w 9152389"/>
              <a:gd name="connsiteY3" fmla="*/ 2180761 h 3869700"/>
              <a:gd name="connsiteX4" fmla="*/ 2038525 w 9152389"/>
              <a:gd name="connsiteY4" fmla="*/ 452629 h 3869700"/>
              <a:gd name="connsiteX5" fmla="*/ 5662569 w 9152389"/>
              <a:gd name="connsiteY5" fmla="*/ 259682 h 3869700"/>
              <a:gd name="connsiteX6" fmla="*/ 2961314 w 9152389"/>
              <a:gd name="connsiteY6" fmla="*/ 3665612 h 3869700"/>
              <a:gd name="connsiteX7" fmla="*/ 5612235 w 9152389"/>
              <a:gd name="connsiteY7" fmla="*/ 3388776 h 3869700"/>
              <a:gd name="connsiteX8" fmla="*/ 7835317 w 9152389"/>
              <a:gd name="connsiteY8" fmla="*/ 3850170 h 3869700"/>
              <a:gd name="connsiteX9" fmla="*/ 6937695 w 9152389"/>
              <a:gd name="connsiteY9" fmla="*/ 2608600 h 3869700"/>
              <a:gd name="connsiteX10" fmla="*/ 7583648 w 9152389"/>
              <a:gd name="connsiteY10" fmla="*/ 1383807 h 3869700"/>
              <a:gd name="connsiteX11" fmla="*/ 9152389 w 9152389"/>
              <a:gd name="connsiteY11" fmla="*/ 1190860 h 38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52389" h="3869700">
                <a:moveTo>
                  <a:pt x="0" y="3422332"/>
                </a:moveTo>
                <a:cubicBezTo>
                  <a:pt x="665526" y="3510416"/>
                  <a:pt x="1331053" y="3598501"/>
                  <a:pt x="1518407" y="3413943"/>
                </a:cubicBezTo>
                <a:cubicBezTo>
                  <a:pt x="1705761" y="3229385"/>
                  <a:pt x="947956" y="2520515"/>
                  <a:pt x="1124125" y="2314985"/>
                </a:cubicBezTo>
                <a:cubicBezTo>
                  <a:pt x="1300294" y="2109455"/>
                  <a:pt x="2423020" y="2491154"/>
                  <a:pt x="2575420" y="2180761"/>
                </a:cubicBezTo>
                <a:cubicBezTo>
                  <a:pt x="2727820" y="1870368"/>
                  <a:pt x="1524000" y="772809"/>
                  <a:pt x="2038525" y="452629"/>
                </a:cubicBezTo>
                <a:cubicBezTo>
                  <a:pt x="2553050" y="132449"/>
                  <a:pt x="5508771" y="-275815"/>
                  <a:pt x="5662569" y="259682"/>
                </a:cubicBezTo>
                <a:cubicBezTo>
                  <a:pt x="5816367" y="795179"/>
                  <a:pt x="2969703" y="3144096"/>
                  <a:pt x="2961314" y="3665612"/>
                </a:cubicBezTo>
                <a:cubicBezTo>
                  <a:pt x="2952925" y="4187128"/>
                  <a:pt x="4799901" y="3358016"/>
                  <a:pt x="5612235" y="3388776"/>
                </a:cubicBezTo>
                <a:cubicBezTo>
                  <a:pt x="6424569" y="3419536"/>
                  <a:pt x="7614407" y="3980199"/>
                  <a:pt x="7835317" y="3850170"/>
                </a:cubicBezTo>
                <a:cubicBezTo>
                  <a:pt x="8056227" y="3720141"/>
                  <a:pt x="6979640" y="3019660"/>
                  <a:pt x="6937695" y="2608600"/>
                </a:cubicBezTo>
                <a:cubicBezTo>
                  <a:pt x="6895750" y="2197540"/>
                  <a:pt x="7214532" y="1620097"/>
                  <a:pt x="7583648" y="1383807"/>
                </a:cubicBezTo>
                <a:cubicBezTo>
                  <a:pt x="7952764" y="1147517"/>
                  <a:pt x="8552576" y="1169188"/>
                  <a:pt x="9152389" y="1190860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 Placeholder 448">
            <a:extLst>
              <a:ext uri="{FF2B5EF4-FFF2-40B4-BE49-F238E27FC236}">
                <a16:creationId xmlns:a16="http://schemas.microsoft.com/office/drawing/2014/main" id="{6E3B4BB8-CDF1-3FC9-BFDA-12D44D9CC23B}"/>
              </a:ext>
            </a:extLst>
          </p:cNvPr>
          <p:cNvSpPr>
            <a:spLocks noGrp="1"/>
          </p:cNvSpPr>
          <p:nvPr/>
        </p:nvSpPr>
        <p:spPr>
          <a:xfrm>
            <a:off x="1054598" y="4163670"/>
            <a:ext cx="1627632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Shared docs</a:t>
            </a:r>
          </a:p>
        </p:txBody>
      </p:sp>
      <p:sp>
        <p:nvSpPr>
          <p:cNvPr id="7" name="Text Placeholder 1248">
            <a:extLst>
              <a:ext uri="{FF2B5EF4-FFF2-40B4-BE49-F238E27FC236}">
                <a16:creationId xmlns:a16="http://schemas.microsoft.com/office/drawing/2014/main" id="{4D6261DB-473B-266E-1282-7059F6EFDB47}"/>
              </a:ext>
            </a:extLst>
          </p:cNvPr>
          <p:cNvSpPr>
            <a:spLocks noGrp="1"/>
          </p:cNvSpPr>
          <p:nvPr/>
        </p:nvSpPr>
        <p:spPr>
          <a:xfrm>
            <a:off x="765458" y="3886075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8" name="Text Placeholder 432">
            <a:extLst>
              <a:ext uri="{FF2B5EF4-FFF2-40B4-BE49-F238E27FC236}">
                <a16:creationId xmlns:a16="http://schemas.microsoft.com/office/drawing/2014/main" id="{D1EDB933-36A0-3331-CB63-2FD6D0861D82}"/>
              </a:ext>
            </a:extLst>
          </p:cNvPr>
          <p:cNvSpPr>
            <a:spLocks noGrp="1"/>
          </p:cNvSpPr>
          <p:nvPr/>
        </p:nvSpPr>
        <p:spPr>
          <a:xfrm>
            <a:off x="1228334" y="5032996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2017</a:t>
            </a:r>
          </a:p>
        </p:txBody>
      </p:sp>
      <p:sp>
        <p:nvSpPr>
          <p:cNvPr id="9" name="Text Placeholder 448">
            <a:extLst>
              <a:ext uri="{FF2B5EF4-FFF2-40B4-BE49-F238E27FC236}">
                <a16:creationId xmlns:a16="http://schemas.microsoft.com/office/drawing/2014/main" id="{AABB0240-7FD3-0093-F4DA-40375DB570C7}"/>
              </a:ext>
            </a:extLst>
          </p:cNvPr>
          <p:cNvSpPr>
            <a:spLocks noGrp="1"/>
          </p:cNvSpPr>
          <p:nvPr/>
        </p:nvSpPr>
        <p:spPr>
          <a:xfrm>
            <a:off x="2877637" y="1297182"/>
            <a:ext cx="1627632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Reserved area</a:t>
            </a:r>
          </a:p>
        </p:txBody>
      </p:sp>
      <p:sp>
        <p:nvSpPr>
          <p:cNvPr id="10" name="Text Placeholder 1248">
            <a:extLst>
              <a:ext uri="{FF2B5EF4-FFF2-40B4-BE49-F238E27FC236}">
                <a16:creationId xmlns:a16="http://schemas.microsoft.com/office/drawing/2014/main" id="{787969AF-8B0D-D4D6-AAEC-20D027D2BDDB}"/>
              </a:ext>
            </a:extLst>
          </p:cNvPr>
          <p:cNvSpPr>
            <a:spLocks noGrp="1"/>
          </p:cNvSpPr>
          <p:nvPr/>
        </p:nvSpPr>
        <p:spPr>
          <a:xfrm>
            <a:off x="4069021" y="2321981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11" name="Text Placeholder 432">
            <a:extLst>
              <a:ext uri="{FF2B5EF4-FFF2-40B4-BE49-F238E27FC236}">
                <a16:creationId xmlns:a16="http://schemas.microsoft.com/office/drawing/2014/main" id="{4ED97F69-5596-EDFE-3944-4AB30A43545B}"/>
              </a:ext>
            </a:extLst>
          </p:cNvPr>
          <p:cNvSpPr>
            <a:spLocks noGrp="1"/>
          </p:cNvSpPr>
          <p:nvPr/>
        </p:nvSpPr>
        <p:spPr>
          <a:xfrm>
            <a:off x="3051373" y="2166508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2018</a:t>
            </a:r>
          </a:p>
        </p:txBody>
      </p:sp>
      <p:sp>
        <p:nvSpPr>
          <p:cNvPr id="13" name="Text Placeholder 448">
            <a:extLst>
              <a:ext uri="{FF2B5EF4-FFF2-40B4-BE49-F238E27FC236}">
                <a16:creationId xmlns:a16="http://schemas.microsoft.com/office/drawing/2014/main" id="{628C30D7-3867-BD15-9000-FEC3606AAB3B}"/>
              </a:ext>
            </a:extLst>
          </p:cNvPr>
          <p:cNvSpPr>
            <a:spLocks noGrp="1"/>
          </p:cNvSpPr>
          <p:nvPr/>
        </p:nvSpPr>
        <p:spPr>
          <a:xfrm>
            <a:off x="5290880" y="2275993"/>
            <a:ext cx="1912775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Apps integration</a:t>
            </a:r>
          </a:p>
        </p:txBody>
      </p:sp>
      <p:sp>
        <p:nvSpPr>
          <p:cNvPr id="14" name="Text Placeholder 432">
            <a:extLst>
              <a:ext uri="{FF2B5EF4-FFF2-40B4-BE49-F238E27FC236}">
                <a16:creationId xmlns:a16="http://schemas.microsoft.com/office/drawing/2014/main" id="{B165EBE6-FAD7-54D7-73F5-A0C3A127545C}"/>
              </a:ext>
            </a:extLst>
          </p:cNvPr>
          <p:cNvSpPr>
            <a:spLocks noGrp="1"/>
          </p:cNvSpPr>
          <p:nvPr/>
        </p:nvSpPr>
        <p:spPr>
          <a:xfrm>
            <a:off x="5607169" y="3125881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2018-Present</a:t>
            </a:r>
          </a:p>
        </p:txBody>
      </p:sp>
      <p:sp>
        <p:nvSpPr>
          <p:cNvPr id="21" name="Text Placeholder 1248">
            <a:extLst>
              <a:ext uri="{FF2B5EF4-FFF2-40B4-BE49-F238E27FC236}">
                <a16:creationId xmlns:a16="http://schemas.microsoft.com/office/drawing/2014/main" id="{E2AAE9F1-CE1A-A65A-D8D3-5E7465C8854C}"/>
              </a:ext>
            </a:extLst>
          </p:cNvPr>
          <p:cNvSpPr>
            <a:spLocks noGrp="1"/>
          </p:cNvSpPr>
          <p:nvPr/>
        </p:nvSpPr>
        <p:spPr>
          <a:xfrm>
            <a:off x="10504787" y="3097262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</a:t>
            </a:r>
          </a:p>
        </p:txBody>
      </p:sp>
      <p:pic>
        <p:nvPicPr>
          <p:cNvPr id="24" name="Elemento grafico 23" descr="Sblocca con riempimento a tinta unita">
            <a:extLst>
              <a:ext uri="{FF2B5EF4-FFF2-40B4-BE49-F238E27FC236}">
                <a16:creationId xmlns:a16="http://schemas.microsoft.com/office/drawing/2014/main" id="{F3D2A3BC-EEA4-1246-4D50-1B729F2A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3053" y="1159855"/>
            <a:ext cx="706999" cy="706999"/>
          </a:xfrm>
          <a:prstGeom prst="rect">
            <a:avLst/>
          </a:prstGeom>
        </p:spPr>
      </p:pic>
      <p:pic>
        <p:nvPicPr>
          <p:cNvPr id="25" name="Elemento grafico 24" descr="Pezzi del puzzle con riempimento a tinta unita">
            <a:extLst>
              <a:ext uri="{FF2B5EF4-FFF2-40B4-BE49-F238E27FC236}">
                <a16:creationId xmlns:a16="http://schemas.microsoft.com/office/drawing/2014/main" id="{167D4C76-EFCE-850A-EF25-4A09E4317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20860526">
            <a:off x="5776285" y="1369114"/>
            <a:ext cx="914400" cy="914400"/>
          </a:xfrm>
          <a:prstGeom prst="rect">
            <a:avLst/>
          </a:prstGeom>
        </p:spPr>
      </p:pic>
      <p:sp>
        <p:nvSpPr>
          <p:cNvPr id="12" name="Text Placeholder 1248">
            <a:extLst>
              <a:ext uri="{FF2B5EF4-FFF2-40B4-BE49-F238E27FC236}">
                <a16:creationId xmlns:a16="http://schemas.microsoft.com/office/drawing/2014/main" id="{25D94AB3-77F5-04E2-5B2D-FBAD7E925DBC}"/>
              </a:ext>
            </a:extLst>
          </p:cNvPr>
          <p:cNvSpPr>
            <a:spLocks noGrp="1"/>
          </p:cNvSpPr>
          <p:nvPr/>
        </p:nvSpPr>
        <p:spPr>
          <a:xfrm>
            <a:off x="6998985" y="1960503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</a:t>
            </a:r>
          </a:p>
        </p:txBody>
      </p:sp>
      <p:pic>
        <p:nvPicPr>
          <p:cNvPr id="56" name="Elemento grafico 55" descr="Progetto con riempimento a tinta unita">
            <a:extLst>
              <a:ext uri="{FF2B5EF4-FFF2-40B4-BE49-F238E27FC236}">
                <a16:creationId xmlns:a16="http://schemas.microsoft.com/office/drawing/2014/main" id="{E4B63E41-52DD-BC0D-AC56-5907EE0EF4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45637">
            <a:off x="2770437" y="5001284"/>
            <a:ext cx="914400" cy="914400"/>
          </a:xfrm>
          <a:prstGeom prst="rect">
            <a:avLst/>
          </a:prstGeom>
        </p:spPr>
      </p:pic>
      <p:pic>
        <p:nvPicPr>
          <p:cNvPr id="63" name="Elemento grafico 62">
            <a:extLst>
              <a:ext uri="{FF2B5EF4-FFF2-40B4-BE49-F238E27FC236}">
                <a16:creationId xmlns:a16="http://schemas.microsoft.com/office/drawing/2014/main" id="{B090FD94-CC7B-7B4F-043A-21F7B268B1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878481" y="543923"/>
            <a:ext cx="1028700" cy="295275"/>
          </a:xfrm>
          <a:prstGeom prst="rect">
            <a:avLst/>
          </a:prstGeom>
        </p:spPr>
      </p:pic>
      <p:pic>
        <p:nvPicPr>
          <p:cNvPr id="64" name="Elemento grafico 63">
            <a:extLst>
              <a:ext uri="{FF2B5EF4-FFF2-40B4-BE49-F238E27FC236}">
                <a16:creationId xmlns:a16="http://schemas.microsoft.com/office/drawing/2014/main" id="{A6D176CB-1684-2160-3577-801381C24C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578295" y="568505"/>
            <a:ext cx="1566054" cy="264748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6692AE-98D6-34E7-AA06-E5F2921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86FF5A-B006-9562-88ED-F9303B23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9" name="Immagine 18" descr="Immagine che contiene Elementi grafici, schermata, grafica, Carattere&#10;&#10;Descrizione generata automaticamente">
            <a:extLst>
              <a:ext uri="{FF2B5EF4-FFF2-40B4-BE49-F238E27FC236}">
                <a16:creationId xmlns:a16="http://schemas.microsoft.com/office/drawing/2014/main" id="{6CCAA70E-631C-20F1-288B-C7B04AD14B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" y="4989187"/>
            <a:ext cx="753201" cy="735960"/>
          </a:xfrm>
          <a:prstGeom prst="rect">
            <a:avLst/>
          </a:prstGeom>
        </p:spPr>
      </p:pic>
      <p:sp>
        <p:nvSpPr>
          <p:cNvPr id="59" name="Text Placeholder 448">
            <a:extLst>
              <a:ext uri="{FF2B5EF4-FFF2-40B4-BE49-F238E27FC236}">
                <a16:creationId xmlns:a16="http://schemas.microsoft.com/office/drawing/2014/main" id="{FBE0778B-9416-F216-0AAD-931F061BA694}"/>
              </a:ext>
            </a:extLst>
          </p:cNvPr>
          <p:cNvSpPr>
            <a:spLocks noGrp="1"/>
          </p:cNvSpPr>
          <p:nvPr/>
        </p:nvSpPr>
        <p:spPr>
          <a:xfrm>
            <a:off x="6811295" y="4252514"/>
            <a:ext cx="1830100" cy="1924041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Text Placeholder 1248">
            <a:extLst>
              <a:ext uri="{FF2B5EF4-FFF2-40B4-BE49-F238E27FC236}">
                <a16:creationId xmlns:a16="http://schemas.microsoft.com/office/drawing/2014/main" id="{B7C2E422-1295-86FF-6395-81DCBB65C55C}"/>
              </a:ext>
            </a:extLst>
          </p:cNvPr>
          <p:cNvSpPr>
            <a:spLocks noGrp="1"/>
          </p:cNvSpPr>
          <p:nvPr/>
        </p:nvSpPr>
        <p:spPr>
          <a:xfrm>
            <a:off x="6568317" y="5642846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1" name="Text Placeholder 432">
            <a:extLst>
              <a:ext uri="{FF2B5EF4-FFF2-40B4-BE49-F238E27FC236}">
                <a16:creationId xmlns:a16="http://schemas.microsoft.com/office/drawing/2014/main" id="{4FF5D78A-EA55-FF3F-AA77-3D7DE99027CA}"/>
              </a:ext>
            </a:extLst>
          </p:cNvPr>
          <p:cNvSpPr>
            <a:spLocks noGrp="1"/>
          </p:cNvSpPr>
          <p:nvPr/>
        </p:nvSpPr>
        <p:spPr>
          <a:xfrm>
            <a:off x="7114857" y="5751731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2021</a:t>
            </a:r>
          </a:p>
        </p:txBody>
      </p:sp>
      <p:pic>
        <p:nvPicPr>
          <p:cNvPr id="62" name="Elemento grafico 61" descr="Cuore con riempimento a tinta unita">
            <a:extLst>
              <a:ext uri="{FF2B5EF4-FFF2-40B4-BE49-F238E27FC236}">
                <a16:creationId xmlns:a16="http://schemas.microsoft.com/office/drawing/2014/main" id="{75DF358C-CC09-0EFD-3CDB-A18A472C86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4061" y="4980134"/>
            <a:ext cx="388041" cy="388041"/>
          </a:xfrm>
          <a:prstGeom prst="rect">
            <a:avLst/>
          </a:prstGeom>
        </p:spPr>
      </p:pic>
      <p:pic>
        <p:nvPicPr>
          <p:cNvPr id="65" name="Elemento grafico 64" descr="Cuore con riempimento a tinta unita">
            <a:extLst>
              <a:ext uri="{FF2B5EF4-FFF2-40B4-BE49-F238E27FC236}">
                <a16:creationId xmlns:a16="http://schemas.microsoft.com/office/drawing/2014/main" id="{98371B62-DB7C-52D0-8BCE-015583ADFA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22987" y="4340055"/>
            <a:ext cx="457200" cy="457200"/>
          </a:xfrm>
          <a:prstGeom prst="rect">
            <a:avLst/>
          </a:prstGeom>
        </p:spPr>
      </p:pic>
      <p:pic>
        <p:nvPicPr>
          <p:cNvPr id="66" name="Elemento grafico 65" descr="Cuore con riempimento a tinta unita">
            <a:extLst>
              <a:ext uri="{FF2B5EF4-FFF2-40B4-BE49-F238E27FC236}">
                <a16:creationId xmlns:a16="http://schemas.microsoft.com/office/drawing/2014/main" id="{CA3E2F2E-7F7A-A41E-2177-FBF9E8BA81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73108">
            <a:off x="8678415" y="4710458"/>
            <a:ext cx="457200" cy="457200"/>
          </a:xfrm>
          <a:prstGeom prst="rect">
            <a:avLst/>
          </a:prstGeom>
        </p:spPr>
      </p:pic>
      <p:pic>
        <p:nvPicPr>
          <p:cNvPr id="67" name="Elemento grafico 66" descr="Cuore con riempimento a tinta unita">
            <a:extLst>
              <a:ext uri="{FF2B5EF4-FFF2-40B4-BE49-F238E27FC236}">
                <a16:creationId xmlns:a16="http://schemas.microsoft.com/office/drawing/2014/main" id="{70F23F92-EEAA-77A6-144D-BE591885E1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992820">
            <a:off x="6554343" y="4370221"/>
            <a:ext cx="457200" cy="457200"/>
          </a:xfrm>
          <a:prstGeom prst="rect">
            <a:avLst/>
          </a:prstGeom>
        </p:spPr>
      </p:pic>
      <p:pic>
        <p:nvPicPr>
          <p:cNvPr id="68" name="Elemento grafico 67" descr="Cuore con riempimento a tinta unita">
            <a:extLst>
              <a:ext uri="{FF2B5EF4-FFF2-40B4-BE49-F238E27FC236}">
                <a16:creationId xmlns:a16="http://schemas.microsoft.com/office/drawing/2014/main" id="{90F76E1E-8D2F-13E3-C35C-938EB01349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52784">
            <a:off x="6542759" y="4760873"/>
            <a:ext cx="457200" cy="457200"/>
          </a:xfrm>
          <a:prstGeom prst="rect">
            <a:avLst/>
          </a:prstGeom>
        </p:spPr>
      </p:pic>
      <p:pic>
        <p:nvPicPr>
          <p:cNvPr id="69" name="Elemento grafico 68" descr="Cuore con riempimento a tinta unita">
            <a:extLst>
              <a:ext uri="{FF2B5EF4-FFF2-40B4-BE49-F238E27FC236}">
                <a16:creationId xmlns:a16="http://schemas.microsoft.com/office/drawing/2014/main" id="{1324271D-059D-E3B7-7FB3-E49028B632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52784">
            <a:off x="8390657" y="4943905"/>
            <a:ext cx="457200" cy="457200"/>
          </a:xfrm>
          <a:prstGeom prst="rect">
            <a:avLst/>
          </a:prstGeom>
        </p:spPr>
      </p:pic>
      <p:pic>
        <p:nvPicPr>
          <p:cNvPr id="70" name="Elemento grafico 69" descr="Cuore con riempimento a tinta unita">
            <a:extLst>
              <a:ext uri="{FF2B5EF4-FFF2-40B4-BE49-F238E27FC236}">
                <a16:creationId xmlns:a16="http://schemas.microsoft.com/office/drawing/2014/main" id="{F85DF78C-494F-A2DF-F0B1-5276DC569C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412302">
            <a:off x="6777523" y="4032547"/>
            <a:ext cx="457200" cy="457200"/>
          </a:xfrm>
          <a:prstGeom prst="rect">
            <a:avLst/>
          </a:prstGeom>
        </p:spPr>
      </p:pic>
      <p:pic>
        <p:nvPicPr>
          <p:cNvPr id="71" name="Elemento grafico 70" descr="Cuore con riempimento a tinta unita">
            <a:extLst>
              <a:ext uri="{FF2B5EF4-FFF2-40B4-BE49-F238E27FC236}">
                <a16:creationId xmlns:a16="http://schemas.microsoft.com/office/drawing/2014/main" id="{8E771844-7A8B-B487-9FBD-C8F880C0F7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52784">
            <a:off x="8185139" y="4004981"/>
            <a:ext cx="457200" cy="457200"/>
          </a:xfrm>
          <a:prstGeom prst="rect">
            <a:avLst/>
          </a:prstGeom>
        </p:spPr>
      </p:pic>
      <p:pic>
        <p:nvPicPr>
          <p:cNvPr id="72" name="Elemento grafico 71" descr="Cuore con riempimento a tinta unita">
            <a:extLst>
              <a:ext uri="{FF2B5EF4-FFF2-40B4-BE49-F238E27FC236}">
                <a16:creationId xmlns:a16="http://schemas.microsoft.com/office/drawing/2014/main" id="{7C6BCD14-935C-7A1B-B49E-AEB2458576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52784">
            <a:off x="7443463" y="3978054"/>
            <a:ext cx="457200" cy="457200"/>
          </a:xfrm>
          <a:prstGeom prst="rect">
            <a:avLst/>
          </a:prstGeom>
        </p:spPr>
      </p:pic>
      <p:pic>
        <p:nvPicPr>
          <p:cNvPr id="73" name="Immagine 72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D6E475F6-EDA4-9251-6813-F09B43F6AF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75" y="4403730"/>
            <a:ext cx="822166" cy="575516"/>
          </a:xfrm>
          <a:prstGeom prst="rect">
            <a:avLst/>
          </a:prstGeom>
        </p:spPr>
      </p:pic>
      <p:grpSp>
        <p:nvGrpSpPr>
          <p:cNvPr id="74" name="Gruppo 73">
            <a:extLst>
              <a:ext uri="{FF2B5EF4-FFF2-40B4-BE49-F238E27FC236}">
                <a16:creationId xmlns:a16="http://schemas.microsoft.com/office/drawing/2014/main" id="{C85FB938-6A71-2571-741B-B347A34BBF79}"/>
              </a:ext>
            </a:extLst>
          </p:cNvPr>
          <p:cNvGrpSpPr/>
          <p:nvPr/>
        </p:nvGrpSpPr>
        <p:grpSpPr>
          <a:xfrm>
            <a:off x="7422887" y="5255481"/>
            <a:ext cx="612904" cy="523220"/>
            <a:chOff x="7412909" y="5221901"/>
            <a:chExt cx="612904" cy="523220"/>
          </a:xfrm>
        </p:grpSpPr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D4341849-2C81-785B-5B90-72DDF53B0B2E}"/>
                </a:ext>
              </a:extLst>
            </p:cNvPr>
            <p:cNvSpPr txBox="1"/>
            <p:nvPr/>
          </p:nvSpPr>
          <p:spPr>
            <a:xfrm>
              <a:off x="7412909" y="5221901"/>
              <a:ext cx="573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>
                  <a:solidFill>
                    <a:schemeClr val="accent1"/>
                  </a:solidFill>
                  <a:latin typeface="+mj-lt"/>
                </a:rPr>
                <a:t>vi</a:t>
              </a:r>
              <a:endParaRPr lang="en-GB" sz="2800" b="1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76" name="Elemento grafico 75">
              <a:extLst>
                <a:ext uri="{FF2B5EF4-FFF2-40B4-BE49-F238E27FC236}">
                  <a16:creationId xmlns:a16="http://schemas.microsoft.com/office/drawing/2014/main" id="{AE0EBBDB-12E0-EFF8-971A-36436B64E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89905" y="5383089"/>
              <a:ext cx="235908" cy="235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48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  <p:bldP spid="13" grpId="0" animBg="1"/>
      <p:bldP spid="14" grpId="0"/>
      <p:bldP spid="59" grpId="0" animBg="1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e 31">
            <a:extLst>
              <a:ext uri="{FF2B5EF4-FFF2-40B4-BE49-F238E27FC236}">
                <a16:creationId xmlns:a16="http://schemas.microsoft.com/office/drawing/2014/main" id="{71E8901C-43C3-FBE0-E143-E428B6D2247B}"/>
              </a:ext>
            </a:extLst>
          </p:cNvPr>
          <p:cNvSpPr/>
          <p:nvPr/>
        </p:nvSpPr>
        <p:spPr>
          <a:xfrm>
            <a:off x="10127390" y="470604"/>
            <a:ext cx="1813630" cy="1007468"/>
          </a:xfrm>
          <a:prstGeom prst="ellipse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AF13F1-29EF-0864-DCAA-BE79CA8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ndara" panose="020E0502030303020204" pitchFamily="34" charset="0"/>
              </a:rPr>
              <a:t>Integration with </a:t>
            </a:r>
            <a:endParaRPr lang="en-GB">
              <a:latin typeface="Candara" panose="020E0502030303020204" pitchFamily="34" charset="0"/>
            </a:endParaRPr>
          </a:p>
        </p:txBody>
      </p:sp>
      <p:pic>
        <p:nvPicPr>
          <p:cNvPr id="7" name="Elemento grafico 6" descr="Negozio contorno">
            <a:extLst>
              <a:ext uri="{FF2B5EF4-FFF2-40B4-BE49-F238E27FC236}">
                <a16:creationId xmlns:a16="http://schemas.microsoft.com/office/drawing/2014/main" id="{DA7F4B6A-78A3-7ECC-1C11-33108A17A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48565" y="4371050"/>
            <a:ext cx="914400" cy="914400"/>
          </a:xfrm>
          <a:prstGeom prst="rect">
            <a:avLst/>
          </a:prstGeom>
        </p:spPr>
      </p:pic>
      <p:pic>
        <p:nvPicPr>
          <p:cNvPr id="8" name="Immagine 7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F90352B2-30BA-8562-E556-83AA661DC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80" y="216755"/>
            <a:ext cx="1695740" cy="1187018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B44FA0C4-06A6-23D2-05BB-D21FEDE1F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974" y="3419206"/>
            <a:ext cx="2714051" cy="613515"/>
          </a:xfrm>
          <a:prstGeom prst="rect">
            <a:avLst/>
          </a:prstGeom>
        </p:spPr>
      </p:pic>
      <p:pic>
        <p:nvPicPr>
          <p:cNvPr id="11" name="Elemento grafico 10" descr="Chiosco contorno">
            <a:extLst>
              <a:ext uri="{FF2B5EF4-FFF2-40B4-BE49-F238E27FC236}">
                <a16:creationId xmlns:a16="http://schemas.microsoft.com/office/drawing/2014/main" id="{4CA960B3-67E4-A024-8832-1DF433161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251439" y="4533357"/>
            <a:ext cx="914400" cy="914400"/>
          </a:xfrm>
          <a:prstGeom prst="rect">
            <a:avLst/>
          </a:prstGeom>
        </p:spPr>
      </p:pic>
      <p:pic>
        <p:nvPicPr>
          <p:cNvPr id="15" name="Segnaposto contenuto 14" descr="Profilo femminile contorno">
            <a:extLst>
              <a:ext uri="{FF2B5EF4-FFF2-40B4-BE49-F238E27FC236}">
                <a16:creationId xmlns:a16="http://schemas.microsoft.com/office/drawing/2014/main" id="{63B833A7-8607-08DC-3A8C-23D39F7845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90691" y="2400969"/>
            <a:ext cx="914400" cy="914400"/>
          </a:xfrm>
        </p:spPr>
      </p:pic>
      <p:pic>
        <p:nvPicPr>
          <p:cNvPr id="17" name="Elemento grafico 16" descr="Profilo maschile contorno">
            <a:extLst>
              <a:ext uri="{FF2B5EF4-FFF2-40B4-BE49-F238E27FC236}">
                <a16:creationId xmlns:a16="http://schemas.microsoft.com/office/drawing/2014/main" id="{BBA0A256-4854-E1B9-0EB2-7C10ADE733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848081" y="16301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Impiegata contorno">
            <a:extLst>
              <a:ext uri="{FF2B5EF4-FFF2-40B4-BE49-F238E27FC236}">
                <a16:creationId xmlns:a16="http://schemas.microsoft.com/office/drawing/2014/main" id="{005DDFE5-4DF0-3E72-AAB5-E43BE07656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454823" y="1764049"/>
            <a:ext cx="914400" cy="914400"/>
          </a:xfrm>
          <a:prstGeom prst="rect">
            <a:avLst/>
          </a:prstGeom>
        </p:spPr>
      </p:pic>
      <p:pic>
        <p:nvPicPr>
          <p:cNvPr id="21" name="Elemento grafico 20" descr="Impiegato contorno">
            <a:extLst>
              <a:ext uri="{FF2B5EF4-FFF2-40B4-BE49-F238E27FC236}">
                <a16:creationId xmlns:a16="http://schemas.microsoft.com/office/drawing/2014/main" id="{EBF6134F-BD8E-C39D-7DA0-8307E028C4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83736" y="2289199"/>
            <a:ext cx="914400" cy="914400"/>
          </a:xfrm>
          <a:prstGeom prst="rect">
            <a:avLst/>
          </a:prstGeom>
        </p:spPr>
      </p:pic>
      <p:pic>
        <p:nvPicPr>
          <p:cNvPr id="25" name="Elemento grafico 24" descr="Progetto con riempimento a tinta unita">
            <a:extLst>
              <a:ext uri="{FF2B5EF4-FFF2-40B4-BE49-F238E27FC236}">
                <a16:creationId xmlns:a16="http://schemas.microsoft.com/office/drawing/2014/main" id="{4B27923E-6F26-2CA9-D040-45DD925BB0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25817" y="4496850"/>
            <a:ext cx="731520" cy="731520"/>
          </a:xfrm>
          <a:prstGeom prst="rect">
            <a:avLst/>
          </a:prstGeom>
        </p:spPr>
      </p:pic>
      <p:pic>
        <p:nvPicPr>
          <p:cNvPr id="27" name="Elemento grafico 26" descr="Mappa con segnaposto con riempimento a tinta unita">
            <a:extLst>
              <a:ext uri="{FF2B5EF4-FFF2-40B4-BE49-F238E27FC236}">
                <a16:creationId xmlns:a16="http://schemas.microsoft.com/office/drawing/2014/main" id="{36B51C28-9ABF-C186-C43A-25F98922E7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77505" y="2437761"/>
            <a:ext cx="731520" cy="731520"/>
          </a:xfrm>
          <a:prstGeom prst="rect">
            <a:avLst/>
          </a:prstGeom>
        </p:spPr>
      </p:pic>
      <p:pic>
        <p:nvPicPr>
          <p:cNvPr id="31" name="Elemento grafico 30" descr="Blog con riempimento a tinta unita">
            <a:extLst>
              <a:ext uri="{FF2B5EF4-FFF2-40B4-BE49-F238E27FC236}">
                <a16:creationId xmlns:a16="http://schemas.microsoft.com/office/drawing/2014/main" id="{C89422CE-142C-B793-5FB1-18702461D44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587090" y="3581475"/>
            <a:ext cx="731520" cy="731520"/>
          </a:xfrm>
          <a:prstGeom prst="rect">
            <a:avLst/>
          </a:prstGeom>
        </p:spPr>
      </p:pic>
      <p:pic>
        <p:nvPicPr>
          <p:cNvPr id="33" name="Elemento grafico 32" descr="Contratto con riempimento a tinta unita">
            <a:extLst>
              <a:ext uri="{FF2B5EF4-FFF2-40B4-BE49-F238E27FC236}">
                <a16:creationId xmlns:a16="http://schemas.microsoft.com/office/drawing/2014/main" id="{C1170F21-0C3D-7FB0-2E88-E5467C10797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66822" y="5483493"/>
            <a:ext cx="731520" cy="731520"/>
          </a:xfrm>
          <a:prstGeom prst="rect">
            <a:avLst/>
          </a:prstGeom>
        </p:spPr>
      </p:pic>
      <p:sp>
        <p:nvSpPr>
          <p:cNvPr id="34" name="Ovale 33">
            <a:extLst>
              <a:ext uri="{FF2B5EF4-FFF2-40B4-BE49-F238E27FC236}">
                <a16:creationId xmlns:a16="http://schemas.microsoft.com/office/drawing/2014/main" id="{16DF01A4-B867-4448-64F0-36EF8FF46946}"/>
              </a:ext>
            </a:extLst>
          </p:cNvPr>
          <p:cNvSpPr/>
          <p:nvPr/>
        </p:nvSpPr>
        <p:spPr>
          <a:xfrm>
            <a:off x="900119" y="1550525"/>
            <a:ext cx="2734146" cy="2349373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96A87E2C-1FEF-AF7E-8CF1-39F66E01163E}"/>
              </a:ext>
            </a:extLst>
          </p:cNvPr>
          <p:cNvSpPr/>
          <p:nvPr/>
        </p:nvSpPr>
        <p:spPr>
          <a:xfrm>
            <a:off x="992681" y="4224298"/>
            <a:ext cx="2487819" cy="1747319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5" name="Immagine 74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EF7BB082-9C9F-6997-63B5-267B0B8BA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" y="3111413"/>
            <a:ext cx="1862776" cy="1303944"/>
          </a:xfrm>
          <a:prstGeom prst="rect">
            <a:avLst/>
          </a:prstGeom>
        </p:spPr>
      </p:pic>
      <p:pic>
        <p:nvPicPr>
          <p:cNvPr id="3" name="Segnaposto contenuto 14" descr="Profilo femminile contorno">
            <a:extLst>
              <a:ext uri="{FF2B5EF4-FFF2-40B4-BE49-F238E27FC236}">
                <a16:creationId xmlns:a16="http://schemas.microsoft.com/office/drawing/2014/main" id="{B49D6B90-9B9B-501E-B6C8-717E5537C4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320006" y="3966378"/>
            <a:ext cx="540000" cy="540000"/>
          </a:xfrm>
          <a:prstGeom prst="rect">
            <a:avLst/>
          </a:prstGeom>
        </p:spPr>
      </p:pic>
      <p:pic>
        <p:nvPicPr>
          <p:cNvPr id="4" name="Elemento grafico 3" descr="Profilo maschile contorno">
            <a:extLst>
              <a:ext uri="{FF2B5EF4-FFF2-40B4-BE49-F238E27FC236}">
                <a16:creationId xmlns:a16="http://schemas.microsoft.com/office/drawing/2014/main" id="{DDE0B1A1-BA85-AEE5-8A68-3C74184450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320006" y="3651534"/>
            <a:ext cx="540000" cy="540000"/>
          </a:xfrm>
          <a:prstGeom prst="rect">
            <a:avLst/>
          </a:prstGeom>
        </p:spPr>
      </p:pic>
      <p:pic>
        <p:nvPicPr>
          <p:cNvPr id="5" name="Elemento grafico 4" descr="Impiegata contorno">
            <a:extLst>
              <a:ext uri="{FF2B5EF4-FFF2-40B4-BE49-F238E27FC236}">
                <a16:creationId xmlns:a16="http://schemas.microsoft.com/office/drawing/2014/main" id="{6C541AB2-C7F6-5CD3-8548-29DA8EC052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701011" y="3777824"/>
            <a:ext cx="540000" cy="540000"/>
          </a:xfrm>
          <a:prstGeom prst="rect">
            <a:avLst/>
          </a:prstGeom>
        </p:spPr>
      </p:pic>
      <p:pic>
        <p:nvPicPr>
          <p:cNvPr id="6" name="Elemento grafico 5" descr="Impiegato contorno">
            <a:extLst>
              <a:ext uri="{FF2B5EF4-FFF2-40B4-BE49-F238E27FC236}">
                <a16:creationId xmlns:a16="http://schemas.microsoft.com/office/drawing/2014/main" id="{27903719-50FD-0CE8-C141-39B1E79C1A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957181" y="3858284"/>
            <a:ext cx="540000" cy="540000"/>
          </a:xfrm>
          <a:prstGeom prst="rect">
            <a:avLst/>
          </a:prstGeom>
        </p:spPr>
      </p:pic>
      <p:pic>
        <p:nvPicPr>
          <p:cNvPr id="12" name="Elemento grafico 11" descr="Sblocca con riempimento a tinta unita">
            <a:extLst>
              <a:ext uri="{FF2B5EF4-FFF2-40B4-BE49-F238E27FC236}">
                <a16:creationId xmlns:a16="http://schemas.microsoft.com/office/drawing/2014/main" id="{3BCA95DC-7DAE-1F15-72DE-16F6E84597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288087" y="1664389"/>
            <a:ext cx="565599" cy="5655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58F941E-BB11-88DA-7D65-B1BBA7559855}"/>
              </a:ext>
            </a:extLst>
          </p:cNvPr>
          <p:cNvSpPr txBox="1"/>
          <p:nvPr/>
        </p:nvSpPr>
        <p:spPr>
          <a:xfrm>
            <a:off x="1846849" y="5348029"/>
            <a:ext cx="1061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4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Shops</a:t>
            </a:r>
            <a:endParaRPr lang="en-GB" sz="2400">
              <a:solidFill>
                <a:schemeClr val="accent4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18FEA4-498F-3932-B147-679A4E5E2DF3}"/>
              </a:ext>
            </a:extLst>
          </p:cNvPr>
          <p:cNvSpPr txBox="1"/>
          <p:nvPr/>
        </p:nvSpPr>
        <p:spPr>
          <a:xfrm>
            <a:off x="1693274" y="3326735"/>
            <a:ext cx="117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solidFill>
                  <a:schemeClr val="accent4">
                    <a:lumMod val="40000"/>
                    <a:lumOff val="60000"/>
                  </a:schemeClr>
                </a:solidFill>
                <a:latin typeface="Candara" panose="020E0502030303020204" pitchFamily="34" charset="0"/>
              </a:rPr>
              <a:t>Dealers</a:t>
            </a:r>
            <a:endParaRPr lang="en-GB" sz="2400">
              <a:solidFill>
                <a:schemeClr val="accent4">
                  <a:lumMod val="40000"/>
                  <a:lumOff val="6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47EFFEFB-9D57-ECFE-DA68-AF26F38A30A0}"/>
              </a:ext>
            </a:extLst>
          </p:cNvPr>
          <p:cNvSpPr/>
          <p:nvPr/>
        </p:nvSpPr>
        <p:spPr>
          <a:xfrm>
            <a:off x="7732439" y="1840880"/>
            <a:ext cx="2555648" cy="1212918"/>
          </a:xfrm>
          <a:custGeom>
            <a:avLst/>
            <a:gdLst>
              <a:gd name="connsiteX0" fmla="*/ 2332653 w 2332653"/>
              <a:gd name="connsiteY0" fmla="*/ 209665 h 1469297"/>
              <a:gd name="connsiteX1" fmla="*/ 1101012 w 2332653"/>
              <a:gd name="connsiteY1" fmla="*/ 51044 h 1469297"/>
              <a:gd name="connsiteX2" fmla="*/ 746449 w 2332653"/>
              <a:gd name="connsiteY2" fmla="*/ 993436 h 1469297"/>
              <a:gd name="connsiteX3" fmla="*/ 0 w 2332653"/>
              <a:gd name="connsiteY3" fmla="*/ 1469297 h 146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2653" h="1469297">
                <a:moveTo>
                  <a:pt x="2332653" y="209665"/>
                </a:moveTo>
                <a:cubicBezTo>
                  <a:pt x="1849016" y="65040"/>
                  <a:pt x="1365379" y="-79584"/>
                  <a:pt x="1101012" y="51044"/>
                </a:cubicBezTo>
                <a:cubicBezTo>
                  <a:pt x="836645" y="181672"/>
                  <a:pt x="929951" y="757061"/>
                  <a:pt x="746449" y="993436"/>
                </a:cubicBezTo>
                <a:cubicBezTo>
                  <a:pt x="562947" y="1229812"/>
                  <a:pt x="281473" y="1349554"/>
                  <a:pt x="0" y="1469297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464D1D93-117A-E8CC-7E2B-1286E63F0C88}"/>
              </a:ext>
            </a:extLst>
          </p:cNvPr>
          <p:cNvSpPr/>
          <p:nvPr/>
        </p:nvSpPr>
        <p:spPr>
          <a:xfrm>
            <a:off x="8030228" y="2982215"/>
            <a:ext cx="1660619" cy="362430"/>
          </a:xfrm>
          <a:custGeom>
            <a:avLst/>
            <a:gdLst>
              <a:gd name="connsiteX0" fmla="*/ 1287625 w 1287625"/>
              <a:gd name="connsiteY0" fmla="*/ 0 h 550506"/>
              <a:gd name="connsiteX1" fmla="*/ 951723 w 1287625"/>
              <a:gd name="connsiteY1" fmla="*/ 447870 h 550506"/>
              <a:gd name="connsiteX2" fmla="*/ 317241 w 1287625"/>
              <a:gd name="connsiteY2" fmla="*/ 335902 h 550506"/>
              <a:gd name="connsiteX3" fmla="*/ 0 w 1287625"/>
              <a:gd name="connsiteY3" fmla="*/ 550506 h 55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625" h="550506">
                <a:moveTo>
                  <a:pt x="1287625" y="0"/>
                </a:moveTo>
                <a:cubicBezTo>
                  <a:pt x="1200539" y="195943"/>
                  <a:pt x="1113454" y="391886"/>
                  <a:pt x="951723" y="447870"/>
                </a:cubicBezTo>
                <a:cubicBezTo>
                  <a:pt x="789992" y="503854"/>
                  <a:pt x="475861" y="318796"/>
                  <a:pt x="317241" y="335902"/>
                </a:cubicBezTo>
                <a:cubicBezTo>
                  <a:pt x="158620" y="353008"/>
                  <a:pt x="79310" y="451757"/>
                  <a:pt x="0" y="550506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56F13EEE-8F8F-C7E4-6518-B4817D57A77C}"/>
              </a:ext>
            </a:extLst>
          </p:cNvPr>
          <p:cNvSpPr/>
          <p:nvPr/>
        </p:nvSpPr>
        <p:spPr>
          <a:xfrm>
            <a:off x="8047598" y="3598113"/>
            <a:ext cx="2484582" cy="421576"/>
          </a:xfrm>
          <a:custGeom>
            <a:avLst/>
            <a:gdLst>
              <a:gd name="connsiteX0" fmla="*/ 0 w 2258008"/>
              <a:gd name="connsiteY0" fmla="*/ 175271 h 421576"/>
              <a:gd name="connsiteX1" fmla="*/ 606489 w 2258008"/>
              <a:gd name="connsiteY1" fmla="*/ 417867 h 421576"/>
              <a:gd name="connsiteX2" fmla="*/ 1464906 w 2258008"/>
              <a:gd name="connsiteY2" fmla="*/ 7320 h 421576"/>
              <a:gd name="connsiteX3" fmla="*/ 2258008 w 2258008"/>
              <a:gd name="connsiteY3" fmla="*/ 193933 h 42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008" h="421576">
                <a:moveTo>
                  <a:pt x="0" y="175271"/>
                </a:moveTo>
                <a:cubicBezTo>
                  <a:pt x="181169" y="310565"/>
                  <a:pt x="362338" y="445859"/>
                  <a:pt x="606489" y="417867"/>
                </a:cubicBezTo>
                <a:cubicBezTo>
                  <a:pt x="850640" y="389875"/>
                  <a:pt x="1189653" y="44642"/>
                  <a:pt x="1464906" y="7320"/>
                </a:cubicBezTo>
                <a:cubicBezTo>
                  <a:pt x="1740159" y="-30002"/>
                  <a:pt x="1999083" y="81965"/>
                  <a:pt x="2258008" y="193933"/>
                </a:cubicBezTo>
              </a:path>
            </a:pathLst>
          </a:custGeom>
          <a:noFill/>
          <a:ln w="381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924B3A85-3A71-AF5C-0AA4-95ECF50A2FDB}"/>
              </a:ext>
            </a:extLst>
          </p:cNvPr>
          <p:cNvSpPr/>
          <p:nvPr/>
        </p:nvSpPr>
        <p:spPr>
          <a:xfrm>
            <a:off x="8019815" y="3779173"/>
            <a:ext cx="2512365" cy="421576"/>
          </a:xfrm>
          <a:custGeom>
            <a:avLst/>
            <a:gdLst>
              <a:gd name="connsiteX0" fmla="*/ 0 w 2258008"/>
              <a:gd name="connsiteY0" fmla="*/ 175271 h 421576"/>
              <a:gd name="connsiteX1" fmla="*/ 606489 w 2258008"/>
              <a:gd name="connsiteY1" fmla="*/ 417867 h 421576"/>
              <a:gd name="connsiteX2" fmla="*/ 1464906 w 2258008"/>
              <a:gd name="connsiteY2" fmla="*/ 7320 h 421576"/>
              <a:gd name="connsiteX3" fmla="*/ 2258008 w 2258008"/>
              <a:gd name="connsiteY3" fmla="*/ 193933 h 42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8008" h="421576">
                <a:moveTo>
                  <a:pt x="0" y="175271"/>
                </a:moveTo>
                <a:cubicBezTo>
                  <a:pt x="181169" y="310565"/>
                  <a:pt x="362338" y="445859"/>
                  <a:pt x="606489" y="417867"/>
                </a:cubicBezTo>
                <a:cubicBezTo>
                  <a:pt x="850640" y="389875"/>
                  <a:pt x="1189653" y="44642"/>
                  <a:pt x="1464906" y="7320"/>
                </a:cubicBezTo>
                <a:cubicBezTo>
                  <a:pt x="1740159" y="-30002"/>
                  <a:pt x="1999083" y="81965"/>
                  <a:pt x="2258008" y="193933"/>
                </a:cubicBezTo>
              </a:path>
            </a:pathLst>
          </a:custGeom>
          <a:noFill/>
          <a:ln w="38100" cmpd="sng">
            <a:solidFill>
              <a:schemeClr val="accent5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8B901D12-FF50-5684-ADEF-2F383DA1BA2F}"/>
              </a:ext>
            </a:extLst>
          </p:cNvPr>
          <p:cNvSpPr/>
          <p:nvPr/>
        </p:nvSpPr>
        <p:spPr>
          <a:xfrm rot="21247649">
            <a:off x="7897907" y="4294652"/>
            <a:ext cx="1550574" cy="719714"/>
          </a:xfrm>
          <a:custGeom>
            <a:avLst/>
            <a:gdLst>
              <a:gd name="connsiteX0" fmla="*/ 0 w 1418253"/>
              <a:gd name="connsiteY0" fmla="*/ 0 h 755780"/>
              <a:gd name="connsiteX1" fmla="*/ 289249 w 1418253"/>
              <a:gd name="connsiteY1" fmla="*/ 569167 h 755780"/>
              <a:gd name="connsiteX2" fmla="*/ 970383 w 1418253"/>
              <a:gd name="connsiteY2" fmla="*/ 559837 h 755780"/>
              <a:gd name="connsiteX3" fmla="*/ 1418253 w 1418253"/>
              <a:gd name="connsiteY3" fmla="*/ 755780 h 75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8253" h="755780">
                <a:moveTo>
                  <a:pt x="0" y="0"/>
                </a:moveTo>
                <a:cubicBezTo>
                  <a:pt x="63759" y="237930"/>
                  <a:pt x="127518" y="475861"/>
                  <a:pt x="289249" y="569167"/>
                </a:cubicBezTo>
                <a:cubicBezTo>
                  <a:pt x="450980" y="662473"/>
                  <a:pt x="782216" y="528735"/>
                  <a:pt x="970383" y="559837"/>
                </a:cubicBezTo>
                <a:cubicBezTo>
                  <a:pt x="1158550" y="590939"/>
                  <a:pt x="1288401" y="673359"/>
                  <a:pt x="1418253" y="755780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0637B44C-38AF-046B-A759-BAD691026FE2}"/>
              </a:ext>
            </a:extLst>
          </p:cNvPr>
          <p:cNvSpPr/>
          <p:nvPr/>
        </p:nvSpPr>
        <p:spPr>
          <a:xfrm>
            <a:off x="4294938" y="2690392"/>
            <a:ext cx="3678731" cy="206415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194D682D-8423-E7B8-54A8-8B5A895C961E}"/>
              </a:ext>
            </a:extLst>
          </p:cNvPr>
          <p:cNvSpPr/>
          <p:nvPr/>
        </p:nvSpPr>
        <p:spPr>
          <a:xfrm>
            <a:off x="7555345" y="4562764"/>
            <a:ext cx="2484582" cy="1441210"/>
          </a:xfrm>
          <a:custGeom>
            <a:avLst/>
            <a:gdLst>
              <a:gd name="connsiteX0" fmla="*/ 0 w 2484582"/>
              <a:gd name="connsiteY0" fmla="*/ 0 h 1441210"/>
              <a:gd name="connsiteX1" fmla="*/ 295564 w 2484582"/>
              <a:gd name="connsiteY1" fmla="*/ 822036 h 1441210"/>
              <a:gd name="connsiteX2" fmla="*/ 1376219 w 2484582"/>
              <a:gd name="connsiteY2" fmla="*/ 803563 h 1441210"/>
              <a:gd name="connsiteX3" fmla="*/ 1782619 w 2484582"/>
              <a:gd name="connsiteY3" fmla="*/ 1376218 h 1441210"/>
              <a:gd name="connsiteX4" fmla="*/ 2484582 w 2484582"/>
              <a:gd name="connsiteY4" fmla="*/ 1403927 h 144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4582" h="1441210">
                <a:moveTo>
                  <a:pt x="0" y="0"/>
                </a:moveTo>
                <a:cubicBezTo>
                  <a:pt x="33097" y="344054"/>
                  <a:pt x="66194" y="688109"/>
                  <a:pt x="295564" y="822036"/>
                </a:cubicBezTo>
                <a:cubicBezTo>
                  <a:pt x="524934" y="955963"/>
                  <a:pt x="1128377" y="711199"/>
                  <a:pt x="1376219" y="803563"/>
                </a:cubicBezTo>
                <a:cubicBezTo>
                  <a:pt x="1624061" y="895927"/>
                  <a:pt x="1597892" y="1276157"/>
                  <a:pt x="1782619" y="1376218"/>
                </a:cubicBezTo>
                <a:cubicBezTo>
                  <a:pt x="1967346" y="1476279"/>
                  <a:pt x="2225964" y="1440103"/>
                  <a:pt x="2484582" y="1403927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E75060D8-CB3F-EF57-72F1-8A8D27EEE3CA}"/>
              </a:ext>
            </a:extLst>
          </p:cNvPr>
          <p:cNvSpPr/>
          <p:nvPr/>
        </p:nvSpPr>
        <p:spPr>
          <a:xfrm>
            <a:off x="3511834" y="1843928"/>
            <a:ext cx="1044077" cy="1187018"/>
          </a:xfrm>
          <a:custGeom>
            <a:avLst/>
            <a:gdLst>
              <a:gd name="connsiteX0" fmla="*/ 0 w 1173018"/>
              <a:gd name="connsiteY0" fmla="*/ 192479 h 1291606"/>
              <a:gd name="connsiteX1" fmla="*/ 628073 w 1173018"/>
              <a:gd name="connsiteY1" fmla="*/ 7752 h 1291606"/>
              <a:gd name="connsiteX2" fmla="*/ 1043709 w 1173018"/>
              <a:gd name="connsiteY2" fmla="*/ 423388 h 1291606"/>
              <a:gd name="connsiteX3" fmla="*/ 822037 w 1173018"/>
              <a:gd name="connsiteY3" fmla="*/ 1042224 h 1291606"/>
              <a:gd name="connsiteX4" fmla="*/ 1173018 w 1173018"/>
              <a:gd name="connsiteY4" fmla="*/ 1291606 h 129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018" h="1291606">
                <a:moveTo>
                  <a:pt x="0" y="192479"/>
                </a:moveTo>
                <a:cubicBezTo>
                  <a:pt x="227061" y="80873"/>
                  <a:pt x="454122" y="-30733"/>
                  <a:pt x="628073" y="7752"/>
                </a:cubicBezTo>
                <a:cubicBezTo>
                  <a:pt x="802024" y="46237"/>
                  <a:pt x="1011382" y="250976"/>
                  <a:pt x="1043709" y="423388"/>
                </a:cubicBezTo>
                <a:cubicBezTo>
                  <a:pt x="1076036" y="595800"/>
                  <a:pt x="800486" y="897521"/>
                  <a:pt x="822037" y="1042224"/>
                </a:cubicBezTo>
                <a:cubicBezTo>
                  <a:pt x="843589" y="1186927"/>
                  <a:pt x="1008303" y="1239266"/>
                  <a:pt x="1173018" y="1291606"/>
                </a:cubicBezTo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0AC633E7-EEB8-3799-782B-41EB6F4C1FDB}"/>
              </a:ext>
            </a:extLst>
          </p:cNvPr>
          <p:cNvSpPr/>
          <p:nvPr/>
        </p:nvSpPr>
        <p:spPr>
          <a:xfrm>
            <a:off x="3488648" y="4562764"/>
            <a:ext cx="1351682" cy="1117644"/>
          </a:xfrm>
          <a:custGeom>
            <a:avLst/>
            <a:gdLst>
              <a:gd name="connsiteX0" fmla="*/ 0 w 1219856"/>
              <a:gd name="connsiteY0" fmla="*/ 932872 h 1246953"/>
              <a:gd name="connsiteX1" fmla="*/ 822036 w 1219856"/>
              <a:gd name="connsiteY1" fmla="*/ 1246909 h 1246953"/>
              <a:gd name="connsiteX2" fmla="*/ 1219200 w 1219856"/>
              <a:gd name="connsiteY2" fmla="*/ 914400 h 1246953"/>
              <a:gd name="connsiteX3" fmla="*/ 738909 w 1219856"/>
              <a:gd name="connsiteY3" fmla="*/ 332509 h 1246953"/>
              <a:gd name="connsiteX4" fmla="*/ 1126836 w 1219856"/>
              <a:gd name="connsiteY4" fmla="*/ 0 h 124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856" h="1246953">
                <a:moveTo>
                  <a:pt x="0" y="932872"/>
                </a:moveTo>
                <a:cubicBezTo>
                  <a:pt x="309418" y="1091430"/>
                  <a:pt x="618836" y="1249988"/>
                  <a:pt x="822036" y="1246909"/>
                </a:cubicBezTo>
                <a:cubicBezTo>
                  <a:pt x="1025236" y="1243830"/>
                  <a:pt x="1233055" y="1066800"/>
                  <a:pt x="1219200" y="914400"/>
                </a:cubicBezTo>
                <a:cubicBezTo>
                  <a:pt x="1205345" y="762000"/>
                  <a:pt x="754303" y="484909"/>
                  <a:pt x="738909" y="332509"/>
                </a:cubicBezTo>
                <a:cubicBezTo>
                  <a:pt x="723515" y="180109"/>
                  <a:pt x="925175" y="90054"/>
                  <a:pt x="1126836" y="0"/>
                </a:cubicBezTo>
              </a:path>
            </a:pathLst>
          </a:cu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8528E91-DBCB-0406-4E01-3C9C5D41D14E}"/>
              </a:ext>
            </a:extLst>
          </p:cNvPr>
          <p:cNvSpPr/>
          <p:nvPr/>
        </p:nvSpPr>
        <p:spPr>
          <a:xfrm>
            <a:off x="5911035" y="3660082"/>
            <a:ext cx="1293448" cy="873275"/>
          </a:xfrm>
          <a:prstGeom prst="ellipse">
            <a:avLst/>
          </a:prstGeom>
          <a:noFill/>
          <a:ln w="19050">
            <a:solidFill>
              <a:srgbClr val="FF9B9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BA6FD378-39C3-ABBC-61A6-818C9CEF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918C96A7-7C7A-555E-4D57-E50BDB6F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FCC0071B-08FA-666C-E4D8-7BE94F09688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8793777" y="3389055"/>
            <a:ext cx="2195601" cy="630219"/>
          </a:xfrm>
          <a:prstGeom prst="rect">
            <a:avLst/>
          </a:prstGeom>
        </p:spPr>
      </p:pic>
      <p:pic>
        <p:nvPicPr>
          <p:cNvPr id="29" name="Immagine 28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DD897D03-6A72-0E3E-19CA-B58DA2CF9A7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6" y="3988297"/>
            <a:ext cx="931389" cy="6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5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11111E-6 L -0.12708 -0.29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-1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0.09492 -0.3993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1997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1185 -0.0599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" y="-300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13" grpId="0"/>
      <p:bldP spid="14" grpId="0"/>
      <p:bldP spid="23" grpId="0" animBg="1"/>
      <p:bldP spid="24" grpId="0" animBg="1"/>
      <p:bldP spid="26" grpId="0" animBg="1"/>
      <p:bldP spid="28" grpId="0" animBg="1"/>
      <p:bldP spid="30" grpId="0" animBg="1"/>
      <p:bldP spid="36" grpId="0" animBg="1"/>
      <p:bldP spid="38" grpId="0" animBg="1"/>
      <p:bldP spid="40" grpId="0" animBg="1"/>
      <p:bldP spid="4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08A25-500A-F2AA-61F9-EE604EFB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ndara" panose="020E0502030303020204" pitchFamily="34" charset="0"/>
              </a:rPr>
              <a:t>             </a:t>
            </a:r>
            <a:r>
              <a:rPr lang="it-IT" b="0" dirty="0">
                <a:latin typeface="Candara" panose="020E0502030303020204" pitchFamily="34" charset="0"/>
              </a:rPr>
              <a:t>and</a:t>
            </a:r>
            <a:r>
              <a:rPr lang="it-IT" dirty="0">
                <a:latin typeface="Candara" panose="020E0502030303020204" pitchFamily="34" charset="0"/>
              </a:rPr>
              <a:t> </a:t>
            </a: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it-IT" dirty="0">
                <a:latin typeface="Candara" panose="020E0502030303020204" pitchFamily="34" charset="0"/>
              </a:rPr>
              <a:t>           </a:t>
            </a:r>
            <a:r>
              <a:rPr lang="it-IT" b="0" dirty="0" err="1">
                <a:latin typeface="Candara" panose="020E0502030303020204" pitchFamily="34" charset="0"/>
              </a:rPr>
              <a:t>throughout</a:t>
            </a:r>
            <a:r>
              <a:rPr lang="it-IT" b="0" dirty="0">
                <a:latin typeface="Candara" panose="020E0502030303020204" pitchFamily="34" charset="0"/>
              </a:rPr>
              <a:t> the </a:t>
            </a:r>
            <a:r>
              <a:rPr lang="it-IT" b="0" dirty="0" err="1">
                <a:latin typeface="Candara" panose="020E0502030303020204" pitchFamily="34" charset="0"/>
              </a:rPr>
              <a:t>years</a:t>
            </a:r>
            <a:endParaRPr lang="it-IT" b="0" dirty="0">
              <a:latin typeface="Candara" panose="020E0502030303020204" pitchFamily="34" charset="0"/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1F057232-58EF-9269-1687-5E61851CD6F8}"/>
              </a:ext>
            </a:extLst>
          </p:cNvPr>
          <p:cNvSpPr/>
          <p:nvPr/>
        </p:nvSpPr>
        <p:spPr>
          <a:xfrm>
            <a:off x="0" y="1419001"/>
            <a:ext cx="12192000" cy="3869700"/>
          </a:xfrm>
          <a:custGeom>
            <a:avLst/>
            <a:gdLst>
              <a:gd name="connsiteX0" fmla="*/ 0 w 9152389"/>
              <a:gd name="connsiteY0" fmla="*/ 3422332 h 3869700"/>
              <a:gd name="connsiteX1" fmla="*/ 1518407 w 9152389"/>
              <a:gd name="connsiteY1" fmla="*/ 3413943 h 3869700"/>
              <a:gd name="connsiteX2" fmla="*/ 1124125 w 9152389"/>
              <a:gd name="connsiteY2" fmla="*/ 2314985 h 3869700"/>
              <a:gd name="connsiteX3" fmla="*/ 2575420 w 9152389"/>
              <a:gd name="connsiteY3" fmla="*/ 2180761 h 3869700"/>
              <a:gd name="connsiteX4" fmla="*/ 2038525 w 9152389"/>
              <a:gd name="connsiteY4" fmla="*/ 452629 h 3869700"/>
              <a:gd name="connsiteX5" fmla="*/ 5662569 w 9152389"/>
              <a:gd name="connsiteY5" fmla="*/ 259682 h 3869700"/>
              <a:gd name="connsiteX6" fmla="*/ 2961314 w 9152389"/>
              <a:gd name="connsiteY6" fmla="*/ 3665612 h 3869700"/>
              <a:gd name="connsiteX7" fmla="*/ 5612235 w 9152389"/>
              <a:gd name="connsiteY7" fmla="*/ 3388776 h 3869700"/>
              <a:gd name="connsiteX8" fmla="*/ 7835317 w 9152389"/>
              <a:gd name="connsiteY8" fmla="*/ 3850170 h 3869700"/>
              <a:gd name="connsiteX9" fmla="*/ 6937695 w 9152389"/>
              <a:gd name="connsiteY9" fmla="*/ 2608600 h 3869700"/>
              <a:gd name="connsiteX10" fmla="*/ 7583648 w 9152389"/>
              <a:gd name="connsiteY10" fmla="*/ 1383807 h 3869700"/>
              <a:gd name="connsiteX11" fmla="*/ 9152389 w 9152389"/>
              <a:gd name="connsiteY11" fmla="*/ 1190860 h 386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52389" h="3869700">
                <a:moveTo>
                  <a:pt x="0" y="3422332"/>
                </a:moveTo>
                <a:cubicBezTo>
                  <a:pt x="665526" y="3510416"/>
                  <a:pt x="1331053" y="3598501"/>
                  <a:pt x="1518407" y="3413943"/>
                </a:cubicBezTo>
                <a:cubicBezTo>
                  <a:pt x="1705761" y="3229385"/>
                  <a:pt x="947956" y="2520515"/>
                  <a:pt x="1124125" y="2314985"/>
                </a:cubicBezTo>
                <a:cubicBezTo>
                  <a:pt x="1300294" y="2109455"/>
                  <a:pt x="2423020" y="2491154"/>
                  <a:pt x="2575420" y="2180761"/>
                </a:cubicBezTo>
                <a:cubicBezTo>
                  <a:pt x="2727820" y="1870368"/>
                  <a:pt x="1524000" y="772809"/>
                  <a:pt x="2038525" y="452629"/>
                </a:cubicBezTo>
                <a:cubicBezTo>
                  <a:pt x="2553050" y="132449"/>
                  <a:pt x="5508771" y="-275815"/>
                  <a:pt x="5662569" y="259682"/>
                </a:cubicBezTo>
                <a:cubicBezTo>
                  <a:pt x="5816367" y="795179"/>
                  <a:pt x="2969703" y="3144096"/>
                  <a:pt x="2961314" y="3665612"/>
                </a:cubicBezTo>
                <a:cubicBezTo>
                  <a:pt x="2952925" y="4187128"/>
                  <a:pt x="4799901" y="3358016"/>
                  <a:pt x="5612235" y="3388776"/>
                </a:cubicBezTo>
                <a:cubicBezTo>
                  <a:pt x="6424569" y="3419536"/>
                  <a:pt x="7614407" y="3980199"/>
                  <a:pt x="7835317" y="3850170"/>
                </a:cubicBezTo>
                <a:cubicBezTo>
                  <a:pt x="8056227" y="3720141"/>
                  <a:pt x="6979640" y="3019660"/>
                  <a:pt x="6937695" y="2608600"/>
                </a:cubicBezTo>
                <a:cubicBezTo>
                  <a:pt x="6895750" y="2197540"/>
                  <a:pt x="7214532" y="1620097"/>
                  <a:pt x="7583648" y="1383807"/>
                </a:cubicBezTo>
                <a:cubicBezTo>
                  <a:pt x="7952764" y="1147517"/>
                  <a:pt x="8552576" y="1169188"/>
                  <a:pt x="9152389" y="1190860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 Placeholder 448">
            <a:extLst>
              <a:ext uri="{FF2B5EF4-FFF2-40B4-BE49-F238E27FC236}">
                <a16:creationId xmlns:a16="http://schemas.microsoft.com/office/drawing/2014/main" id="{6E3B4BB8-CDF1-3FC9-BFDA-12D44D9CC23B}"/>
              </a:ext>
            </a:extLst>
          </p:cNvPr>
          <p:cNvSpPr>
            <a:spLocks noGrp="1"/>
          </p:cNvSpPr>
          <p:nvPr/>
        </p:nvSpPr>
        <p:spPr>
          <a:xfrm>
            <a:off x="1054598" y="4163670"/>
            <a:ext cx="1627632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Shared docs</a:t>
            </a:r>
          </a:p>
        </p:txBody>
      </p:sp>
      <p:sp>
        <p:nvSpPr>
          <p:cNvPr id="7" name="Text Placeholder 1248">
            <a:extLst>
              <a:ext uri="{FF2B5EF4-FFF2-40B4-BE49-F238E27FC236}">
                <a16:creationId xmlns:a16="http://schemas.microsoft.com/office/drawing/2014/main" id="{4D6261DB-473B-266E-1282-7059F6EFDB47}"/>
              </a:ext>
            </a:extLst>
          </p:cNvPr>
          <p:cNvSpPr>
            <a:spLocks noGrp="1"/>
          </p:cNvSpPr>
          <p:nvPr/>
        </p:nvSpPr>
        <p:spPr>
          <a:xfrm>
            <a:off x="765458" y="3886075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8" name="Text Placeholder 432">
            <a:extLst>
              <a:ext uri="{FF2B5EF4-FFF2-40B4-BE49-F238E27FC236}">
                <a16:creationId xmlns:a16="http://schemas.microsoft.com/office/drawing/2014/main" id="{D1EDB933-36A0-3331-CB63-2FD6D0861D82}"/>
              </a:ext>
            </a:extLst>
          </p:cNvPr>
          <p:cNvSpPr>
            <a:spLocks noGrp="1"/>
          </p:cNvSpPr>
          <p:nvPr/>
        </p:nvSpPr>
        <p:spPr>
          <a:xfrm>
            <a:off x="1228334" y="5032996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2017</a:t>
            </a:r>
          </a:p>
        </p:txBody>
      </p:sp>
      <p:sp>
        <p:nvSpPr>
          <p:cNvPr id="9" name="Text Placeholder 448">
            <a:extLst>
              <a:ext uri="{FF2B5EF4-FFF2-40B4-BE49-F238E27FC236}">
                <a16:creationId xmlns:a16="http://schemas.microsoft.com/office/drawing/2014/main" id="{AABB0240-7FD3-0093-F4DA-40375DB570C7}"/>
              </a:ext>
            </a:extLst>
          </p:cNvPr>
          <p:cNvSpPr>
            <a:spLocks noGrp="1"/>
          </p:cNvSpPr>
          <p:nvPr/>
        </p:nvSpPr>
        <p:spPr>
          <a:xfrm>
            <a:off x="2877637" y="1297182"/>
            <a:ext cx="1627632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Reserved area</a:t>
            </a:r>
          </a:p>
        </p:txBody>
      </p:sp>
      <p:sp>
        <p:nvSpPr>
          <p:cNvPr id="10" name="Text Placeholder 1248">
            <a:extLst>
              <a:ext uri="{FF2B5EF4-FFF2-40B4-BE49-F238E27FC236}">
                <a16:creationId xmlns:a16="http://schemas.microsoft.com/office/drawing/2014/main" id="{787969AF-8B0D-D4D6-AAEC-20D027D2BDDB}"/>
              </a:ext>
            </a:extLst>
          </p:cNvPr>
          <p:cNvSpPr>
            <a:spLocks noGrp="1"/>
          </p:cNvSpPr>
          <p:nvPr/>
        </p:nvSpPr>
        <p:spPr>
          <a:xfrm>
            <a:off x="4069021" y="2321981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11" name="Text Placeholder 432">
            <a:extLst>
              <a:ext uri="{FF2B5EF4-FFF2-40B4-BE49-F238E27FC236}">
                <a16:creationId xmlns:a16="http://schemas.microsoft.com/office/drawing/2014/main" id="{4ED97F69-5596-EDFE-3944-4AB30A43545B}"/>
              </a:ext>
            </a:extLst>
          </p:cNvPr>
          <p:cNvSpPr>
            <a:spLocks noGrp="1"/>
          </p:cNvSpPr>
          <p:nvPr/>
        </p:nvSpPr>
        <p:spPr>
          <a:xfrm>
            <a:off x="3051373" y="2166508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2018</a:t>
            </a:r>
          </a:p>
        </p:txBody>
      </p:sp>
      <p:sp>
        <p:nvSpPr>
          <p:cNvPr id="13" name="Text Placeholder 448">
            <a:extLst>
              <a:ext uri="{FF2B5EF4-FFF2-40B4-BE49-F238E27FC236}">
                <a16:creationId xmlns:a16="http://schemas.microsoft.com/office/drawing/2014/main" id="{628C30D7-3867-BD15-9000-FEC3606AAB3B}"/>
              </a:ext>
            </a:extLst>
          </p:cNvPr>
          <p:cNvSpPr>
            <a:spLocks noGrp="1"/>
          </p:cNvSpPr>
          <p:nvPr/>
        </p:nvSpPr>
        <p:spPr>
          <a:xfrm>
            <a:off x="5290880" y="2275993"/>
            <a:ext cx="1912775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Apps integration</a:t>
            </a:r>
          </a:p>
        </p:txBody>
      </p:sp>
      <p:sp>
        <p:nvSpPr>
          <p:cNvPr id="14" name="Text Placeholder 432">
            <a:extLst>
              <a:ext uri="{FF2B5EF4-FFF2-40B4-BE49-F238E27FC236}">
                <a16:creationId xmlns:a16="http://schemas.microsoft.com/office/drawing/2014/main" id="{B165EBE6-FAD7-54D7-73F5-A0C3A127545C}"/>
              </a:ext>
            </a:extLst>
          </p:cNvPr>
          <p:cNvSpPr>
            <a:spLocks noGrp="1"/>
          </p:cNvSpPr>
          <p:nvPr/>
        </p:nvSpPr>
        <p:spPr>
          <a:xfrm>
            <a:off x="5607169" y="3125881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2018-Present</a:t>
            </a:r>
          </a:p>
        </p:txBody>
      </p:sp>
      <p:sp>
        <p:nvSpPr>
          <p:cNvPr id="20" name="Text Placeholder 448">
            <a:extLst>
              <a:ext uri="{FF2B5EF4-FFF2-40B4-BE49-F238E27FC236}">
                <a16:creationId xmlns:a16="http://schemas.microsoft.com/office/drawing/2014/main" id="{E9C90488-8424-481A-A181-C875FB6BFDEC}"/>
              </a:ext>
            </a:extLst>
          </p:cNvPr>
          <p:cNvSpPr>
            <a:spLocks noGrp="1"/>
          </p:cNvSpPr>
          <p:nvPr/>
        </p:nvSpPr>
        <p:spPr>
          <a:xfrm>
            <a:off x="9167533" y="2166508"/>
            <a:ext cx="1627632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Internal users</a:t>
            </a:r>
          </a:p>
        </p:txBody>
      </p:sp>
      <p:sp>
        <p:nvSpPr>
          <p:cNvPr id="21" name="Text Placeholder 1248">
            <a:extLst>
              <a:ext uri="{FF2B5EF4-FFF2-40B4-BE49-F238E27FC236}">
                <a16:creationId xmlns:a16="http://schemas.microsoft.com/office/drawing/2014/main" id="{E2AAE9F1-CE1A-A65A-D8D3-5E7465C8854C}"/>
              </a:ext>
            </a:extLst>
          </p:cNvPr>
          <p:cNvSpPr>
            <a:spLocks noGrp="1"/>
          </p:cNvSpPr>
          <p:nvPr/>
        </p:nvSpPr>
        <p:spPr>
          <a:xfrm>
            <a:off x="10504787" y="3097262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2" name="Text Placeholder 432">
            <a:extLst>
              <a:ext uri="{FF2B5EF4-FFF2-40B4-BE49-F238E27FC236}">
                <a16:creationId xmlns:a16="http://schemas.microsoft.com/office/drawing/2014/main" id="{A8AAE3D0-4299-DC63-C5CE-FC41A97BF72C}"/>
              </a:ext>
            </a:extLst>
          </p:cNvPr>
          <p:cNvSpPr>
            <a:spLocks noGrp="1"/>
          </p:cNvSpPr>
          <p:nvPr/>
        </p:nvSpPr>
        <p:spPr>
          <a:xfrm>
            <a:off x="9341269" y="3035836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2023</a:t>
            </a:r>
          </a:p>
        </p:txBody>
      </p:sp>
      <p:pic>
        <p:nvPicPr>
          <p:cNvPr id="24" name="Elemento grafico 23" descr="Sblocca con riempimento a tinta unita">
            <a:extLst>
              <a:ext uri="{FF2B5EF4-FFF2-40B4-BE49-F238E27FC236}">
                <a16:creationId xmlns:a16="http://schemas.microsoft.com/office/drawing/2014/main" id="{F3D2A3BC-EEA4-1246-4D50-1B729F2A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3053" y="1159855"/>
            <a:ext cx="706999" cy="706999"/>
          </a:xfrm>
          <a:prstGeom prst="rect">
            <a:avLst/>
          </a:prstGeom>
        </p:spPr>
      </p:pic>
      <p:pic>
        <p:nvPicPr>
          <p:cNvPr id="25" name="Elemento grafico 24" descr="Pezzi del puzzle con riempimento a tinta unita">
            <a:extLst>
              <a:ext uri="{FF2B5EF4-FFF2-40B4-BE49-F238E27FC236}">
                <a16:creationId xmlns:a16="http://schemas.microsoft.com/office/drawing/2014/main" id="{167D4C76-EFCE-850A-EF25-4A09E4317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 rot="20860526">
            <a:off x="5776285" y="1369114"/>
            <a:ext cx="914400" cy="914400"/>
          </a:xfrm>
          <a:prstGeom prst="rect">
            <a:avLst/>
          </a:prstGeom>
        </p:spPr>
      </p:pic>
      <p:pic>
        <p:nvPicPr>
          <p:cNvPr id="34" name="Elemento grafico 33" descr="Connessioni con riempimento a tinta unita">
            <a:extLst>
              <a:ext uri="{FF2B5EF4-FFF2-40B4-BE49-F238E27FC236}">
                <a16:creationId xmlns:a16="http://schemas.microsoft.com/office/drawing/2014/main" id="{CEBC0431-5271-87C4-9654-E2E4FEB53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6139" y="1306685"/>
            <a:ext cx="914400" cy="914400"/>
          </a:xfrm>
          <a:prstGeom prst="rect">
            <a:avLst/>
          </a:prstGeom>
        </p:spPr>
      </p:pic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3F16D4AC-E173-AB2C-FB1C-BCDAF0F89814}"/>
              </a:ext>
            </a:extLst>
          </p:cNvPr>
          <p:cNvSpPr/>
          <p:nvPr/>
        </p:nvSpPr>
        <p:spPr>
          <a:xfrm>
            <a:off x="5598888" y="7"/>
            <a:ext cx="4884613" cy="6484691"/>
          </a:xfrm>
          <a:custGeom>
            <a:avLst/>
            <a:gdLst>
              <a:gd name="connsiteX0" fmla="*/ 3568018 w 4884613"/>
              <a:gd name="connsiteY0" fmla="*/ 0 h 6484690"/>
              <a:gd name="connsiteX1" fmla="*/ 4843145 w 4884613"/>
              <a:gd name="connsiteY1" fmla="*/ 780176 h 6484690"/>
              <a:gd name="connsiteX2" fmla="*/ 2200612 w 4884613"/>
              <a:gd name="connsiteY2" fmla="*/ 1669409 h 6484690"/>
              <a:gd name="connsiteX3" fmla="*/ 2930455 w 4884613"/>
              <a:gd name="connsiteY3" fmla="*/ 2332139 h 6484690"/>
              <a:gd name="connsiteX4" fmla="*/ 2099945 w 4884613"/>
              <a:gd name="connsiteY4" fmla="*/ 2835479 h 6484690"/>
              <a:gd name="connsiteX5" fmla="*/ 2376781 w 4884613"/>
              <a:gd name="connsiteY5" fmla="*/ 3665989 h 6484690"/>
              <a:gd name="connsiteX6" fmla="*/ 573148 w 4884613"/>
              <a:gd name="connsiteY6" fmla="*/ 4018327 h 6484690"/>
              <a:gd name="connsiteX7" fmla="*/ 19475 w 4884613"/>
              <a:gd name="connsiteY7" fmla="*/ 4932727 h 6484690"/>
              <a:gd name="connsiteX8" fmla="*/ 178866 w 4884613"/>
              <a:gd name="connsiteY8" fmla="*/ 6484690 h 648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4613" h="6484690">
                <a:moveTo>
                  <a:pt x="3568018" y="0"/>
                </a:moveTo>
                <a:cubicBezTo>
                  <a:pt x="4319532" y="250970"/>
                  <a:pt x="5071046" y="501941"/>
                  <a:pt x="4843145" y="780176"/>
                </a:cubicBezTo>
                <a:cubicBezTo>
                  <a:pt x="4615244" y="1058411"/>
                  <a:pt x="2519394" y="1410748"/>
                  <a:pt x="2200612" y="1669409"/>
                </a:cubicBezTo>
                <a:cubicBezTo>
                  <a:pt x="1881830" y="1928070"/>
                  <a:pt x="2947233" y="2137794"/>
                  <a:pt x="2930455" y="2332139"/>
                </a:cubicBezTo>
                <a:cubicBezTo>
                  <a:pt x="2913677" y="2526484"/>
                  <a:pt x="2192224" y="2613171"/>
                  <a:pt x="2099945" y="2835479"/>
                </a:cubicBezTo>
                <a:cubicBezTo>
                  <a:pt x="2007666" y="3057787"/>
                  <a:pt x="2631247" y="3468848"/>
                  <a:pt x="2376781" y="3665989"/>
                </a:cubicBezTo>
                <a:cubicBezTo>
                  <a:pt x="2122315" y="3863130"/>
                  <a:pt x="966032" y="3807204"/>
                  <a:pt x="573148" y="4018327"/>
                </a:cubicBezTo>
                <a:cubicBezTo>
                  <a:pt x="180264" y="4229450"/>
                  <a:pt x="85189" y="4521667"/>
                  <a:pt x="19475" y="4932727"/>
                </a:cubicBezTo>
                <a:cubicBezTo>
                  <a:pt x="-46239" y="5343787"/>
                  <a:pt x="66313" y="5914238"/>
                  <a:pt x="178866" y="6484690"/>
                </a:cubicBezTo>
              </a:path>
            </a:pathLst>
          </a:cu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BBC3B372-8373-4012-261D-DEEF0A77939F}"/>
              </a:ext>
            </a:extLst>
          </p:cNvPr>
          <p:cNvSpPr txBox="1"/>
          <p:nvPr/>
        </p:nvSpPr>
        <p:spPr>
          <a:xfrm>
            <a:off x="-63996" y="2614735"/>
            <a:ext cx="2709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rgbClr val="FF9933"/>
                </a:solidFill>
                <a:latin typeface="Candara" panose="020E0502030303020204" pitchFamily="34" charset="0"/>
              </a:rPr>
              <a:t>Access Management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F5088FD-C6FF-7127-F678-C4A25BB3C91F}"/>
              </a:ext>
            </a:extLst>
          </p:cNvPr>
          <p:cNvSpPr txBox="1"/>
          <p:nvPr/>
        </p:nvSpPr>
        <p:spPr>
          <a:xfrm>
            <a:off x="9382915" y="5237757"/>
            <a:ext cx="2424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>
                <a:solidFill>
                  <a:schemeClr val="accent5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Identity </a:t>
            </a:r>
            <a:r>
              <a:rPr lang="it-IT" sz="2800" b="1" err="1">
                <a:solidFill>
                  <a:schemeClr val="accent5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Orchestration</a:t>
            </a:r>
            <a:endParaRPr lang="it-IT" sz="2800" b="1">
              <a:solidFill>
                <a:schemeClr val="accent5">
                  <a:lumMod val="60000"/>
                  <a:lumOff val="4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 Placeholder 1248">
            <a:extLst>
              <a:ext uri="{FF2B5EF4-FFF2-40B4-BE49-F238E27FC236}">
                <a16:creationId xmlns:a16="http://schemas.microsoft.com/office/drawing/2014/main" id="{25D94AB3-77F5-04E2-5B2D-FBAD7E925DBC}"/>
              </a:ext>
            </a:extLst>
          </p:cNvPr>
          <p:cNvSpPr>
            <a:spLocks noGrp="1"/>
          </p:cNvSpPr>
          <p:nvPr/>
        </p:nvSpPr>
        <p:spPr>
          <a:xfrm>
            <a:off x="6998985" y="1960503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</a:t>
            </a:r>
          </a:p>
        </p:txBody>
      </p:sp>
      <p:pic>
        <p:nvPicPr>
          <p:cNvPr id="56" name="Elemento grafico 55" descr="Progetto con riempimento a tinta unita">
            <a:extLst>
              <a:ext uri="{FF2B5EF4-FFF2-40B4-BE49-F238E27FC236}">
                <a16:creationId xmlns:a16="http://schemas.microsoft.com/office/drawing/2014/main" id="{E4B63E41-52DD-BC0D-AC56-5907EE0EF4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45637">
            <a:off x="2768960" y="5002187"/>
            <a:ext cx="914400" cy="914400"/>
          </a:xfrm>
          <a:prstGeom prst="rect">
            <a:avLst/>
          </a:prstGeom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D65775-62AB-D218-A1F2-9890ABEF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789697-D61D-9DFE-332D-872CD45B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41" name="Immagine 40" descr="Immagine che contiene Elementi grafici, schermata, grafica, Carattere&#10;&#10;Descrizione generata automaticamente">
            <a:extLst>
              <a:ext uri="{FF2B5EF4-FFF2-40B4-BE49-F238E27FC236}">
                <a16:creationId xmlns:a16="http://schemas.microsoft.com/office/drawing/2014/main" id="{9EF31E7A-67DB-BC2C-3627-5FDEFD35B5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77" y="4989187"/>
            <a:ext cx="753201" cy="735960"/>
          </a:xfrm>
          <a:prstGeom prst="rect">
            <a:avLst/>
          </a:prstGeom>
        </p:spPr>
      </p:pic>
      <p:pic>
        <p:nvPicPr>
          <p:cNvPr id="43" name="Immagine 42" descr="Immagine che contiene schermata, Elementi grafici, Blu elettrico, design&#10;&#10;Descrizione generata automaticamente">
            <a:extLst>
              <a:ext uri="{FF2B5EF4-FFF2-40B4-BE49-F238E27FC236}">
                <a16:creationId xmlns:a16="http://schemas.microsoft.com/office/drawing/2014/main" id="{B71028C4-1D5A-B28F-A97E-A2DFCF0263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880" y="2993101"/>
            <a:ext cx="803845" cy="803845"/>
          </a:xfrm>
          <a:prstGeom prst="rect">
            <a:avLst/>
          </a:prstGeom>
        </p:spPr>
      </p:pic>
      <p:pic>
        <p:nvPicPr>
          <p:cNvPr id="23" name="Elemento grafico 22">
            <a:extLst>
              <a:ext uri="{FF2B5EF4-FFF2-40B4-BE49-F238E27FC236}">
                <a16:creationId xmlns:a16="http://schemas.microsoft.com/office/drawing/2014/main" id="{3FEEFD2C-12E6-E05D-1FBD-8092A18E1C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78481" y="543923"/>
            <a:ext cx="1028700" cy="295275"/>
          </a:xfrm>
          <a:prstGeom prst="rect">
            <a:avLst/>
          </a:prstGeom>
        </p:spPr>
      </p:pic>
      <p:sp>
        <p:nvSpPr>
          <p:cNvPr id="62" name="Text Placeholder 448">
            <a:extLst>
              <a:ext uri="{FF2B5EF4-FFF2-40B4-BE49-F238E27FC236}">
                <a16:creationId xmlns:a16="http://schemas.microsoft.com/office/drawing/2014/main" id="{5E99BA63-DFF7-8155-84BF-0D47076086A3}"/>
              </a:ext>
            </a:extLst>
          </p:cNvPr>
          <p:cNvSpPr>
            <a:spLocks noGrp="1"/>
          </p:cNvSpPr>
          <p:nvPr/>
        </p:nvSpPr>
        <p:spPr>
          <a:xfrm>
            <a:off x="6811295" y="4252514"/>
            <a:ext cx="1830100" cy="1924041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Text Placeholder 1248">
            <a:extLst>
              <a:ext uri="{FF2B5EF4-FFF2-40B4-BE49-F238E27FC236}">
                <a16:creationId xmlns:a16="http://schemas.microsoft.com/office/drawing/2014/main" id="{51F0E48D-2EB0-EEA2-E44D-453989695CB1}"/>
              </a:ext>
            </a:extLst>
          </p:cNvPr>
          <p:cNvSpPr>
            <a:spLocks noGrp="1"/>
          </p:cNvSpPr>
          <p:nvPr/>
        </p:nvSpPr>
        <p:spPr>
          <a:xfrm>
            <a:off x="6568317" y="5642846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4" name="Text Placeholder 432">
            <a:extLst>
              <a:ext uri="{FF2B5EF4-FFF2-40B4-BE49-F238E27FC236}">
                <a16:creationId xmlns:a16="http://schemas.microsoft.com/office/drawing/2014/main" id="{38B659BB-01C3-0856-F65A-9856E134F45A}"/>
              </a:ext>
            </a:extLst>
          </p:cNvPr>
          <p:cNvSpPr>
            <a:spLocks noGrp="1"/>
          </p:cNvSpPr>
          <p:nvPr/>
        </p:nvSpPr>
        <p:spPr>
          <a:xfrm>
            <a:off x="7114857" y="5751731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2021</a:t>
            </a:r>
          </a:p>
        </p:txBody>
      </p:sp>
      <p:pic>
        <p:nvPicPr>
          <p:cNvPr id="65" name="Elemento grafico 64" descr="Cuore con riempimento a tinta unita">
            <a:extLst>
              <a:ext uri="{FF2B5EF4-FFF2-40B4-BE49-F238E27FC236}">
                <a16:creationId xmlns:a16="http://schemas.microsoft.com/office/drawing/2014/main" id="{F31788C2-5632-E877-D401-D55246DBA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64061" y="4980134"/>
            <a:ext cx="388041" cy="388041"/>
          </a:xfrm>
          <a:prstGeom prst="rect">
            <a:avLst/>
          </a:prstGeom>
        </p:spPr>
      </p:pic>
      <p:pic>
        <p:nvPicPr>
          <p:cNvPr id="66" name="Elemento grafico 65" descr="Cuore con riempimento a tinta unita">
            <a:extLst>
              <a:ext uri="{FF2B5EF4-FFF2-40B4-BE49-F238E27FC236}">
                <a16:creationId xmlns:a16="http://schemas.microsoft.com/office/drawing/2014/main" id="{03AD43F1-70F7-2079-B97D-B158A8063A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22987" y="4340055"/>
            <a:ext cx="457200" cy="457200"/>
          </a:xfrm>
          <a:prstGeom prst="rect">
            <a:avLst/>
          </a:prstGeom>
        </p:spPr>
      </p:pic>
      <p:pic>
        <p:nvPicPr>
          <p:cNvPr id="67" name="Elemento grafico 66" descr="Cuore con riempimento a tinta unita">
            <a:extLst>
              <a:ext uri="{FF2B5EF4-FFF2-40B4-BE49-F238E27FC236}">
                <a16:creationId xmlns:a16="http://schemas.microsoft.com/office/drawing/2014/main" id="{AE2D65F2-A5F6-B062-CFD7-CFAD53CA7D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73108">
            <a:off x="8678415" y="4710458"/>
            <a:ext cx="457200" cy="457200"/>
          </a:xfrm>
          <a:prstGeom prst="rect">
            <a:avLst/>
          </a:prstGeom>
        </p:spPr>
      </p:pic>
      <p:pic>
        <p:nvPicPr>
          <p:cNvPr id="68" name="Elemento grafico 67" descr="Cuore con riempimento a tinta unita">
            <a:extLst>
              <a:ext uri="{FF2B5EF4-FFF2-40B4-BE49-F238E27FC236}">
                <a16:creationId xmlns:a16="http://schemas.microsoft.com/office/drawing/2014/main" id="{9C8BA4F1-1D2E-39C2-0D7D-6FAFE82E59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992820">
            <a:off x="6554343" y="4370221"/>
            <a:ext cx="457200" cy="457200"/>
          </a:xfrm>
          <a:prstGeom prst="rect">
            <a:avLst/>
          </a:prstGeom>
        </p:spPr>
      </p:pic>
      <p:pic>
        <p:nvPicPr>
          <p:cNvPr id="69" name="Elemento grafico 68" descr="Cuore con riempimento a tinta unita">
            <a:extLst>
              <a:ext uri="{FF2B5EF4-FFF2-40B4-BE49-F238E27FC236}">
                <a16:creationId xmlns:a16="http://schemas.microsoft.com/office/drawing/2014/main" id="{D5A48AAE-F4D0-2AF0-6755-B316817043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52784">
            <a:off x="6542759" y="4760873"/>
            <a:ext cx="457200" cy="457200"/>
          </a:xfrm>
          <a:prstGeom prst="rect">
            <a:avLst/>
          </a:prstGeom>
        </p:spPr>
      </p:pic>
      <p:pic>
        <p:nvPicPr>
          <p:cNvPr id="70" name="Elemento grafico 69" descr="Cuore con riempimento a tinta unita">
            <a:extLst>
              <a:ext uri="{FF2B5EF4-FFF2-40B4-BE49-F238E27FC236}">
                <a16:creationId xmlns:a16="http://schemas.microsoft.com/office/drawing/2014/main" id="{4E1137A7-AF77-4E92-22F8-A0E468E9D1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52784">
            <a:off x="8390657" y="4943905"/>
            <a:ext cx="457200" cy="457200"/>
          </a:xfrm>
          <a:prstGeom prst="rect">
            <a:avLst/>
          </a:prstGeom>
        </p:spPr>
      </p:pic>
      <p:pic>
        <p:nvPicPr>
          <p:cNvPr id="71" name="Elemento grafico 70" descr="Cuore con riempimento a tinta unita">
            <a:extLst>
              <a:ext uri="{FF2B5EF4-FFF2-40B4-BE49-F238E27FC236}">
                <a16:creationId xmlns:a16="http://schemas.microsoft.com/office/drawing/2014/main" id="{49F1B32F-4CBA-BD80-DE77-A7A1C9664D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412302">
            <a:off x="6777523" y="4032547"/>
            <a:ext cx="457200" cy="457200"/>
          </a:xfrm>
          <a:prstGeom prst="rect">
            <a:avLst/>
          </a:prstGeom>
        </p:spPr>
      </p:pic>
      <p:pic>
        <p:nvPicPr>
          <p:cNvPr id="72" name="Elemento grafico 71" descr="Cuore con riempimento a tinta unita">
            <a:extLst>
              <a:ext uri="{FF2B5EF4-FFF2-40B4-BE49-F238E27FC236}">
                <a16:creationId xmlns:a16="http://schemas.microsoft.com/office/drawing/2014/main" id="{4FBED1C1-278F-7132-32DC-B9793CB5CA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52784">
            <a:off x="8185139" y="4004981"/>
            <a:ext cx="457200" cy="457200"/>
          </a:xfrm>
          <a:prstGeom prst="rect">
            <a:avLst/>
          </a:prstGeom>
        </p:spPr>
      </p:pic>
      <p:pic>
        <p:nvPicPr>
          <p:cNvPr id="73" name="Elemento grafico 72" descr="Cuore con riempimento a tinta unita">
            <a:extLst>
              <a:ext uri="{FF2B5EF4-FFF2-40B4-BE49-F238E27FC236}">
                <a16:creationId xmlns:a16="http://schemas.microsoft.com/office/drawing/2014/main" id="{74489514-32F3-32CF-60F8-B05049B9C3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52784">
            <a:off x="7443463" y="3978054"/>
            <a:ext cx="457200" cy="457200"/>
          </a:xfrm>
          <a:prstGeom prst="rect">
            <a:avLst/>
          </a:prstGeom>
        </p:spPr>
      </p:pic>
      <p:pic>
        <p:nvPicPr>
          <p:cNvPr id="74" name="Immagine 73" descr="Immagine che contiene Elementi grafici, Carattere, logo, grafica&#10;&#10;Descrizione generata automaticamente">
            <a:extLst>
              <a:ext uri="{FF2B5EF4-FFF2-40B4-BE49-F238E27FC236}">
                <a16:creationId xmlns:a16="http://schemas.microsoft.com/office/drawing/2014/main" id="{3767715D-2788-CE6B-B516-FDB586E2640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875" y="4403730"/>
            <a:ext cx="822166" cy="575516"/>
          </a:xfrm>
          <a:prstGeom prst="rect">
            <a:avLst/>
          </a:prstGeom>
        </p:spPr>
      </p:pic>
      <p:grpSp>
        <p:nvGrpSpPr>
          <p:cNvPr id="75" name="Gruppo 74">
            <a:extLst>
              <a:ext uri="{FF2B5EF4-FFF2-40B4-BE49-F238E27FC236}">
                <a16:creationId xmlns:a16="http://schemas.microsoft.com/office/drawing/2014/main" id="{E439267F-32E7-0D63-BC87-8CD3F58F14F0}"/>
              </a:ext>
            </a:extLst>
          </p:cNvPr>
          <p:cNvGrpSpPr/>
          <p:nvPr/>
        </p:nvGrpSpPr>
        <p:grpSpPr>
          <a:xfrm>
            <a:off x="7422887" y="5255481"/>
            <a:ext cx="612904" cy="523220"/>
            <a:chOff x="7412909" y="5221901"/>
            <a:chExt cx="612904" cy="523220"/>
          </a:xfrm>
        </p:grpSpPr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37F0011D-2915-3D74-DC03-A3AC91FD7719}"/>
                </a:ext>
              </a:extLst>
            </p:cNvPr>
            <p:cNvSpPr txBox="1"/>
            <p:nvPr/>
          </p:nvSpPr>
          <p:spPr>
            <a:xfrm>
              <a:off x="7412909" y="5221901"/>
              <a:ext cx="573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800" b="1">
                  <a:solidFill>
                    <a:schemeClr val="accent1"/>
                  </a:solidFill>
                  <a:latin typeface="+mj-lt"/>
                </a:rPr>
                <a:t>vi</a:t>
              </a:r>
              <a:endParaRPr lang="en-GB" sz="2800" b="1">
                <a:solidFill>
                  <a:schemeClr val="accent1"/>
                </a:solidFill>
                <a:latin typeface="+mj-lt"/>
              </a:endParaRPr>
            </a:p>
          </p:txBody>
        </p:sp>
        <p:pic>
          <p:nvPicPr>
            <p:cNvPr id="77" name="Elemento grafico 76">
              <a:extLst>
                <a:ext uri="{FF2B5EF4-FFF2-40B4-BE49-F238E27FC236}">
                  <a16:creationId xmlns:a16="http://schemas.microsoft.com/office/drawing/2014/main" id="{3EBABB77-3862-A077-8A32-0E2DC851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89905" y="5383089"/>
              <a:ext cx="235908" cy="235908"/>
            </a:xfrm>
            <a:prstGeom prst="rect">
              <a:avLst/>
            </a:prstGeom>
          </p:spPr>
        </p:pic>
      </p:grpSp>
      <p:pic>
        <p:nvPicPr>
          <p:cNvPr id="15" name="Elemento grafico 63">
            <a:extLst>
              <a:ext uri="{FF2B5EF4-FFF2-40B4-BE49-F238E27FC236}">
                <a16:creationId xmlns:a16="http://schemas.microsoft.com/office/drawing/2014/main" id="{3BB96573-B087-BFBA-9E5B-05A865BB7F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578295" y="568505"/>
            <a:ext cx="1566054" cy="26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593CD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593CD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0" grpId="0" animBg="1"/>
      <p:bldP spid="22" grpId="0"/>
      <p:bldP spid="35" grpId="0" animBg="1"/>
      <p:bldP spid="37" grpId="0"/>
      <p:bldP spid="38" grpId="0"/>
      <p:bldP spid="12" grpId="0" animBg="1"/>
      <p:bldP spid="62" grpId="0" animBg="1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CEF1B-3763-B53A-94BF-866F995A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err="1">
                <a:latin typeface="Candara" panose="020E0502030303020204" pitchFamily="34" charset="0"/>
              </a:rPr>
              <a:t>KuppingerCole</a:t>
            </a:r>
            <a:r>
              <a:rPr lang="it-IT">
                <a:latin typeface="Candara" panose="020E0502030303020204" pitchFamily="34" charset="0"/>
              </a:rPr>
              <a:t>: </a:t>
            </a:r>
            <a:r>
              <a:rPr lang="en-US">
                <a:latin typeface="Candara" panose="020E0502030303020204" pitchFamily="34" charset="0"/>
              </a:rPr>
              <a:t>European Identity and Cloud Conference 2023</a:t>
            </a:r>
            <a:endParaRPr lang="it-IT">
              <a:latin typeface="Candara" panose="020E0502030303020204" pitchFamily="34" charset="0"/>
            </a:endParaRPr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8B84BDC-C0F4-6875-E170-B89F3944AF69}"/>
              </a:ext>
            </a:extLst>
          </p:cNvPr>
          <p:cNvSpPr/>
          <p:nvPr/>
        </p:nvSpPr>
        <p:spPr>
          <a:xfrm rot="20762572">
            <a:off x="7828" y="2641920"/>
            <a:ext cx="1664922" cy="327171"/>
          </a:xfrm>
          <a:custGeom>
            <a:avLst/>
            <a:gdLst>
              <a:gd name="connsiteX0" fmla="*/ 0 w 2021747"/>
              <a:gd name="connsiteY0" fmla="*/ 0 h 327171"/>
              <a:gd name="connsiteX1" fmla="*/ 2021747 w 2021747"/>
              <a:gd name="connsiteY1" fmla="*/ 327171 h 32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21747" h="327171">
                <a:moveTo>
                  <a:pt x="0" y="0"/>
                </a:moveTo>
                <a:lnTo>
                  <a:pt x="2021747" y="327171"/>
                </a:lnTo>
              </a:path>
            </a:pathLst>
          </a:cu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Elemento grafico 19" descr="Aspirazione contorno">
            <a:extLst>
              <a:ext uri="{FF2B5EF4-FFF2-40B4-BE49-F238E27FC236}">
                <a16:creationId xmlns:a16="http://schemas.microsoft.com/office/drawing/2014/main" id="{A94613B7-09CF-1DB7-6754-918C273CD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657" y="1548138"/>
            <a:ext cx="914400" cy="914400"/>
          </a:xfrm>
          <a:prstGeom prst="rect">
            <a:avLst/>
          </a:prstGeom>
        </p:spPr>
      </p:pic>
      <p:pic>
        <p:nvPicPr>
          <p:cNvPr id="22" name="Elemento grafico 21" descr="Astronauta (maschile) con riempimento a tinta unita">
            <a:extLst>
              <a:ext uri="{FF2B5EF4-FFF2-40B4-BE49-F238E27FC236}">
                <a16:creationId xmlns:a16="http://schemas.microsoft.com/office/drawing/2014/main" id="{1777B653-FBFF-0FF8-D53D-4671494E0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9710" y="4593787"/>
            <a:ext cx="805139" cy="805139"/>
          </a:xfrm>
          <a:prstGeom prst="rect">
            <a:avLst/>
          </a:prstGeom>
        </p:spPr>
      </p:pic>
      <p:pic>
        <p:nvPicPr>
          <p:cNvPr id="24" name="Elemento grafico 23" descr="Podio contorno">
            <a:extLst>
              <a:ext uri="{FF2B5EF4-FFF2-40B4-BE49-F238E27FC236}">
                <a16:creationId xmlns:a16="http://schemas.microsoft.com/office/drawing/2014/main" id="{AEE69B6F-B263-9952-F8B5-D682AB9D7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4541" y="2391864"/>
            <a:ext cx="914400" cy="914400"/>
          </a:xfrm>
          <a:prstGeom prst="rect">
            <a:avLst/>
          </a:prstGeom>
        </p:spPr>
      </p:pic>
      <p:pic>
        <p:nvPicPr>
          <p:cNvPr id="25" name="Immagine 24" descr="Immagine che contiene simbolo, logo, Carattere, Elementi grafici&#10;&#10;Descrizione generata automaticamente">
            <a:extLst>
              <a:ext uri="{FF2B5EF4-FFF2-40B4-BE49-F238E27FC236}">
                <a16:creationId xmlns:a16="http://schemas.microsoft.com/office/drawing/2014/main" id="{1C85CE25-760F-8C20-3C4A-B7832368A7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130" y="4593787"/>
            <a:ext cx="946439" cy="1956236"/>
          </a:xfrm>
          <a:prstGeom prst="rect">
            <a:avLst/>
          </a:prstGeom>
        </p:spPr>
      </p:pic>
      <p:pic>
        <p:nvPicPr>
          <p:cNvPr id="29" name="Immagine 28" descr="Immagine che contiene Carattere, testo, Elementi grafici, schermata&#10;&#10;Descrizione generata automaticamente">
            <a:extLst>
              <a:ext uri="{FF2B5EF4-FFF2-40B4-BE49-F238E27FC236}">
                <a16:creationId xmlns:a16="http://schemas.microsoft.com/office/drawing/2014/main" id="{B65FB919-5EAB-CBED-E990-385BA02C7F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913" y="5375671"/>
            <a:ext cx="524513" cy="521013"/>
          </a:xfrm>
          <a:prstGeom prst="rect">
            <a:avLst/>
          </a:prstGeom>
        </p:spPr>
      </p:pic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636D4113-E065-3804-6E88-E65BB19F9AA9}"/>
              </a:ext>
            </a:extLst>
          </p:cNvPr>
          <p:cNvSpPr/>
          <p:nvPr/>
        </p:nvSpPr>
        <p:spPr>
          <a:xfrm>
            <a:off x="195310" y="1361518"/>
            <a:ext cx="11511058" cy="4535166"/>
          </a:xfrm>
          <a:custGeom>
            <a:avLst/>
            <a:gdLst>
              <a:gd name="connsiteX0" fmla="*/ 2869191 w 10298834"/>
              <a:gd name="connsiteY0" fmla="*/ 1591232 h 4417208"/>
              <a:gd name="connsiteX1" fmla="*/ 4898016 w 10298834"/>
              <a:gd name="connsiteY1" fmla="*/ 19607 h 4417208"/>
              <a:gd name="connsiteX2" fmla="*/ 6945891 w 10298834"/>
              <a:gd name="connsiteY2" fmla="*/ 867332 h 4417208"/>
              <a:gd name="connsiteX3" fmla="*/ 8698491 w 10298834"/>
              <a:gd name="connsiteY3" fmla="*/ 10082 h 4417208"/>
              <a:gd name="connsiteX4" fmla="*/ 10298691 w 10298834"/>
              <a:gd name="connsiteY4" fmla="*/ 1581707 h 4417208"/>
              <a:gd name="connsiteX5" fmla="*/ 8612766 w 10298834"/>
              <a:gd name="connsiteY5" fmla="*/ 3058082 h 4417208"/>
              <a:gd name="connsiteX6" fmla="*/ 5526666 w 10298834"/>
              <a:gd name="connsiteY6" fmla="*/ 3305732 h 4417208"/>
              <a:gd name="connsiteX7" fmla="*/ 849891 w 10298834"/>
              <a:gd name="connsiteY7" fmla="*/ 2562782 h 4417208"/>
              <a:gd name="connsiteX8" fmla="*/ 97416 w 10298834"/>
              <a:gd name="connsiteY8" fmla="*/ 3515282 h 4417208"/>
              <a:gd name="connsiteX9" fmla="*/ 2059566 w 10298834"/>
              <a:gd name="connsiteY9" fmla="*/ 4401107 h 4417208"/>
              <a:gd name="connsiteX10" fmla="*/ 5059941 w 10298834"/>
              <a:gd name="connsiteY10" fmla="*/ 2724707 h 4417208"/>
              <a:gd name="connsiteX11" fmla="*/ 7688841 w 10298834"/>
              <a:gd name="connsiteY11" fmla="*/ 3905807 h 4417208"/>
              <a:gd name="connsiteX12" fmla="*/ 9689091 w 10298834"/>
              <a:gd name="connsiteY12" fmla="*/ 2819957 h 441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298834" h="4417208">
                <a:moveTo>
                  <a:pt x="2869191" y="1591232"/>
                </a:moveTo>
                <a:cubicBezTo>
                  <a:pt x="3543878" y="865744"/>
                  <a:pt x="4218566" y="140257"/>
                  <a:pt x="4898016" y="19607"/>
                </a:cubicBezTo>
                <a:cubicBezTo>
                  <a:pt x="5577466" y="-101043"/>
                  <a:pt x="6312479" y="868919"/>
                  <a:pt x="6945891" y="867332"/>
                </a:cubicBezTo>
                <a:cubicBezTo>
                  <a:pt x="7579303" y="865745"/>
                  <a:pt x="8139691" y="-108980"/>
                  <a:pt x="8698491" y="10082"/>
                </a:cubicBezTo>
                <a:cubicBezTo>
                  <a:pt x="9257291" y="129144"/>
                  <a:pt x="10312978" y="1073707"/>
                  <a:pt x="10298691" y="1581707"/>
                </a:cubicBezTo>
                <a:cubicBezTo>
                  <a:pt x="10284404" y="2089707"/>
                  <a:pt x="9408104" y="2770745"/>
                  <a:pt x="8612766" y="3058082"/>
                </a:cubicBezTo>
                <a:cubicBezTo>
                  <a:pt x="7817429" y="3345420"/>
                  <a:pt x="6820478" y="3388282"/>
                  <a:pt x="5526666" y="3305732"/>
                </a:cubicBezTo>
                <a:cubicBezTo>
                  <a:pt x="4232854" y="3223182"/>
                  <a:pt x="1754766" y="2527857"/>
                  <a:pt x="849891" y="2562782"/>
                </a:cubicBezTo>
                <a:cubicBezTo>
                  <a:pt x="-54984" y="2597707"/>
                  <a:pt x="-104196" y="3208895"/>
                  <a:pt x="97416" y="3515282"/>
                </a:cubicBezTo>
                <a:cubicBezTo>
                  <a:pt x="299028" y="3821669"/>
                  <a:pt x="1232478" y="4532870"/>
                  <a:pt x="2059566" y="4401107"/>
                </a:cubicBezTo>
                <a:cubicBezTo>
                  <a:pt x="2886654" y="4269344"/>
                  <a:pt x="4121728" y="2807257"/>
                  <a:pt x="5059941" y="2724707"/>
                </a:cubicBezTo>
                <a:cubicBezTo>
                  <a:pt x="5998154" y="2642157"/>
                  <a:pt x="6917316" y="3889932"/>
                  <a:pt x="7688841" y="3905807"/>
                </a:cubicBezTo>
                <a:cubicBezTo>
                  <a:pt x="8460366" y="3921682"/>
                  <a:pt x="9074728" y="3370819"/>
                  <a:pt x="9689091" y="2819957"/>
                </a:cubicBezTo>
              </a:path>
            </a:pathLst>
          </a:custGeom>
          <a:ln w="38100">
            <a:solidFill>
              <a:schemeClr val="tx2">
                <a:lumMod val="40000"/>
                <a:lumOff val="6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822F4153-7283-7523-A60B-F5BDEB01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9E6DEC-520E-27D9-4FD1-9B35CB6F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15" name="Text Placeholder 448">
            <a:extLst>
              <a:ext uri="{FF2B5EF4-FFF2-40B4-BE49-F238E27FC236}">
                <a16:creationId xmlns:a16="http://schemas.microsoft.com/office/drawing/2014/main" id="{962CB087-4D95-86B3-E6FF-CA0B478947EB}"/>
              </a:ext>
            </a:extLst>
          </p:cNvPr>
          <p:cNvSpPr>
            <a:spLocks noGrp="1"/>
          </p:cNvSpPr>
          <p:nvPr/>
        </p:nvSpPr>
        <p:spPr>
          <a:xfrm>
            <a:off x="1721366" y="2264213"/>
            <a:ext cx="1627632" cy="1319193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txBody>
          <a:bodyPr vert="horz" lIns="91440" tIns="173736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cap="all" baseline="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Internal users</a:t>
            </a:r>
          </a:p>
        </p:txBody>
      </p:sp>
      <p:sp>
        <p:nvSpPr>
          <p:cNvPr id="16" name="Text Placeholder 1248">
            <a:extLst>
              <a:ext uri="{FF2B5EF4-FFF2-40B4-BE49-F238E27FC236}">
                <a16:creationId xmlns:a16="http://schemas.microsoft.com/office/drawing/2014/main" id="{AFF55720-7AD3-5047-7EC2-E2F40525CB45}"/>
              </a:ext>
            </a:extLst>
          </p:cNvPr>
          <p:cNvSpPr>
            <a:spLocks noGrp="1"/>
          </p:cNvSpPr>
          <p:nvPr/>
        </p:nvSpPr>
        <p:spPr>
          <a:xfrm>
            <a:off x="3058620" y="3194967"/>
            <a:ext cx="630936" cy="6309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ln w="0"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17" name="Text Placeholder 432">
            <a:extLst>
              <a:ext uri="{FF2B5EF4-FFF2-40B4-BE49-F238E27FC236}">
                <a16:creationId xmlns:a16="http://schemas.microsoft.com/office/drawing/2014/main" id="{D6A7A78F-661D-F932-FF8B-A455EEB21B24}"/>
              </a:ext>
            </a:extLst>
          </p:cNvPr>
          <p:cNvSpPr>
            <a:spLocks noGrp="1"/>
          </p:cNvSpPr>
          <p:nvPr/>
        </p:nvSpPr>
        <p:spPr>
          <a:xfrm>
            <a:off x="1895102" y="3133541"/>
            <a:ext cx="1280160" cy="206583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2023</a:t>
            </a:r>
          </a:p>
        </p:txBody>
      </p:sp>
      <p:pic>
        <p:nvPicPr>
          <p:cNvPr id="18" name="Elemento grafico 17" descr="Connessioni con riempimento a tinta unita">
            <a:extLst>
              <a:ext uri="{FF2B5EF4-FFF2-40B4-BE49-F238E27FC236}">
                <a16:creationId xmlns:a16="http://schemas.microsoft.com/office/drawing/2014/main" id="{A1333203-7990-F155-0267-7E802426C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59972" y="1404390"/>
            <a:ext cx="914400" cy="914400"/>
          </a:xfrm>
          <a:prstGeom prst="rect">
            <a:avLst/>
          </a:prstGeom>
        </p:spPr>
      </p:pic>
      <p:pic>
        <p:nvPicPr>
          <p:cNvPr id="21" name="Immagine 20" descr="Immagine che contiene schermata, Elementi grafici, Blu elettrico, design&#10;&#10;Descrizione generata automaticamente">
            <a:extLst>
              <a:ext uri="{FF2B5EF4-FFF2-40B4-BE49-F238E27FC236}">
                <a16:creationId xmlns:a16="http://schemas.microsoft.com/office/drawing/2014/main" id="{C6FB76D9-9899-DA3C-4FEF-55F23E473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13" y="3090806"/>
            <a:ext cx="803845" cy="80384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78AC00D0-4E2B-8221-B6CA-A7E1E639A7F0}"/>
              </a:ext>
            </a:extLst>
          </p:cNvPr>
          <p:cNvGrpSpPr/>
          <p:nvPr/>
        </p:nvGrpSpPr>
        <p:grpSpPr>
          <a:xfrm>
            <a:off x="4336432" y="2752266"/>
            <a:ext cx="4170556" cy="1107996"/>
            <a:chOff x="4336432" y="2752266"/>
            <a:chExt cx="4170556" cy="1107996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54D46C10-3A55-84E6-CE25-B90053256D7E}"/>
                </a:ext>
              </a:extLst>
            </p:cNvPr>
            <p:cNvSpPr txBox="1"/>
            <p:nvPr/>
          </p:nvSpPr>
          <p:spPr>
            <a:xfrm>
              <a:off x="4336432" y="2752266"/>
              <a:ext cx="417055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>
                  <a:solidFill>
                    <a:srgbClr val="FF0000"/>
                  </a:solidFill>
                </a:rPr>
                <a:t>               </a:t>
              </a:r>
              <a:r>
                <a:rPr lang="it-IT" sz="2400" err="1">
                  <a:solidFill>
                    <a:schemeClr val="bg1"/>
                  </a:solidFill>
                  <a:latin typeface="Candara" panose="020E0502030303020204" pitchFamily="34" charset="0"/>
                </a:rPr>
                <a:t>wins</a:t>
              </a:r>
              <a:r>
                <a:rPr lang="it-IT" sz="2400">
                  <a:solidFill>
                    <a:schemeClr val="bg1"/>
                  </a:solidFill>
                  <a:latin typeface="Candara" panose="020E0502030303020204" pitchFamily="34" charset="0"/>
                </a:rPr>
                <a:t> EIC 2023 Best Enterprise IAM Project award</a:t>
              </a:r>
            </a:p>
            <a:p>
              <a:endParaRPr lang="it-IT"/>
            </a:p>
          </p:txBody>
        </p:sp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380B4763-B578-10E2-ECC4-4DC5544BA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457573" y="2813727"/>
              <a:ext cx="10287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0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A00A4-063C-1266-C6D5-055F5284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ndara" panose="020E0502030303020204" pitchFamily="34" charset="0"/>
              </a:rPr>
              <a:t>Achievements</a:t>
            </a:r>
            <a:endParaRPr lang="it-IT">
              <a:latin typeface="Candara" panose="020E0502030303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5596F4-0B86-DA31-6A68-4AA4865B7D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3353" y="1648208"/>
            <a:ext cx="8766934" cy="4695825"/>
          </a:xfrm>
        </p:spPr>
        <p:txBody>
          <a:bodyPr>
            <a:normAutofit/>
          </a:bodyPr>
          <a:lstStyle/>
          <a:p>
            <a:r>
              <a:rPr lang="en-US" sz="2800">
                <a:latin typeface="Candara" panose="020E0502030303020204" pitchFamily="34" charset="0"/>
              </a:rPr>
              <a:t>Improvement of access security</a:t>
            </a:r>
          </a:p>
          <a:p>
            <a:endParaRPr lang="en-US" sz="280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800">
              <a:latin typeface="Candara" panose="020E0502030303020204" pitchFamily="34" charset="0"/>
            </a:endParaRPr>
          </a:p>
          <a:p>
            <a:r>
              <a:rPr lang="en-US" sz="2800">
                <a:solidFill>
                  <a:srgbClr val="FFFFFF"/>
                </a:solidFill>
                <a:latin typeface="Candara" panose="020E0502030303020204" pitchFamily="34" charset="0"/>
              </a:rPr>
              <a:t>Self-registering Designers, Dealers from CRM and Internal Users</a:t>
            </a:r>
          </a:p>
          <a:p>
            <a:pPr marL="0" indent="0">
              <a:buNone/>
            </a:pPr>
            <a:endParaRPr lang="en-US" sz="280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800">
              <a:latin typeface="Candara" panose="020E0502030303020204" pitchFamily="34" charset="0"/>
            </a:endParaRPr>
          </a:p>
          <a:p>
            <a:r>
              <a:rPr lang="en-US" sz="2800">
                <a:latin typeface="Candara" panose="020E0502030303020204" pitchFamily="34" charset="0"/>
              </a:rPr>
              <a:t>Access Management enhanced with Identity Orchestrator</a:t>
            </a:r>
          </a:p>
          <a:p>
            <a:endParaRPr lang="en-US" sz="280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1" name="Elemento grafico 10" descr="Mostro contorno">
            <a:extLst>
              <a:ext uri="{FF2B5EF4-FFF2-40B4-BE49-F238E27FC236}">
                <a16:creationId xmlns:a16="http://schemas.microsoft.com/office/drawing/2014/main" id="{F117454E-C491-E3FD-EF7A-57AC1457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3263" y="1489084"/>
            <a:ext cx="914400" cy="914400"/>
          </a:xfrm>
          <a:prstGeom prst="rect">
            <a:avLst/>
          </a:prstGeom>
        </p:spPr>
      </p:pic>
      <p:pic>
        <p:nvPicPr>
          <p:cNvPr id="14" name="Elemento grafico 13" descr="Scudo con segno di spunta con riempimento a tinta unita">
            <a:extLst>
              <a:ext uri="{FF2B5EF4-FFF2-40B4-BE49-F238E27FC236}">
                <a16:creationId xmlns:a16="http://schemas.microsoft.com/office/drawing/2014/main" id="{F670A3D6-6941-EA41-2A3C-89222AD3F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3263" y="1489084"/>
            <a:ext cx="914400" cy="914400"/>
          </a:xfrm>
          <a:prstGeom prst="rect">
            <a:avLst/>
          </a:prstGeom>
        </p:spPr>
      </p:pic>
      <p:pic>
        <p:nvPicPr>
          <p:cNvPr id="17" name="Elemento grafico 16" descr="Flusso di lavoro contorno">
            <a:extLst>
              <a:ext uri="{FF2B5EF4-FFF2-40B4-BE49-F238E27FC236}">
                <a16:creationId xmlns:a16="http://schemas.microsoft.com/office/drawing/2014/main" id="{AFA639E8-B83F-58FF-57D4-E8A40F94B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131860" y="4931255"/>
            <a:ext cx="914400" cy="914400"/>
          </a:xfrm>
          <a:prstGeom prst="rect">
            <a:avLst/>
          </a:prstGeo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3F29C9FC-D6B7-8E58-DA39-6E46F82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81102FD6-D922-B6C3-AEEE-C8A296B3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8" name="Elemento grafico 7" descr="Virale contorno">
            <a:extLst>
              <a:ext uri="{FF2B5EF4-FFF2-40B4-BE49-F238E27FC236}">
                <a16:creationId xmlns:a16="http://schemas.microsoft.com/office/drawing/2014/main" id="{0F9CE33F-15E6-B7C8-107F-8E37175D1C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4626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A00A4-063C-1266-C6D5-055F5284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ndara" panose="020E0502030303020204" pitchFamily="34" charset="0"/>
              </a:rPr>
              <a:t>Achievements</a:t>
            </a:r>
            <a:endParaRPr lang="it-IT">
              <a:latin typeface="Candara" panose="020E0502030303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5596F4-0B86-DA31-6A68-4AA4865B7D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270" y="1645887"/>
            <a:ext cx="8601636" cy="4695825"/>
          </a:xfrm>
        </p:spPr>
        <p:txBody>
          <a:bodyPr>
            <a:normAutofit/>
          </a:bodyPr>
          <a:lstStyle/>
          <a:p>
            <a:r>
              <a:rPr lang="en-US" sz="2800">
                <a:latin typeface="Candara" panose="020E0502030303020204" pitchFamily="34" charset="0"/>
              </a:rPr>
              <a:t>Integrated Applications: from 2 to 20+</a:t>
            </a:r>
          </a:p>
          <a:p>
            <a:endParaRPr lang="en-US" sz="280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800">
              <a:latin typeface="Candara" panose="020E0502030303020204" pitchFamily="34" charset="0"/>
            </a:endParaRPr>
          </a:p>
          <a:p>
            <a:r>
              <a:rPr lang="en-US" sz="2800">
                <a:latin typeface="Candara" panose="020E0502030303020204" pitchFamily="34" charset="0"/>
              </a:rPr>
              <a:t>Users: from the initial 2500 to 8000+</a:t>
            </a:r>
          </a:p>
          <a:p>
            <a:pPr marL="0" indent="0">
              <a:buNone/>
            </a:pPr>
            <a:endParaRPr lang="en-US" sz="280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800">
              <a:latin typeface="Candara" panose="020E0502030303020204" pitchFamily="34" charset="0"/>
            </a:endParaRPr>
          </a:p>
          <a:p>
            <a:r>
              <a:rPr lang="en-US" sz="2800">
                <a:latin typeface="Candara" panose="020E0502030303020204" pitchFamily="34" charset="0"/>
              </a:rPr>
              <a:t>7 years of collaboration, no need to change technology stack</a:t>
            </a:r>
            <a:endParaRPr lang="en-US">
              <a:latin typeface="Candara" panose="020E0502030303020204" pitchFamily="34" charset="0"/>
            </a:endParaRPr>
          </a:p>
        </p:txBody>
      </p:sp>
      <p:pic>
        <p:nvPicPr>
          <p:cNvPr id="11" name="Elemento grafico 10" descr="Culturista contorno">
            <a:extLst>
              <a:ext uri="{FF2B5EF4-FFF2-40B4-BE49-F238E27FC236}">
                <a16:creationId xmlns:a16="http://schemas.microsoft.com/office/drawing/2014/main" id="{F117454E-C491-E3FD-EF7A-57AC14573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225475" y="1405297"/>
            <a:ext cx="914400" cy="914400"/>
          </a:xfrm>
          <a:prstGeom prst="rect">
            <a:avLst/>
          </a:prstGeom>
        </p:spPr>
      </p:pic>
      <p:pic>
        <p:nvPicPr>
          <p:cNvPr id="17" name="Elemento grafico 16" descr="Stretta di mano con riempimento a tinta unita">
            <a:extLst>
              <a:ext uri="{FF2B5EF4-FFF2-40B4-BE49-F238E27FC236}">
                <a16:creationId xmlns:a16="http://schemas.microsoft.com/office/drawing/2014/main" id="{AFA639E8-B83F-58FF-57D4-E8A40F94B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777505" y="4480664"/>
            <a:ext cx="914400" cy="914400"/>
          </a:xfrm>
          <a:prstGeom prst="rect">
            <a:avLst/>
          </a:prstGeo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3F29C9FC-D6B7-8E58-DA39-6E46F82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12/04/2024</a:t>
            </a:r>
          </a:p>
        </p:txBody>
      </p:sp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81102FD6-D922-B6C3-AEEE-C8A296B3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3680-D0F2-4A1D-B2D6-FEBC7DD23F1A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8" name="Elemento grafico 7" descr="Gruppo con riempimento a tinta unita">
            <a:extLst>
              <a:ext uri="{FF2B5EF4-FFF2-40B4-BE49-F238E27FC236}">
                <a16:creationId xmlns:a16="http://schemas.microsoft.com/office/drawing/2014/main" id="{0F9CE33F-15E6-B7C8-107F-8E37175D1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36904" y="2768982"/>
            <a:ext cx="914400" cy="914400"/>
          </a:xfrm>
          <a:prstGeom prst="rect">
            <a:avLst/>
          </a:prstGeom>
        </p:spPr>
      </p:pic>
      <p:pic>
        <p:nvPicPr>
          <p:cNvPr id="5" name="Elemento grafico 4" descr="Gruppo di persone con riempimento a tinta unita">
            <a:extLst>
              <a:ext uri="{FF2B5EF4-FFF2-40B4-BE49-F238E27FC236}">
                <a16:creationId xmlns:a16="http://schemas.microsoft.com/office/drawing/2014/main" id="{5AE70605-3F20-A56C-C7A3-F23CF09F41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6904" y="27689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CE9019-097C-0858-377F-8FCD73EC973F}"/>
              </a:ext>
            </a:extLst>
          </p:cNvPr>
          <p:cNvSpPr txBox="1"/>
          <p:nvPr/>
        </p:nvSpPr>
        <p:spPr>
          <a:xfrm>
            <a:off x="2378764" y="3031099"/>
            <a:ext cx="2088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andara" panose="020E0502030303020204" pitchFamily="34" charset="0"/>
              </a:rPr>
              <a:t>Thank you for your attention</a:t>
            </a:r>
            <a:endParaRPr lang="it-IT" sz="2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69331"/>
      </p:ext>
    </p:extLst>
  </p:cSld>
  <p:clrMapOvr>
    <a:masterClrMapping/>
  </p:clrMapOvr>
</p:sld>
</file>

<file path=ppt/theme/theme1.xml><?xml version="1.0" encoding="utf-8"?>
<a:theme xmlns:a="http://schemas.openxmlformats.org/drawingml/2006/main" name="Monokee 2022 Dark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kee.potx" id="{9A58CDA0-9891-4360-A48C-3275B962F180}" vid="{0B4A14C0-ACD5-41E4-A64B-8598ADB002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BFA0C0A8B294486A33DCD6659936B" ma:contentTypeVersion="16" ma:contentTypeDescription="Creare un nuovo documento." ma:contentTypeScope="" ma:versionID="daee1447aaef5bccb8a80a78668c498d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efa0bf4476c8d1fc48467a56ca0091a5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8BE4-88A4-41D2-BF97-65A903237D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04CDF9-F5B8-4305-86D3-9D56EEE2F592}">
  <ds:schemaRefs>
    <ds:schemaRef ds:uri="03c8b834-4481-4188-a1ff-b897afb54cf4"/>
    <ds:schemaRef ds:uri="575d846e-f7ae-43b5-8c82-dc08880f9f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192</Words>
  <Application>Microsoft Office PowerPoint</Application>
  <PresentationFormat>Widescreen</PresentationFormat>
  <Paragraphs>83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Candara</vt:lpstr>
      <vt:lpstr>Lato</vt:lpstr>
      <vt:lpstr>Roboto</vt:lpstr>
      <vt:lpstr>Monokee 2022 Dark</vt:lpstr>
      <vt:lpstr>gibus: a successful case study for monokee</vt:lpstr>
      <vt:lpstr>The customer</vt:lpstr>
      <vt:lpstr>             and                     throughout the years</vt:lpstr>
      <vt:lpstr>Integration with </vt:lpstr>
      <vt:lpstr>             and                     throughout the years</vt:lpstr>
      <vt:lpstr>KuppingerCole: European Identity and Cloud Conference 2023</vt:lpstr>
      <vt:lpstr>Achievements</vt:lpstr>
      <vt:lpstr>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gibus: a successful case study for monokee</dc:title>
  <dc:creator>Sara Meneghetti</dc:creator>
  <cp:lastModifiedBy>Mattia Zago</cp:lastModifiedBy>
  <cp:revision>1</cp:revision>
  <dcterms:created xsi:type="dcterms:W3CDTF">2024-03-27T15:32:39Z</dcterms:created>
  <dcterms:modified xsi:type="dcterms:W3CDTF">2024-04-11T14:31:30Z</dcterms:modified>
</cp:coreProperties>
</file>