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2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5"/>
  </p:notesMasterIdLst>
  <p:sldIdLst>
    <p:sldId id="256" r:id="rId4"/>
    <p:sldId id="260" r:id="rId5"/>
    <p:sldId id="261" r:id="rId6"/>
    <p:sldId id="262" r:id="rId7"/>
    <p:sldId id="268" r:id="rId8"/>
    <p:sldId id="263" r:id="rId9"/>
    <p:sldId id="269" r:id="rId10"/>
    <p:sldId id="258" r:id="rId11"/>
    <p:sldId id="259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C40"/>
    <a:srgbClr val="B48900"/>
    <a:srgbClr val="FF43CE"/>
    <a:srgbClr val="4C4C4E"/>
    <a:srgbClr val="FFFF01"/>
    <a:srgbClr val="614F89"/>
    <a:srgbClr val="815385"/>
    <a:srgbClr val="FFBC01"/>
    <a:srgbClr val="00DA7D"/>
    <a:srgbClr val="FF0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46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eneghetti" userId="72066168-999a-4a7c-9875-ae2509302863" providerId="ADAL" clId="{6829DB15-2531-4660-9408-754F5B2564FC}"/>
    <pc:docChg chg="undo custSel modSld">
      <pc:chgData name="Sara Meneghetti" userId="72066168-999a-4a7c-9875-ae2509302863" providerId="ADAL" clId="{6829DB15-2531-4660-9408-754F5B2564FC}" dt="2024-04-10T12:39:25.021" v="58" actId="255"/>
      <pc:docMkLst>
        <pc:docMk/>
      </pc:docMkLst>
      <pc:sldChg chg="modSp mod">
        <pc:chgData name="Sara Meneghetti" userId="72066168-999a-4a7c-9875-ae2509302863" providerId="ADAL" clId="{6829DB15-2531-4660-9408-754F5B2564FC}" dt="2024-04-10T12:33:46.933" v="19" actId="20577"/>
        <pc:sldMkLst>
          <pc:docMk/>
          <pc:sldMk cId="2116042179" sldId="256"/>
        </pc:sldMkLst>
        <pc:spChg chg="mod">
          <ac:chgData name="Sara Meneghetti" userId="72066168-999a-4a7c-9875-ae2509302863" providerId="ADAL" clId="{6829DB15-2531-4660-9408-754F5B2564FC}" dt="2024-04-10T12:33:46.933" v="19" actId="20577"/>
          <ac:spMkLst>
            <pc:docMk/>
            <pc:sldMk cId="2116042179" sldId="256"/>
            <ac:spMk id="4" creationId="{FF630CD9-133B-8A55-A2F7-3F7BE0B3FEED}"/>
          </ac:spMkLst>
        </pc:spChg>
      </pc:sldChg>
      <pc:sldChg chg="modSp">
        <pc:chgData name="Sara Meneghetti" userId="72066168-999a-4a7c-9875-ae2509302863" providerId="ADAL" clId="{6829DB15-2531-4660-9408-754F5B2564FC}" dt="2024-04-10T12:39:25.021" v="58" actId="255"/>
        <pc:sldMkLst>
          <pc:docMk/>
          <pc:sldMk cId="1114962868" sldId="258"/>
        </pc:sldMkLst>
        <pc:spChg chg="mod">
          <ac:chgData name="Sara Meneghetti" userId="72066168-999a-4a7c-9875-ae2509302863" providerId="ADAL" clId="{6829DB15-2531-4660-9408-754F5B2564FC}" dt="2024-04-10T12:39:25.021" v="58" actId="255"/>
          <ac:spMkLst>
            <pc:docMk/>
            <pc:sldMk cId="1114962868" sldId="258"/>
            <ac:spMk id="71" creationId="{689D74A5-9A93-2911-D5E7-93444BABE726}"/>
          </ac:spMkLst>
        </pc:spChg>
      </pc:sldChg>
      <pc:sldChg chg="modSp mod">
        <pc:chgData name="Sara Meneghetti" userId="72066168-999a-4a7c-9875-ae2509302863" providerId="ADAL" clId="{6829DB15-2531-4660-9408-754F5B2564FC}" dt="2024-04-10T12:36:46.185" v="26" actId="1076"/>
        <pc:sldMkLst>
          <pc:docMk/>
          <pc:sldMk cId="3549701362" sldId="260"/>
        </pc:sldMkLst>
        <pc:spChg chg="mod">
          <ac:chgData name="Sara Meneghetti" userId="72066168-999a-4a7c-9875-ae2509302863" providerId="ADAL" clId="{6829DB15-2531-4660-9408-754F5B2564FC}" dt="2024-04-10T12:36:46.185" v="26" actId="1076"/>
          <ac:spMkLst>
            <pc:docMk/>
            <pc:sldMk cId="3549701362" sldId="260"/>
            <ac:spMk id="23" creationId="{917D85ED-EFB5-A0CC-5215-F42895834965}"/>
          </ac:spMkLst>
        </pc:spChg>
      </pc:sldChg>
      <pc:sldChg chg="modSp mod">
        <pc:chgData name="Sara Meneghetti" userId="72066168-999a-4a7c-9875-ae2509302863" providerId="ADAL" clId="{6829DB15-2531-4660-9408-754F5B2564FC}" dt="2024-04-10T12:36:24.334" v="22" actId="1076"/>
        <pc:sldMkLst>
          <pc:docMk/>
          <pc:sldMk cId="1183607461" sldId="261"/>
        </pc:sldMkLst>
        <pc:spChg chg="mod">
          <ac:chgData name="Sara Meneghetti" userId="72066168-999a-4a7c-9875-ae2509302863" providerId="ADAL" clId="{6829DB15-2531-4660-9408-754F5B2564FC}" dt="2024-04-10T12:36:24.334" v="22" actId="1076"/>
          <ac:spMkLst>
            <pc:docMk/>
            <pc:sldMk cId="1183607461" sldId="261"/>
            <ac:spMk id="9" creationId="{CC457818-D76F-31CC-2024-806604DC4DE1}"/>
          </ac:spMkLst>
        </pc:spChg>
      </pc:sldChg>
      <pc:sldChg chg="modSp mod">
        <pc:chgData name="Sara Meneghetti" userId="72066168-999a-4a7c-9875-ae2509302863" providerId="ADAL" clId="{6829DB15-2531-4660-9408-754F5B2564FC}" dt="2024-04-10T12:38:32.848" v="57" actId="20577"/>
        <pc:sldMkLst>
          <pc:docMk/>
          <pc:sldMk cId="275433741" sldId="268"/>
        </pc:sldMkLst>
        <pc:spChg chg="mod">
          <ac:chgData name="Sara Meneghetti" userId="72066168-999a-4a7c-9875-ae2509302863" providerId="ADAL" clId="{6829DB15-2531-4660-9408-754F5B2564FC}" dt="2024-04-10T12:38:32.848" v="57" actId="20577"/>
          <ac:spMkLst>
            <pc:docMk/>
            <pc:sldMk cId="275433741" sldId="268"/>
            <ac:spMk id="38" creationId="{ABF886AA-C5DE-881B-CCA6-F22579633B4A}"/>
          </ac:spMkLst>
        </pc:spChg>
        <pc:grpChg chg="mod">
          <ac:chgData name="Sara Meneghetti" userId="72066168-999a-4a7c-9875-ae2509302863" providerId="ADAL" clId="{6829DB15-2531-4660-9408-754F5B2564FC}" dt="2024-04-10T12:37:05.553" v="28" actId="1076"/>
          <ac:grpSpMkLst>
            <pc:docMk/>
            <pc:sldMk cId="275433741" sldId="268"/>
            <ac:grpSpMk id="50" creationId="{670006E8-CB00-5F90-4E3D-500803244987}"/>
          </ac:grpSpMkLst>
        </pc:grpChg>
        <pc:picChg chg="mod">
          <ac:chgData name="Sara Meneghetti" userId="72066168-999a-4a7c-9875-ae2509302863" providerId="ADAL" clId="{6829DB15-2531-4660-9408-754F5B2564FC}" dt="2024-04-10T12:37:11.304" v="29" actId="1076"/>
          <ac:picMkLst>
            <pc:docMk/>
            <pc:sldMk cId="275433741" sldId="268"/>
            <ac:picMk id="16" creationId="{583DDCC1-DBD2-3A5D-625D-F5260A118344}"/>
          </ac:picMkLst>
        </pc:picChg>
      </pc:sldChg>
    </pc:docChg>
  </pc:docChgLst>
  <pc:docChgLst>
    <pc:chgData name="Mattia Zago" userId="868c17f2-5f7b-4625-be92-cbe91090d795" providerId="ADAL" clId="{FD851A52-78D3-458F-BD7C-E9D5F9FCCD6A}"/>
    <pc:docChg chg="modSld">
      <pc:chgData name="Mattia Zago" userId="868c17f2-5f7b-4625-be92-cbe91090d795" providerId="ADAL" clId="{FD851A52-78D3-458F-BD7C-E9D5F9FCCD6A}" dt="2024-04-12T06:59:15.127" v="15" actId="20577"/>
      <pc:docMkLst>
        <pc:docMk/>
      </pc:docMkLst>
      <pc:sldChg chg="modSp mod">
        <pc:chgData name="Mattia Zago" userId="868c17f2-5f7b-4625-be92-cbe91090d795" providerId="ADAL" clId="{FD851A52-78D3-458F-BD7C-E9D5F9FCCD6A}" dt="2024-04-12T06:59:01.249" v="6" actId="20577"/>
        <pc:sldMkLst>
          <pc:docMk/>
          <pc:sldMk cId="2116042179" sldId="256"/>
        </pc:sldMkLst>
        <pc:spChg chg="mod">
          <ac:chgData name="Mattia Zago" userId="868c17f2-5f7b-4625-be92-cbe91090d795" providerId="ADAL" clId="{FD851A52-78D3-458F-BD7C-E9D5F9FCCD6A}" dt="2024-04-12T06:59:01.249" v="6" actId="20577"/>
          <ac:spMkLst>
            <pc:docMk/>
            <pc:sldMk cId="2116042179" sldId="256"/>
            <ac:spMk id="7" creationId="{594EBB01-3930-CCE6-1009-5C868888BF34}"/>
          </ac:spMkLst>
        </pc:spChg>
      </pc:sldChg>
      <pc:sldChg chg="modSp mod">
        <pc:chgData name="Mattia Zago" userId="868c17f2-5f7b-4625-be92-cbe91090d795" providerId="ADAL" clId="{FD851A52-78D3-458F-BD7C-E9D5F9FCCD6A}" dt="2024-04-12T06:59:15.127" v="15" actId="20577"/>
        <pc:sldMkLst>
          <pc:docMk/>
          <pc:sldMk cId="1352487097" sldId="267"/>
        </pc:sldMkLst>
        <pc:spChg chg="mod">
          <ac:chgData name="Mattia Zago" userId="868c17f2-5f7b-4625-be92-cbe91090d795" providerId="ADAL" clId="{FD851A52-78D3-458F-BD7C-E9D5F9FCCD6A}" dt="2024-04-12T06:59:15.127" v="15" actId="20577"/>
          <ac:spMkLst>
            <pc:docMk/>
            <pc:sldMk cId="1352487097" sldId="267"/>
            <ac:spMk id="7" creationId="{594EBB01-3930-CCE6-1009-5C868888BF34}"/>
          </ac:spMkLst>
        </pc:spChg>
      </pc:sldChg>
    </pc:docChg>
  </pc:docChgLst>
  <pc:docChgLst>
    <pc:chgData name="Valentina Codogno" userId="537a2e99-2764-4e2d-91c8-b4dee1409bbd" providerId="ADAL" clId="{279CAEFB-C217-4247-A8E5-5B49E48CFB86}"/>
    <pc:docChg chg="undo custSel modSld">
      <pc:chgData name="Valentina Codogno" userId="537a2e99-2764-4e2d-91c8-b4dee1409bbd" providerId="ADAL" clId="{279CAEFB-C217-4247-A8E5-5B49E48CFB86}" dt="2024-04-10T14:04:27.778" v="187" actId="1036"/>
      <pc:docMkLst>
        <pc:docMk/>
      </pc:docMkLst>
      <pc:sldChg chg="modSp mod">
        <pc:chgData name="Valentina Codogno" userId="537a2e99-2764-4e2d-91c8-b4dee1409bbd" providerId="ADAL" clId="{279CAEFB-C217-4247-A8E5-5B49E48CFB86}" dt="2024-04-10T13:48:28.728" v="4" actId="20577"/>
        <pc:sldMkLst>
          <pc:docMk/>
          <pc:sldMk cId="2116042179" sldId="256"/>
        </pc:sldMkLst>
        <pc:spChg chg="mod">
          <ac:chgData name="Valentina Codogno" userId="537a2e99-2764-4e2d-91c8-b4dee1409bbd" providerId="ADAL" clId="{279CAEFB-C217-4247-A8E5-5B49E48CFB86}" dt="2024-04-10T13:48:28.728" v="4" actId="20577"/>
          <ac:spMkLst>
            <pc:docMk/>
            <pc:sldMk cId="2116042179" sldId="256"/>
            <ac:spMk id="5" creationId="{F914B538-B476-4E67-5E16-72E90715516A}"/>
          </ac:spMkLst>
        </pc:spChg>
      </pc:sldChg>
      <pc:sldChg chg="addSp delSp modSp mod delAnim">
        <pc:chgData name="Valentina Codogno" userId="537a2e99-2764-4e2d-91c8-b4dee1409bbd" providerId="ADAL" clId="{279CAEFB-C217-4247-A8E5-5B49E48CFB86}" dt="2024-04-10T14:04:27.778" v="187" actId="1036"/>
        <pc:sldMkLst>
          <pc:docMk/>
          <pc:sldMk cId="1114962868" sldId="258"/>
        </pc:sldMkLst>
        <pc:spChg chg="mod">
          <ac:chgData name="Valentina Codogno" userId="537a2e99-2764-4e2d-91c8-b4dee1409bbd" providerId="ADAL" clId="{279CAEFB-C217-4247-A8E5-5B49E48CFB86}" dt="2024-04-10T13:49:45.760" v="13" actId="255"/>
          <ac:spMkLst>
            <pc:docMk/>
            <pc:sldMk cId="1114962868" sldId="258"/>
            <ac:spMk id="17" creationId="{64EEA666-3ACB-154E-5F99-1B591D2A9175}"/>
          </ac:spMkLst>
        </pc:spChg>
        <pc:spChg chg="mod">
          <ac:chgData name="Valentina Codogno" userId="537a2e99-2764-4e2d-91c8-b4dee1409bbd" providerId="ADAL" clId="{279CAEFB-C217-4247-A8E5-5B49E48CFB86}" dt="2024-04-10T13:52:41.748" v="51" actId="1076"/>
          <ac:spMkLst>
            <pc:docMk/>
            <pc:sldMk cId="1114962868" sldId="258"/>
            <ac:spMk id="30" creationId="{2DA09EAC-4B54-D067-7373-880A0BF537DE}"/>
          </ac:spMkLst>
        </pc:spChg>
        <pc:spChg chg="mod">
          <ac:chgData name="Valentina Codogno" userId="537a2e99-2764-4e2d-91c8-b4dee1409bbd" providerId="ADAL" clId="{279CAEFB-C217-4247-A8E5-5B49E48CFB86}" dt="2024-04-10T14:02:37.464" v="172" actId="1076"/>
          <ac:spMkLst>
            <pc:docMk/>
            <pc:sldMk cId="1114962868" sldId="258"/>
            <ac:spMk id="31" creationId="{D5AB573E-29AC-A0B8-30AE-508128A7E9C8}"/>
          </ac:spMkLst>
        </pc:spChg>
        <pc:spChg chg="mod">
          <ac:chgData name="Valentina Codogno" userId="537a2e99-2764-4e2d-91c8-b4dee1409bbd" providerId="ADAL" clId="{279CAEFB-C217-4247-A8E5-5B49E48CFB86}" dt="2024-04-10T13:52:37.818" v="50" actId="1076"/>
          <ac:spMkLst>
            <pc:docMk/>
            <pc:sldMk cId="1114962868" sldId="258"/>
            <ac:spMk id="32" creationId="{A504D2FC-2AF9-8BB1-53E7-7859738567EF}"/>
          </ac:spMkLst>
        </pc:spChg>
        <pc:spChg chg="mod">
          <ac:chgData name="Valentina Codogno" userId="537a2e99-2764-4e2d-91c8-b4dee1409bbd" providerId="ADAL" clId="{279CAEFB-C217-4247-A8E5-5B49E48CFB86}" dt="2024-04-10T13:52:29.310" v="48" actId="1076"/>
          <ac:spMkLst>
            <pc:docMk/>
            <pc:sldMk cId="1114962868" sldId="258"/>
            <ac:spMk id="34" creationId="{85530A02-7EFA-9477-CF3E-48CE1C87953A}"/>
          </ac:spMkLst>
        </pc:spChg>
        <pc:spChg chg="del mod topLvl">
          <ac:chgData name="Valentina Codogno" userId="537a2e99-2764-4e2d-91c8-b4dee1409bbd" providerId="ADAL" clId="{279CAEFB-C217-4247-A8E5-5B49E48CFB86}" dt="2024-04-10T13:52:06.847" v="43" actId="478"/>
          <ac:spMkLst>
            <pc:docMk/>
            <pc:sldMk cId="1114962868" sldId="258"/>
            <ac:spMk id="35" creationId="{D1616CC8-7235-4CBB-E1A6-4450D5419E86}"/>
          </ac:spMkLst>
        </pc:spChg>
        <pc:spChg chg="mod">
          <ac:chgData name="Valentina Codogno" userId="537a2e99-2764-4e2d-91c8-b4dee1409bbd" providerId="ADAL" clId="{279CAEFB-C217-4247-A8E5-5B49E48CFB86}" dt="2024-04-10T13:51:42.939" v="37" actId="14100"/>
          <ac:spMkLst>
            <pc:docMk/>
            <pc:sldMk cId="1114962868" sldId="258"/>
            <ac:spMk id="36" creationId="{687858EF-C5DA-ECC9-FDD0-35526744AAE3}"/>
          </ac:spMkLst>
        </pc:spChg>
        <pc:spChg chg="mod">
          <ac:chgData name="Valentina Codogno" userId="537a2e99-2764-4e2d-91c8-b4dee1409bbd" providerId="ADAL" clId="{279CAEFB-C217-4247-A8E5-5B49E48CFB86}" dt="2024-04-10T14:03:32.251" v="181" actId="14100"/>
          <ac:spMkLst>
            <pc:docMk/>
            <pc:sldMk cId="1114962868" sldId="258"/>
            <ac:spMk id="39" creationId="{24E14EBD-AFFA-3A2E-EE2B-8971FB9CF286}"/>
          </ac:spMkLst>
        </pc:spChg>
        <pc:spChg chg="mod">
          <ac:chgData name="Valentina Codogno" userId="537a2e99-2764-4e2d-91c8-b4dee1409bbd" providerId="ADAL" clId="{279CAEFB-C217-4247-A8E5-5B49E48CFB86}" dt="2024-04-10T13:57:56.934" v="120" actId="14100"/>
          <ac:spMkLst>
            <pc:docMk/>
            <pc:sldMk cId="1114962868" sldId="258"/>
            <ac:spMk id="42" creationId="{2265137E-71C7-104A-CBD5-21774044A823}"/>
          </ac:spMkLst>
        </pc:spChg>
        <pc:spChg chg="mod">
          <ac:chgData name="Valentina Codogno" userId="537a2e99-2764-4e2d-91c8-b4dee1409bbd" providerId="ADAL" clId="{279CAEFB-C217-4247-A8E5-5B49E48CFB86}" dt="2024-04-10T13:53:55.607" v="71" actId="115"/>
          <ac:spMkLst>
            <pc:docMk/>
            <pc:sldMk cId="1114962868" sldId="258"/>
            <ac:spMk id="49" creationId="{0971BCB4-B019-4B74-E32F-6B5124CB84D9}"/>
          </ac:spMkLst>
        </pc:spChg>
        <pc:spChg chg="mod">
          <ac:chgData name="Valentina Codogno" userId="537a2e99-2764-4e2d-91c8-b4dee1409bbd" providerId="ADAL" clId="{279CAEFB-C217-4247-A8E5-5B49E48CFB86}" dt="2024-04-10T13:58:34.121" v="126" actId="14100"/>
          <ac:spMkLst>
            <pc:docMk/>
            <pc:sldMk cId="1114962868" sldId="258"/>
            <ac:spMk id="50" creationId="{F187FF42-AB48-165E-EA29-AE87AE9F1E99}"/>
          </ac:spMkLst>
        </pc:spChg>
        <pc:spChg chg="mod">
          <ac:chgData name="Valentina Codogno" userId="537a2e99-2764-4e2d-91c8-b4dee1409bbd" providerId="ADAL" clId="{279CAEFB-C217-4247-A8E5-5B49E48CFB86}" dt="2024-04-10T13:54:13.305" v="78" actId="1076"/>
          <ac:spMkLst>
            <pc:docMk/>
            <pc:sldMk cId="1114962868" sldId="258"/>
            <ac:spMk id="56" creationId="{DF99A944-BF5A-5836-9427-5B05F3FFE0F3}"/>
          </ac:spMkLst>
        </pc:spChg>
        <pc:spChg chg="mod">
          <ac:chgData name="Valentina Codogno" userId="537a2e99-2764-4e2d-91c8-b4dee1409bbd" providerId="ADAL" clId="{279CAEFB-C217-4247-A8E5-5B49E48CFB86}" dt="2024-04-10T14:00:47.613" v="151" actId="1076"/>
          <ac:spMkLst>
            <pc:docMk/>
            <pc:sldMk cId="1114962868" sldId="258"/>
            <ac:spMk id="57" creationId="{16544A2D-4E6A-52AF-03F0-024075E8329D}"/>
          </ac:spMkLst>
        </pc:spChg>
        <pc:spChg chg="mod">
          <ac:chgData name="Valentina Codogno" userId="537a2e99-2764-4e2d-91c8-b4dee1409bbd" providerId="ADAL" clId="{279CAEFB-C217-4247-A8E5-5B49E48CFB86}" dt="2024-04-10T14:00:39.453" v="150" actId="1076"/>
          <ac:spMkLst>
            <pc:docMk/>
            <pc:sldMk cId="1114962868" sldId="258"/>
            <ac:spMk id="60" creationId="{6653E6E9-EDA9-DD32-3E58-9E2499DF4467}"/>
          </ac:spMkLst>
        </pc:spChg>
        <pc:spChg chg="mod">
          <ac:chgData name="Valentina Codogno" userId="537a2e99-2764-4e2d-91c8-b4dee1409bbd" providerId="ADAL" clId="{279CAEFB-C217-4247-A8E5-5B49E48CFB86}" dt="2024-04-10T13:55:17.786" v="86" actId="1076"/>
          <ac:spMkLst>
            <pc:docMk/>
            <pc:sldMk cId="1114962868" sldId="258"/>
            <ac:spMk id="71" creationId="{689D74A5-9A93-2911-D5E7-93444BABE726}"/>
          </ac:spMkLst>
        </pc:spChg>
        <pc:spChg chg="mod">
          <ac:chgData name="Valentina Codogno" userId="537a2e99-2764-4e2d-91c8-b4dee1409bbd" providerId="ADAL" clId="{279CAEFB-C217-4247-A8E5-5B49E48CFB86}" dt="2024-04-10T14:04:27.778" v="187" actId="1036"/>
          <ac:spMkLst>
            <pc:docMk/>
            <pc:sldMk cId="1114962868" sldId="258"/>
            <ac:spMk id="74" creationId="{942A63F7-83D1-170C-A129-6D5697D0B322}"/>
          </ac:spMkLst>
        </pc:spChg>
        <pc:grpChg chg="mod">
          <ac:chgData name="Valentina Codogno" userId="537a2e99-2764-4e2d-91c8-b4dee1409bbd" providerId="ADAL" clId="{279CAEFB-C217-4247-A8E5-5B49E48CFB86}" dt="2024-04-10T14:02:50.928" v="177" actId="1076"/>
          <ac:grpSpMkLst>
            <pc:docMk/>
            <pc:sldMk cId="1114962868" sldId="258"/>
            <ac:grpSpMk id="75" creationId="{24EF0F20-0DF7-1870-2EB3-CCB32F08A8BE}"/>
          </ac:grpSpMkLst>
        </pc:grpChg>
        <pc:grpChg chg="del">
          <ac:chgData name="Valentina Codogno" userId="537a2e99-2764-4e2d-91c8-b4dee1409bbd" providerId="ADAL" clId="{279CAEFB-C217-4247-A8E5-5B49E48CFB86}" dt="2024-04-10T13:52:04.925" v="42" actId="478"/>
          <ac:grpSpMkLst>
            <pc:docMk/>
            <pc:sldMk cId="1114962868" sldId="258"/>
            <ac:grpSpMk id="78" creationId="{58489011-E3FB-6B29-544B-F01A5CF341C3}"/>
          </ac:grpSpMkLst>
        </pc:grpChg>
        <pc:grpChg chg="mod">
          <ac:chgData name="Valentina Codogno" userId="537a2e99-2764-4e2d-91c8-b4dee1409bbd" providerId="ADAL" clId="{279CAEFB-C217-4247-A8E5-5B49E48CFB86}" dt="2024-04-10T13:52:15.589" v="45" actId="1076"/>
          <ac:grpSpMkLst>
            <pc:docMk/>
            <pc:sldMk cId="1114962868" sldId="258"/>
            <ac:grpSpMk id="79" creationId="{3028CE32-478C-FA5F-DDA2-34E213ECF7DF}"/>
          </ac:grpSpMkLst>
        </pc:grpChg>
        <pc:grpChg chg="mod">
          <ac:chgData name="Valentina Codogno" userId="537a2e99-2764-4e2d-91c8-b4dee1409bbd" providerId="ADAL" clId="{279CAEFB-C217-4247-A8E5-5B49E48CFB86}" dt="2024-04-10T14:03:34.090" v="182" actId="1076"/>
          <ac:grpSpMkLst>
            <pc:docMk/>
            <pc:sldMk cId="1114962868" sldId="258"/>
            <ac:grpSpMk id="83" creationId="{406EE5CB-156B-8F44-30FB-4A6A20E117DA}"/>
          </ac:grpSpMkLst>
        </pc:grpChg>
        <pc:picChg chg="add mod">
          <ac:chgData name="Valentina Codogno" userId="537a2e99-2764-4e2d-91c8-b4dee1409bbd" providerId="ADAL" clId="{279CAEFB-C217-4247-A8E5-5B49E48CFB86}" dt="2024-04-10T14:01:24.602" v="162" actId="1035"/>
          <ac:picMkLst>
            <pc:docMk/>
            <pc:sldMk cId="1114962868" sldId="258"/>
            <ac:picMk id="6" creationId="{A460E2DE-BEB1-5C53-EFE4-28D06E026239}"/>
          </ac:picMkLst>
        </pc:picChg>
        <pc:picChg chg="mod">
          <ac:chgData name="Valentina Codogno" userId="537a2e99-2764-4e2d-91c8-b4dee1409bbd" providerId="ADAL" clId="{279CAEFB-C217-4247-A8E5-5B49E48CFB86}" dt="2024-04-10T14:00:25.729" v="147" actId="1076"/>
          <ac:picMkLst>
            <pc:docMk/>
            <pc:sldMk cId="1114962868" sldId="258"/>
            <ac:picMk id="7" creationId="{3432CECC-895B-2AA5-D722-8062F28A9FF5}"/>
          </ac:picMkLst>
        </pc:picChg>
        <pc:picChg chg="del">
          <ac:chgData name="Valentina Codogno" userId="537a2e99-2764-4e2d-91c8-b4dee1409bbd" providerId="ADAL" clId="{279CAEFB-C217-4247-A8E5-5B49E48CFB86}" dt="2024-04-10T13:52:02.444" v="40" actId="478"/>
          <ac:picMkLst>
            <pc:docMk/>
            <pc:sldMk cId="1114962868" sldId="258"/>
            <ac:picMk id="18" creationId="{92524110-9539-F034-D2D4-CAC9FB268CB1}"/>
          </ac:picMkLst>
        </pc:picChg>
        <pc:picChg chg="mod">
          <ac:chgData name="Valentina Codogno" userId="537a2e99-2764-4e2d-91c8-b4dee1409bbd" providerId="ADAL" clId="{279CAEFB-C217-4247-A8E5-5B49E48CFB86}" dt="2024-04-10T13:52:34.918" v="49" actId="1076"/>
          <ac:picMkLst>
            <pc:docMk/>
            <pc:sldMk cId="1114962868" sldId="258"/>
            <ac:picMk id="23" creationId="{0AAE110A-46E2-8058-5878-E2909518F196}"/>
          </ac:picMkLst>
        </pc:picChg>
        <pc:picChg chg="del topLvl">
          <ac:chgData name="Valentina Codogno" userId="537a2e99-2764-4e2d-91c8-b4dee1409bbd" providerId="ADAL" clId="{279CAEFB-C217-4247-A8E5-5B49E48CFB86}" dt="2024-04-10T13:52:04.925" v="42" actId="478"/>
          <ac:picMkLst>
            <pc:docMk/>
            <pc:sldMk cId="1114962868" sldId="258"/>
            <ac:picMk id="24" creationId="{48F47D75-C992-E5D8-D1D3-51B16BBD37B1}"/>
          </ac:picMkLst>
        </pc:picChg>
        <pc:picChg chg="mod">
          <ac:chgData name="Valentina Codogno" userId="537a2e99-2764-4e2d-91c8-b4dee1409bbd" providerId="ADAL" clId="{279CAEFB-C217-4247-A8E5-5B49E48CFB86}" dt="2024-04-10T13:52:18.118" v="46" actId="688"/>
          <ac:picMkLst>
            <pc:docMk/>
            <pc:sldMk cId="1114962868" sldId="258"/>
            <ac:picMk id="25" creationId="{AC85E7E4-3B91-D00B-D251-09DD07CC8ABF}"/>
          </ac:picMkLst>
        </pc:picChg>
        <pc:picChg chg="mod">
          <ac:chgData name="Valentina Codogno" userId="537a2e99-2764-4e2d-91c8-b4dee1409bbd" providerId="ADAL" clId="{279CAEFB-C217-4247-A8E5-5B49E48CFB86}" dt="2024-04-10T13:52:24.648" v="47" actId="1076"/>
          <ac:picMkLst>
            <pc:docMk/>
            <pc:sldMk cId="1114962868" sldId="258"/>
            <ac:picMk id="28" creationId="{F80ECB03-4E6D-2696-0EC0-6BDEA598D96A}"/>
          </ac:picMkLst>
        </pc:picChg>
        <pc:picChg chg="mod">
          <ac:chgData name="Valentina Codogno" userId="537a2e99-2764-4e2d-91c8-b4dee1409bbd" providerId="ADAL" clId="{279CAEFB-C217-4247-A8E5-5B49E48CFB86}" dt="2024-04-10T14:02:56.384" v="178" actId="1076"/>
          <ac:picMkLst>
            <pc:docMk/>
            <pc:sldMk cId="1114962868" sldId="258"/>
            <ac:picMk id="29" creationId="{0CC11625-CA27-4E84-AF02-FF4C44836A69}"/>
          </ac:picMkLst>
        </pc:picChg>
        <pc:picChg chg="mod">
          <ac:chgData name="Valentina Codogno" userId="537a2e99-2764-4e2d-91c8-b4dee1409bbd" providerId="ADAL" clId="{279CAEFB-C217-4247-A8E5-5B49E48CFB86}" dt="2024-04-10T14:01:31.028" v="163" actId="14100"/>
          <ac:picMkLst>
            <pc:docMk/>
            <pc:sldMk cId="1114962868" sldId="258"/>
            <ac:picMk id="41" creationId="{D2368824-0DAD-77B3-9A04-2FEC28247242}"/>
          </ac:picMkLst>
        </pc:picChg>
        <pc:picChg chg="mod">
          <ac:chgData name="Valentina Codogno" userId="537a2e99-2764-4e2d-91c8-b4dee1409bbd" providerId="ADAL" clId="{279CAEFB-C217-4247-A8E5-5B49E48CFB86}" dt="2024-04-10T13:58:59.436" v="131" actId="1076"/>
          <ac:picMkLst>
            <pc:docMk/>
            <pc:sldMk cId="1114962868" sldId="258"/>
            <ac:picMk id="43" creationId="{ACDA8D2A-9FDA-348C-617A-C3169FC74694}"/>
          </ac:picMkLst>
        </pc:picChg>
        <pc:picChg chg="mod">
          <ac:chgData name="Valentina Codogno" userId="537a2e99-2764-4e2d-91c8-b4dee1409bbd" providerId="ADAL" clId="{279CAEFB-C217-4247-A8E5-5B49E48CFB86}" dt="2024-04-10T13:54:26.592" v="82" actId="14100"/>
          <ac:picMkLst>
            <pc:docMk/>
            <pc:sldMk cId="1114962868" sldId="258"/>
            <ac:picMk id="46" creationId="{F1219F50-3D19-A3C1-33D4-5DA90EDA7C8D}"/>
          </ac:picMkLst>
        </pc:picChg>
        <pc:picChg chg="mod">
          <ac:chgData name="Valentina Codogno" userId="537a2e99-2764-4e2d-91c8-b4dee1409bbd" providerId="ADAL" clId="{279CAEFB-C217-4247-A8E5-5B49E48CFB86}" dt="2024-04-10T13:54:23.302" v="81" actId="14100"/>
          <ac:picMkLst>
            <pc:docMk/>
            <pc:sldMk cId="1114962868" sldId="258"/>
            <ac:picMk id="47" creationId="{5706325A-9FFF-C158-E6EE-73C6BF6FF455}"/>
          </ac:picMkLst>
        </pc:picChg>
        <pc:picChg chg="mod">
          <ac:chgData name="Valentina Codogno" userId="537a2e99-2764-4e2d-91c8-b4dee1409bbd" providerId="ADAL" clId="{279CAEFB-C217-4247-A8E5-5B49E48CFB86}" dt="2024-04-10T14:01:57.358" v="170" actId="14100"/>
          <ac:picMkLst>
            <pc:docMk/>
            <pc:sldMk cId="1114962868" sldId="258"/>
            <ac:picMk id="52" creationId="{D24D9959-10A2-8A04-A508-9C0515C77125}"/>
          </ac:picMkLst>
        </pc:picChg>
        <pc:picChg chg="mod">
          <ac:chgData name="Valentina Codogno" userId="537a2e99-2764-4e2d-91c8-b4dee1409bbd" providerId="ADAL" clId="{279CAEFB-C217-4247-A8E5-5B49E48CFB86}" dt="2024-04-10T13:56:21.127" v="100" actId="14100"/>
          <ac:picMkLst>
            <pc:docMk/>
            <pc:sldMk cId="1114962868" sldId="258"/>
            <ac:picMk id="54" creationId="{53AD40FD-1FC0-A704-6B88-769EF08AC0C0}"/>
          </ac:picMkLst>
        </pc:picChg>
        <pc:picChg chg="mod">
          <ac:chgData name="Valentina Codogno" userId="537a2e99-2764-4e2d-91c8-b4dee1409bbd" providerId="ADAL" clId="{279CAEFB-C217-4247-A8E5-5B49E48CFB86}" dt="2024-04-10T13:56:02.386" v="95" actId="1076"/>
          <ac:picMkLst>
            <pc:docMk/>
            <pc:sldMk cId="1114962868" sldId="258"/>
            <ac:picMk id="55" creationId="{56CA55C3-BA77-2023-7739-05FF1497345B}"/>
          </ac:picMkLst>
        </pc:picChg>
        <pc:picChg chg="del mod">
          <ac:chgData name="Valentina Codogno" userId="537a2e99-2764-4e2d-91c8-b4dee1409bbd" providerId="ADAL" clId="{279CAEFB-C217-4247-A8E5-5B49E48CFB86}" dt="2024-04-10T14:01:04.855" v="155" actId="478"/>
          <ac:picMkLst>
            <pc:docMk/>
            <pc:sldMk cId="1114962868" sldId="258"/>
            <ac:picMk id="58" creationId="{589FAC53-4C36-84E8-48EF-516385C2422D}"/>
          </ac:picMkLst>
        </pc:picChg>
        <pc:picChg chg="mod">
          <ac:chgData name="Valentina Codogno" userId="537a2e99-2764-4e2d-91c8-b4dee1409bbd" providerId="ADAL" clId="{279CAEFB-C217-4247-A8E5-5B49E48CFB86}" dt="2024-04-10T14:00:55.754" v="153" actId="14100"/>
          <ac:picMkLst>
            <pc:docMk/>
            <pc:sldMk cId="1114962868" sldId="258"/>
            <ac:picMk id="59" creationId="{4FB68A2E-B8CB-433F-8DA4-52BE4FDE8800}"/>
          </ac:picMkLst>
        </pc:picChg>
        <pc:picChg chg="mod">
          <ac:chgData name="Valentina Codogno" userId="537a2e99-2764-4e2d-91c8-b4dee1409bbd" providerId="ADAL" clId="{279CAEFB-C217-4247-A8E5-5B49E48CFB86}" dt="2024-04-10T13:53:51.595" v="70" actId="1076"/>
          <ac:picMkLst>
            <pc:docMk/>
            <pc:sldMk cId="1114962868" sldId="258"/>
            <ac:picMk id="65" creationId="{BE043076-2D48-EC7A-ED95-A9EF60B84F6B}"/>
          </ac:picMkLst>
        </pc:picChg>
        <pc:picChg chg="mod">
          <ac:chgData name="Valentina Codogno" userId="537a2e99-2764-4e2d-91c8-b4dee1409bbd" providerId="ADAL" clId="{279CAEFB-C217-4247-A8E5-5B49E48CFB86}" dt="2024-04-10T13:58:24.719" v="123" actId="1076"/>
          <ac:picMkLst>
            <pc:docMk/>
            <pc:sldMk cId="1114962868" sldId="258"/>
            <ac:picMk id="66" creationId="{68C58391-80FA-105A-B130-5E3CBEDF988D}"/>
          </ac:picMkLst>
        </pc:picChg>
        <pc:picChg chg="mod">
          <ac:chgData name="Valentina Codogno" userId="537a2e99-2764-4e2d-91c8-b4dee1409bbd" providerId="ADAL" clId="{279CAEFB-C217-4247-A8E5-5B49E48CFB86}" dt="2024-04-10T14:03:05.973" v="180" actId="1076"/>
          <ac:picMkLst>
            <pc:docMk/>
            <pc:sldMk cId="1114962868" sldId="258"/>
            <ac:picMk id="67" creationId="{3AAC75D6-0874-EFAA-C0DB-B75A0BC2AFB8}"/>
          </ac:picMkLst>
        </pc:picChg>
        <pc:picChg chg="mod">
          <ac:chgData name="Valentina Codogno" userId="537a2e99-2764-4e2d-91c8-b4dee1409bbd" providerId="ADAL" clId="{279CAEFB-C217-4247-A8E5-5B49E48CFB86}" dt="2024-04-10T13:50:14.728" v="19" actId="14100"/>
          <ac:picMkLst>
            <pc:docMk/>
            <pc:sldMk cId="1114962868" sldId="258"/>
            <ac:picMk id="69" creationId="{C2FBB5E1-FB05-F3E0-D39C-22E931DDFD8C}"/>
          </ac:picMkLst>
        </pc:picChg>
        <pc:picChg chg="mod">
          <ac:chgData name="Valentina Codogno" userId="537a2e99-2764-4e2d-91c8-b4dee1409bbd" providerId="ADAL" clId="{279CAEFB-C217-4247-A8E5-5B49E48CFB86}" dt="2024-04-10T13:52:56.536" v="54" actId="1076"/>
          <ac:picMkLst>
            <pc:docMk/>
            <pc:sldMk cId="1114962868" sldId="258"/>
            <ac:picMk id="73" creationId="{706FF7AB-B0BE-F378-3E30-87899DE143BF}"/>
          </ac:picMkLst>
        </pc:picChg>
        <pc:picChg chg="mod">
          <ac:chgData name="Valentina Codogno" userId="537a2e99-2764-4e2d-91c8-b4dee1409bbd" providerId="ADAL" clId="{279CAEFB-C217-4247-A8E5-5B49E48CFB86}" dt="2024-04-10T13:50:07.016" v="17" actId="14100"/>
          <ac:picMkLst>
            <pc:docMk/>
            <pc:sldMk cId="1114962868" sldId="258"/>
            <ac:picMk id="85" creationId="{4F2FE69A-F095-4336-CE3C-0BD1C2BB736A}"/>
          </ac:picMkLst>
        </pc:picChg>
        <pc:picChg chg="mod">
          <ac:chgData name="Valentina Codogno" userId="537a2e99-2764-4e2d-91c8-b4dee1409bbd" providerId="ADAL" clId="{279CAEFB-C217-4247-A8E5-5B49E48CFB86}" dt="2024-04-10T13:59:48.992" v="139" actId="14100"/>
          <ac:picMkLst>
            <pc:docMk/>
            <pc:sldMk cId="1114962868" sldId="258"/>
            <ac:picMk id="87" creationId="{35577A8C-DAB4-5494-D20F-EE76C8FA5A3B}"/>
          </ac:picMkLst>
        </pc:picChg>
      </pc:sldChg>
    </pc:docChg>
  </pc:docChgLst>
  <pc:docChgLst>
    <pc:chgData name="Valentina Codogno" userId="537a2e99-2764-4e2d-91c8-b4dee1409bbd" providerId="ADAL" clId="{5F22E515-5451-461E-BA6A-60BD554A32A7}"/>
    <pc:docChg chg="undo custSel addSld delSld modSld sldOrd">
      <pc:chgData name="Valentina Codogno" userId="537a2e99-2764-4e2d-91c8-b4dee1409bbd" providerId="ADAL" clId="{5F22E515-5451-461E-BA6A-60BD554A32A7}" dt="2024-04-05T11:03:47.192" v="5427" actId="207"/>
      <pc:docMkLst>
        <pc:docMk/>
      </pc:docMkLst>
      <pc:sldChg chg="modSp mod">
        <pc:chgData name="Valentina Codogno" userId="537a2e99-2764-4e2d-91c8-b4dee1409bbd" providerId="ADAL" clId="{5F22E515-5451-461E-BA6A-60BD554A32A7}" dt="2024-04-03T08:57:18.244" v="4412" actId="20577"/>
        <pc:sldMkLst>
          <pc:docMk/>
          <pc:sldMk cId="2116042179" sldId="256"/>
        </pc:sldMkLst>
        <pc:spChg chg="mod">
          <ac:chgData name="Valentina Codogno" userId="537a2e99-2764-4e2d-91c8-b4dee1409bbd" providerId="ADAL" clId="{5F22E515-5451-461E-BA6A-60BD554A32A7}" dt="2024-03-29T15:35:32.362" v="2097" actId="2711"/>
          <ac:spMkLst>
            <pc:docMk/>
            <pc:sldMk cId="2116042179" sldId="256"/>
            <ac:spMk id="4" creationId="{FF630CD9-133B-8A55-A2F7-3F7BE0B3FEED}"/>
          </ac:spMkLst>
        </pc:spChg>
        <pc:spChg chg="mod">
          <ac:chgData name="Valentina Codogno" userId="537a2e99-2764-4e2d-91c8-b4dee1409bbd" providerId="ADAL" clId="{5F22E515-5451-461E-BA6A-60BD554A32A7}" dt="2024-04-03T08:57:18.244" v="4412" actId="20577"/>
          <ac:spMkLst>
            <pc:docMk/>
            <pc:sldMk cId="2116042179" sldId="256"/>
            <ac:spMk id="5" creationId="{F914B538-B476-4E67-5E16-72E90715516A}"/>
          </ac:spMkLst>
        </pc:spChg>
        <pc:spChg chg="mod">
          <ac:chgData name="Valentina Codogno" userId="537a2e99-2764-4e2d-91c8-b4dee1409bbd" providerId="ADAL" clId="{5F22E515-5451-461E-BA6A-60BD554A32A7}" dt="2024-04-02T07:11:38.450" v="2181" actId="2711"/>
          <ac:spMkLst>
            <pc:docMk/>
            <pc:sldMk cId="2116042179" sldId="256"/>
            <ac:spMk id="6" creationId="{907BEEE9-EBEE-0087-DA61-BEA44F909615}"/>
          </ac:spMkLst>
        </pc:spChg>
        <pc:spChg chg="mod">
          <ac:chgData name="Valentina Codogno" userId="537a2e99-2764-4e2d-91c8-b4dee1409bbd" providerId="ADAL" clId="{5F22E515-5451-461E-BA6A-60BD554A32A7}" dt="2024-04-02T07:11:43.515" v="2182" actId="2711"/>
          <ac:spMkLst>
            <pc:docMk/>
            <pc:sldMk cId="2116042179" sldId="256"/>
            <ac:spMk id="7" creationId="{594EBB01-3930-CCE6-1009-5C868888BF34}"/>
          </ac:spMkLst>
        </pc:spChg>
        <pc:spChg chg="mod">
          <ac:chgData name="Valentina Codogno" userId="537a2e99-2764-4e2d-91c8-b4dee1409bbd" providerId="ADAL" clId="{5F22E515-5451-461E-BA6A-60BD554A32A7}" dt="2024-04-02T07:16:24.545" v="2203" actId="2711"/>
          <ac:spMkLst>
            <pc:docMk/>
            <pc:sldMk cId="2116042179" sldId="256"/>
            <ac:spMk id="8" creationId="{AC932327-2C68-B1A9-278F-ABE66B437F6D}"/>
          </ac:spMkLst>
        </pc:spChg>
      </pc:sldChg>
      <pc:sldChg chg="addSp delSp modSp del mod modAnim modShow">
        <pc:chgData name="Valentina Codogno" userId="537a2e99-2764-4e2d-91c8-b4dee1409bbd" providerId="ADAL" clId="{5F22E515-5451-461E-BA6A-60BD554A32A7}" dt="2024-04-02T10:40:18.255" v="3772" actId="2696"/>
        <pc:sldMkLst>
          <pc:docMk/>
          <pc:sldMk cId="2377799097" sldId="257"/>
        </pc:sldMkLst>
        <pc:spChg chg="mod">
          <ac:chgData name="Valentina Codogno" userId="537a2e99-2764-4e2d-91c8-b4dee1409bbd" providerId="ADAL" clId="{5F22E515-5451-461E-BA6A-60BD554A32A7}" dt="2024-04-02T08:55:16.511" v="2701" actId="27636"/>
          <ac:spMkLst>
            <pc:docMk/>
            <pc:sldMk cId="2377799097" sldId="257"/>
            <ac:spMk id="2" creationId="{4CD016CE-D237-FDA0-CF1A-DEC788E5A643}"/>
          </ac:spMkLst>
        </pc:spChg>
        <pc:spChg chg="add mod">
          <ac:chgData name="Valentina Codogno" userId="537a2e99-2764-4e2d-91c8-b4dee1409bbd" providerId="ADAL" clId="{5F22E515-5451-461E-BA6A-60BD554A32A7}" dt="2024-04-02T08:58:43.128" v="2797" actId="1076"/>
          <ac:spMkLst>
            <pc:docMk/>
            <pc:sldMk cId="2377799097" sldId="257"/>
            <ac:spMk id="3" creationId="{125DD930-41CC-0058-4C11-66B2890D36AF}"/>
          </ac:spMkLst>
        </pc:spChg>
        <pc:spChg chg="add del mod">
          <ac:chgData name="Valentina Codogno" userId="537a2e99-2764-4e2d-91c8-b4dee1409bbd" providerId="ADAL" clId="{5F22E515-5451-461E-BA6A-60BD554A32A7}" dt="2024-03-29T08:55:34.681" v="23" actId="931"/>
          <ac:spMkLst>
            <pc:docMk/>
            <pc:sldMk cId="2377799097" sldId="257"/>
            <ac:spMk id="7" creationId="{6F54B924-94ED-955C-1F94-1185686DB911}"/>
          </ac:spMkLst>
        </pc:spChg>
        <pc:spChg chg="add del mod">
          <ac:chgData name="Valentina Codogno" userId="537a2e99-2764-4e2d-91c8-b4dee1409bbd" providerId="ADAL" clId="{5F22E515-5451-461E-BA6A-60BD554A32A7}" dt="2024-04-02T08:31:22.693" v="2526" actId="931"/>
          <ac:spMkLst>
            <pc:docMk/>
            <pc:sldMk cId="2377799097" sldId="257"/>
            <ac:spMk id="8" creationId="{B4D8C12B-3D00-B2CA-0392-8C7046103A89}"/>
          </ac:spMkLst>
        </pc:spChg>
        <pc:spChg chg="add del mod">
          <ac:chgData name="Valentina Codogno" userId="537a2e99-2764-4e2d-91c8-b4dee1409bbd" providerId="ADAL" clId="{5F22E515-5451-461E-BA6A-60BD554A32A7}" dt="2024-04-02T08:41:20.094" v="2595" actId="11529"/>
          <ac:spMkLst>
            <pc:docMk/>
            <pc:sldMk cId="2377799097" sldId="257"/>
            <ac:spMk id="18" creationId="{05F7EE3E-9A57-2706-760F-3BFAC1506386}"/>
          </ac:spMkLst>
        </pc:spChg>
        <pc:spChg chg="add del mod">
          <ac:chgData name="Valentina Codogno" userId="537a2e99-2764-4e2d-91c8-b4dee1409bbd" providerId="ADAL" clId="{5F22E515-5451-461E-BA6A-60BD554A32A7}" dt="2024-03-29T09:04:38.673" v="96" actId="21"/>
          <ac:spMkLst>
            <pc:docMk/>
            <pc:sldMk cId="2377799097" sldId="257"/>
            <ac:spMk id="19" creationId="{7FFDEE53-A8BA-846B-B757-C9DDB6AE025A}"/>
          </ac:spMkLst>
        </pc:spChg>
        <pc:spChg chg="add mod">
          <ac:chgData name="Valentina Codogno" userId="537a2e99-2764-4e2d-91c8-b4dee1409bbd" providerId="ADAL" clId="{5F22E515-5451-461E-BA6A-60BD554A32A7}" dt="2024-04-02T08:12:59.622" v="2509" actId="2711"/>
          <ac:spMkLst>
            <pc:docMk/>
            <pc:sldMk cId="2377799097" sldId="257"/>
            <ac:spMk id="20" creationId="{B741B674-0896-75C8-1FD0-A52F01609A72}"/>
          </ac:spMkLst>
        </pc:spChg>
        <pc:picChg chg="del">
          <ac:chgData name="Valentina Codogno" userId="537a2e99-2764-4e2d-91c8-b4dee1409bbd" providerId="ADAL" clId="{5F22E515-5451-461E-BA6A-60BD554A32A7}" dt="2024-03-29T08:54:53.358" v="22" actId="478"/>
          <ac:picMkLst>
            <pc:docMk/>
            <pc:sldMk cId="2377799097" sldId="257"/>
            <ac:picMk id="9" creationId="{B1D388C2-4E96-09A1-9469-735A8E3DA39A}"/>
          </ac:picMkLst>
        </pc:picChg>
        <pc:picChg chg="add del mod ord">
          <ac:chgData name="Valentina Codogno" userId="537a2e99-2764-4e2d-91c8-b4dee1409bbd" providerId="ADAL" clId="{5F22E515-5451-461E-BA6A-60BD554A32A7}" dt="2024-04-02T08:31:11.372" v="2525" actId="478"/>
          <ac:picMkLst>
            <pc:docMk/>
            <pc:sldMk cId="2377799097" sldId="257"/>
            <ac:picMk id="10" creationId="{D2D733D1-2955-6FDF-E62E-EC9571249AEC}"/>
          </ac:picMkLst>
        </pc:picChg>
        <pc:picChg chg="add mod ord">
          <ac:chgData name="Valentina Codogno" userId="537a2e99-2764-4e2d-91c8-b4dee1409bbd" providerId="ADAL" clId="{5F22E515-5451-461E-BA6A-60BD554A32A7}" dt="2024-04-02T08:33:21.957" v="2569" actId="1076"/>
          <ac:picMkLst>
            <pc:docMk/>
            <pc:sldMk cId="2377799097" sldId="257"/>
            <ac:picMk id="11" creationId="{05A8CC27-5D97-1B05-34E1-489C3256C264}"/>
          </ac:picMkLst>
        </pc:picChg>
        <pc:picChg chg="add mod">
          <ac:chgData name="Valentina Codogno" userId="537a2e99-2764-4e2d-91c8-b4dee1409bbd" providerId="ADAL" clId="{5F22E515-5451-461E-BA6A-60BD554A32A7}" dt="2024-04-02T08:31:53.368" v="2566" actId="1037"/>
          <ac:picMkLst>
            <pc:docMk/>
            <pc:sldMk cId="2377799097" sldId="257"/>
            <ac:picMk id="12" creationId="{13E035A9-D6D3-FED6-F59E-568562CCCF40}"/>
          </ac:picMkLst>
        </pc:picChg>
        <pc:picChg chg="add del mod">
          <ac:chgData name="Valentina Codogno" userId="537a2e99-2764-4e2d-91c8-b4dee1409bbd" providerId="ADAL" clId="{5F22E515-5451-461E-BA6A-60BD554A32A7}" dt="2024-03-29T08:59:52.321" v="49" actId="478"/>
          <ac:picMkLst>
            <pc:docMk/>
            <pc:sldMk cId="2377799097" sldId="257"/>
            <ac:picMk id="13" creationId="{39B12645-240D-FCB2-C8C7-F459FC1C8E6A}"/>
          </ac:picMkLst>
        </pc:picChg>
        <pc:picChg chg="add mod">
          <ac:chgData name="Valentina Codogno" userId="537a2e99-2764-4e2d-91c8-b4dee1409bbd" providerId="ADAL" clId="{5F22E515-5451-461E-BA6A-60BD554A32A7}" dt="2024-04-02T08:33:27.889" v="2570" actId="1076"/>
          <ac:picMkLst>
            <pc:docMk/>
            <pc:sldMk cId="2377799097" sldId="257"/>
            <ac:picMk id="14" creationId="{96F0A47B-5434-3919-1B81-20387F847E26}"/>
          </ac:picMkLst>
        </pc:picChg>
        <pc:picChg chg="add mod">
          <ac:chgData name="Valentina Codogno" userId="537a2e99-2764-4e2d-91c8-b4dee1409bbd" providerId="ADAL" clId="{5F22E515-5451-461E-BA6A-60BD554A32A7}" dt="2024-04-02T08:33:17.272" v="2567" actId="1076"/>
          <ac:picMkLst>
            <pc:docMk/>
            <pc:sldMk cId="2377799097" sldId="257"/>
            <ac:picMk id="15" creationId="{12046CC5-31A4-F2D0-2FE1-91831715EC01}"/>
          </ac:picMkLst>
        </pc:picChg>
        <pc:picChg chg="add mod ord">
          <ac:chgData name="Valentina Codogno" userId="537a2e99-2764-4e2d-91c8-b4dee1409bbd" providerId="ADAL" clId="{5F22E515-5451-461E-BA6A-60BD554A32A7}" dt="2024-04-02T08:49:39.384" v="2636" actId="167"/>
          <ac:picMkLst>
            <pc:docMk/>
            <pc:sldMk cId="2377799097" sldId="257"/>
            <ac:picMk id="16" creationId="{FB7EBFAA-410D-85EF-EF69-237BE962537D}"/>
          </ac:picMkLst>
        </pc:picChg>
        <pc:picChg chg="add mod">
          <ac:chgData name="Valentina Codogno" userId="537a2e99-2764-4e2d-91c8-b4dee1409bbd" providerId="ADAL" clId="{5F22E515-5451-461E-BA6A-60BD554A32A7}" dt="2024-03-29T09:03:11.239" v="92" actId="207"/>
          <ac:picMkLst>
            <pc:docMk/>
            <pc:sldMk cId="2377799097" sldId="257"/>
            <ac:picMk id="17" creationId="{ABBD89DD-D088-70B3-B867-4F3B6182AA5B}"/>
          </ac:picMkLst>
        </pc:picChg>
        <pc:picChg chg="add mod">
          <ac:chgData name="Valentina Codogno" userId="537a2e99-2764-4e2d-91c8-b4dee1409bbd" providerId="ADAL" clId="{5F22E515-5451-461E-BA6A-60BD554A32A7}" dt="2024-04-02T08:42:24.808" v="2604" actId="1076"/>
          <ac:picMkLst>
            <pc:docMk/>
            <pc:sldMk cId="2377799097" sldId="257"/>
            <ac:picMk id="21" creationId="{BE49D4DA-C47E-4003-E494-7695FF0C52C6}"/>
          </ac:picMkLst>
        </pc:picChg>
        <pc:picChg chg="add mod">
          <ac:chgData name="Valentina Codogno" userId="537a2e99-2764-4e2d-91c8-b4dee1409bbd" providerId="ADAL" clId="{5F22E515-5451-461E-BA6A-60BD554A32A7}" dt="2024-04-02T08:42:30.932" v="2606" actId="1076"/>
          <ac:picMkLst>
            <pc:docMk/>
            <pc:sldMk cId="2377799097" sldId="257"/>
            <ac:picMk id="22" creationId="{A50B84D6-9D18-F49A-E1BC-B478B5C1151A}"/>
          </ac:picMkLst>
        </pc:picChg>
        <pc:picChg chg="add mod">
          <ac:chgData name="Valentina Codogno" userId="537a2e99-2764-4e2d-91c8-b4dee1409bbd" providerId="ADAL" clId="{5F22E515-5451-461E-BA6A-60BD554A32A7}" dt="2024-04-02T08:48:07.910" v="2635" actId="1076"/>
          <ac:picMkLst>
            <pc:docMk/>
            <pc:sldMk cId="2377799097" sldId="257"/>
            <ac:picMk id="24" creationId="{6428AF04-E895-1627-9384-44DE529EDD40}"/>
          </ac:picMkLst>
        </pc:picChg>
        <pc:picChg chg="add del mod">
          <ac:chgData name="Valentina Codogno" userId="537a2e99-2764-4e2d-91c8-b4dee1409bbd" providerId="ADAL" clId="{5F22E515-5451-461E-BA6A-60BD554A32A7}" dt="2024-04-02T08:55:09.353" v="2685" actId="478"/>
          <ac:picMkLst>
            <pc:docMk/>
            <pc:sldMk cId="2377799097" sldId="257"/>
            <ac:picMk id="25" creationId="{F2E43F8C-16FF-F3F2-6902-A4063F8AD876}"/>
          </ac:picMkLst>
        </pc:picChg>
      </pc:sldChg>
      <pc:sldChg chg="addSp delSp modSp mod delAnim modAnim modShow">
        <pc:chgData name="Valentina Codogno" userId="537a2e99-2764-4e2d-91c8-b4dee1409bbd" providerId="ADAL" clId="{5F22E515-5451-461E-BA6A-60BD554A32A7}" dt="2024-04-05T09:19:14.059" v="5137" actId="14100"/>
        <pc:sldMkLst>
          <pc:docMk/>
          <pc:sldMk cId="1114962868" sldId="258"/>
        </pc:sldMkLst>
        <pc:spChg chg="mod">
          <ac:chgData name="Valentina Codogno" userId="537a2e99-2764-4e2d-91c8-b4dee1409bbd" providerId="ADAL" clId="{5F22E515-5451-461E-BA6A-60BD554A32A7}" dt="2024-04-02T08:58:28.094" v="2794" actId="27636"/>
          <ac:spMkLst>
            <pc:docMk/>
            <pc:sldMk cId="1114962868" sldId="258"/>
            <ac:spMk id="5" creationId="{A08FF1E1-C001-8A29-8A6D-88EEDB17F584}"/>
          </ac:spMkLst>
        </pc:spChg>
        <pc:spChg chg="add del mod">
          <ac:chgData name="Valentina Codogno" userId="537a2e99-2764-4e2d-91c8-b4dee1409bbd" providerId="ADAL" clId="{5F22E515-5451-461E-BA6A-60BD554A32A7}" dt="2024-03-29T09:08:35.462" v="384" actId="931"/>
          <ac:spMkLst>
            <pc:docMk/>
            <pc:sldMk cId="1114962868" sldId="258"/>
            <ac:spMk id="7" creationId="{3F017B1D-3100-A4FD-1FD0-FBE6E45E3CE9}"/>
          </ac:spMkLst>
        </pc:spChg>
        <pc:spChg chg="add del mod">
          <ac:chgData name="Valentina Codogno" userId="537a2e99-2764-4e2d-91c8-b4dee1409bbd" providerId="ADAL" clId="{5F22E515-5451-461E-BA6A-60BD554A32A7}" dt="2024-04-02T08:58:34.950" v="2795" actId="478"/>
          <ac:spMkLst>
            <pc:docMk/>
            <pc:sldMk cId="1114962868" sldId="258"/>
            <ac:spMk id="7" creationId="{6FCB4B09-03E8-9D32-DEF9-0A5F1570DBC5}"/>
          </ac:spMkLst>
        </pc:spChg>
        <pc:spChg chg="mod">
          <ac:chgData name="Valentina Codogno" userId="537a2e99-2764-4e2d-91c8-b4dee1409bbd" providerId="ADAL" clId="{5F22E515-5451-461E-BA6A-60BD554A32A7}" dt="2024-04-03T12:50:04.302" v="5032" actId="571"/>
          <ac:spMkLst>
            <pc:docMk/>
            <pc:sldMk cId="1114962868" sldId="258"/>
            <ac:spMk id="9" creationId="{1449554E-6B14-50D6-3BAB-A6C1B181C40B}"/>
          </ac:spMkLst>
        </pc:spChg>
        <pc:spChg chg="mod">
          <ac:chgData name="Valentina Codogno" userId="537a2e99-2764-4e2d-91c8-b4dee1409bbd" providerId="ADAL" clId="{5F22E515-5451-461E-BA6A-60BD554A32A7}" dt="2024-04-03T12:50:04.302" v="5032" actId="571"/>
          <ac:spMkLst>
            <pc:docMk/>
            <pc:sldMk cId="1114962868" sldId="258"/>
            <ac:spMk id="10" creationId="{147082F5-D309-BE8C-653F-62CF25F76F67}"/>
          </ac:spMkLst>
        </pc:spChg>
        <pc:spChg chg="add del mod">
          <ac:chgData name="Valentina Codogno" userId="537a2e99-2764-4e2d-91c8-b4dee1409bbd" providerId="ADAL" clId="{5F22E515-5451-461E-BA6A-60BD554A32A7}" dt="2024-03-29T09:13:39.594" v="445" actId="478"/>
          <ac:spMkLst>
            <pc:docMk/>
            <pc:sldMk cId="1114962868" sldId="258"/>
            <ac:spMk id="10" creationId="{8C9FDA5D-4007-4771-7636-55C756FE67D4}"/>
          </ac:spMkLst>
        </pc:spChg>
        <pc:spChg chg="add del mod">
          <ac:chgData name="Valentina Codogno" userId="537a2e99-2764-4e2d-91c8-b4dee1409bbd" providerId="ADAL" clId="{5F22E515-5451-461E-BA6A-60BD554A32A7}" dt="2024-03-29T09:25:41.654" v="530" actId="478"/>
          <ac:spMkLst>
            <pc:docMk/>
            <pc:sldMk cId="1114962868" sldId="258"/>
            <ac:spMk id="11" creationId="{D9F2A9E1-C355-CD10-B839-6A0082B353CE}"/>
          </ac:spMkLst>
        </pc:spChg>
        <pc:spChg chg="add del mod">
          <ac:chgData name="Valentina Codogno" userId="537a2e99-2764-4e2d-91c8-b4dee1409bbd" providerId="ADAL" clId="{5F22E515-5451-461E-BA6A-60BD554A32A7}" dt="2024-03-29T09:18:55.521" v="499" actId="931"/>
          <ac:spMkLst>
            <pc:docMk/>
            <pc:sldMk cId="1114962868" sldId="258"/>
            <ac:spMk id="13" creationId="{F71A2848-2B4A-CD7F-90C3-7F3F60F30B6F}"/>
          </ac:spMkLst>
        </pc:spChg>
        <pc:spChg chg="mod">
          <ac:chgData name="Valentina Codogno" userId="537a2e99-2764-4e2d-91c8-b4dee1409bbd" providerId="ADAL" clId="{5F22E515-5451-461E-BA6A-60BD554A32A7}" dt="2024-04-02T08:58:48.436" v="2798"/>
          <ac:spMkLst>
            <pc:docMk/>
            <pc:sldMk cId="1114962868" sldId="258"/>
            <ac:spMk id="17" creationId="{64EEA666-3ACB-154E-5F99-1B591D2A9175}"/>
          </ac:spMkLst>
        </pc:spChg>
        <pc:spChg chg="add del mod">
          <ac:chgData name="Valentina Codogno" userId="537a2e99-2764-4e2d-91c8-b4dee1409bbd" providerId="ADAL" clId="{5F22E515-5451-461E-BA6A-60BD554A32A7}" dt="2024-03-29T09:27:04.669" v="541" actId="21"/>
          <ac:spMkLst>
            <pc:docMk/>
            <pc:sldMk cId="1114962868" sldId="258"/>
            <ac:spMk id="21" creationId="{13452780-B577-EC8C-56D9-A48886FF3212}"/>
          </ac:spMkLst>
        </pc:spChg>
        <pc:spChg chg="add del mod">
          <ac:chgData name="Valentina Codogno" userId="537a2e99-2764-4e2d-91c8-b4dee1409bbd" providerId="ADAL" clId="{5F22E515-5451-461E-BA6A-60BD554A32A7}" dt="2024-03-29T15:17:30.661" v="2094" actId="478"/>
          <ac:spMkLst>
            <pc:docMk/>
            <pc:sldMk cId="1114962868" sldId="258"/>
            <ac:spMk id="22" creationId="{6F430BF1-E1AE-E972-8F02-BFDCCC435EF3}"/>
          </ac:spMkLst>
        </pc:spChg>
        <pc:spChg chg="add mod">
          <ac:chgData name="Valentina Codogno" userId="537a2e99-2764-4e2d-91c8-b4dee1409bbd" providerId="ADAL" clId="{5F22E515-5451-461E-BA6A-60BD554A32A7}" dt="2024-04-02T09:42:50.369" v="3423" actId="164"/>
          <ac:spMkLst>
            <pc:docMk/>
            <pc:sldMk cId="1114962868" sldId="258"/>
            <ac:spMk id="30" creationId="{2DA09EAC-4B54-D067-7373-880A0BF537DE}"/>
          </ac:spMkLst>
        </pc:spChg>
        <pc:spChg chg="add mod">
          <ac:chgData name="Valentina Codogno" userId="537a2e99-2764-4e2d-91c8-b4dee1409bbd" providerId="ADAL" clId="{5F22E515-5451-461E-BA6A-60BD554A32A7}" dt="2024-04-02T09:42:44.867" v="3422" actId="164"/>
          <ac:spMkLst>
            <pc:docMk/>
            <pc:sldMk cId="1114962868" sldId="258"/>
            <ac:spMk id="31" creationId="{D5AB573E-29AC-A0B8-30AE-508128A7E9C8}"/>
          </ac:spMkLst>
        </pc:spChg>
        <pc:spChg chg="add mod">
          <ac:chgData name="Valentina Codogno" userId="537a2e99-2764-4e2d-91c8-b4dee1409bbd" providerId="ADAL" clId="{5F22E515-5451-461E-BA6A-60BD554A32A7}" dt="2024-04-02T09:42:54.709" v="3424" actId="164"/>
          <ac:spMkLst>
            <pc:docMk/>
            <pc:sldMk cId="1114962868" sldId="258"/>
            <ac:spMk id="32" creationId="{A504D2FC-2AF9-8BB1-53E7-7859738567EF}"/>
          </ac:spMkLst>
        </pc:spChg>
        <pc:spChg chg="add mod">
          <ac:chgData name="Valentina Codogno" userId="537a2e99-2764-4e2d-91c8-b4dee1409bbd" providerId="ADAL" clId="{5F22E515-5451-461E-BA6A-60BD554A32A7}" dt="2024-04-02T09:15:43.310" v="2955"/>
          <ac:spMkLst>
            <pc:docMk/>
            <pc:sldMk cId="1114962868" sldId="258"/>
            <ac:spMk id="33" creationId="{0E23ECC7-CEB6-E8E9-D722-AD78659EDBBD}"/>
          </ac:spMkLst>
        </pc:spChg>
        <pc:spChg chg="add mod">
          <ac:chgData name="Valentina Codogno" userId="537a2e99-2764-4e2d-91c8-b4dee1409bbd" providerId="ADAL" clId="{5F22E515-5451-461E-BA6A-60BD554A32A7}" dt="2024-04-02T09:43:07.467" v="3427" actId="164"/>
          <ac:spMkLst>
            <pc:docMk/>
            <pc:sldMk cId="1114962868" sldId="258"/>
            <ac:spMk id="34" creationId="{85530A02-7EFA-9477-CF3E-48CE1C87953A}"/>
          </ac:spMkLst>
        </pc:spChg>
        <pc:spChg chg="add mod">
          <ac:chgData name="Valentina Codogno" userId="537a2e99-2764-4e2d-91c8-b4dee1409bbd" providerId="ADAL" clId="{5F22E515-5451-461E-BA6A-60BD554A32A7}" dt="2024-04-02T09:44:11.348" v="3434" actId="1076"/>
          <ac:spMkLst>
            <pc:docMk/>
            <pc:sldMk cId="1114962868" sldId="258"/>
            <ac:spMk id="35" creationId="{D1616CC8-7235-4CBB-E1A6-4450D5419E86}"/>
          </ac:spMkLst>
        </pc:spChg>
        <pc:spChg chg="add mod">
          <ac:chgData name="Valentina Codogno" userId="537a2e99-2764-4e2d-91c8-b4dee1409bbd" providerId="ADAL" clId="{5F22E515-5451-461E-BA6A-60BD554A32A7}" dt="2024-04-02T09:43:15.616" v="3428" actId="164"/>
          <ac:spMkLst>
            <pc:docMk/>
            <pc:sldMk cId="1114962868" sldId="258"/>
            <ac:spMk id="36" creationId="{687858EF-C5DA-ECC9-FDD0-35526744AAE3}"/>
          </ac:spMkLst>
        </pc:spChg>
        <pc:spChg chg="add mod">
          <ac:chgData name="Valentina Codogno" userId="537a2e99-2764-4e2d-91c8-b4dee1409bbd" providerId="ADAL" clId="{5F22E515-5451-461E-BA6A-60BD554A32A7}" dt="2024-04-02T09:20:00.510" v="3020" actId="20577"/>
          <ac:spMkLst>
            <pc:docMk/>
            <pc:sldMk cId="1114962868" sldId="258"/>
            <ac:spMk id="39" creationId="{24E14EBD-AFFA-3A2E-EE2B-8971FB9CF286}"/>
          </ac:spMkLst>
        </pc:spChg>
        <pc:spChg chg="add del mod">
          <ac:chgData name="Valentina Codogno" userId="537a2e99-2764-4e2d-91c8-b4dee1409bbd" providerId="ADAL" clId="{5F22E515-5451-461E-BA6A-60BD554A32A7}" dt="2024-04-02T09:18:40.748" v="2975"/>
          <ac:spMkLst>
            <pc:docMk/>
            <pc:sldMk cId="1114962868" sldId="258"/>
            <ac:spMk id="40" creationId="{15C8BE9D-3800-D1A5-B018-A118F5213C61}"/>
          </ac:spMkLst>
        </pc:spChg>
        <pc:spChg chg="add mod">
          <ac:chgData name="Valentina Codogno" userId="537a2e99-2764-4e2d-91c8-b4dee1409bbd" providerId="ADAL" clId="{5F22E515-5451-461E-BA6A-60BD554A32A7}" dt="2024-04-02T09:26:59.369" v="3181" actId="1076"/>
          <ac:spMkLst>
            <pc:docMk/>
            <pc:sldMk cId="1114962868" sldId="258"/>
            <ac:spMk id="42" creationId="{2265137E-71C7-104A-CBD5-21774044A823}"/>
          </ac:spMkLst>
        </pc:spChg>
        <pc:spChg chg="add del mod">
          <ac:chgData name="Valentina Codogno" userId="537a2e99-2764-4e2d-91c8-b4dee1409bbd" providerId="ADAL" clId="{5F22E515-5451-461E-BA6A-60BD554A32A7}" dt="2024-04-02T09:24:28.846" v="3098" actId="478"/>
          <ac:spMkLst>
            <pc:docMk/>
            <pc:sldMk cId="1114962868" sldId="258"/>
            <ac:spMk id="48" creationId="{0D686B6B-A151-D9B0-B5F9-919D25C32369}"/>
          </ac:spMkLst>
        </pc:spChg>
        <pc:spChg chg="add mod">
          <ac:chgData name="Valentina Codogno" userId="537a2e99-2764-4e2d-91c8-b4dee1409bbd" providerId="ADAL" clId="{5F22E515-5451-461E-BA6A-60BD554A32A7}" dt="2024-04-02T09:27:55.927" v="3215" actId="1037"/>
          <ac:spMkLst>
            <pc:docMk/>
            <pc:sldMk cId="1114962868" sldId="258"/>
            <ac:spMk id="49" creationId="{0971BCB4-B019-4B74-E32F-6B5124CB84D9}"/>
          </ac:spMkLst>
        </pc:spChg>
        <pc:spChg chg="add mod">
          <ac:chgData name="Valentina Codogno" userId="537a2e99-2764-4e2d-91c8-b4dee1409bbd" providerId="ADAL" clId="{5F22E515-5451-461E-BA6A-60BD554A32A7}" dt="2024-04-02T09:27:22.709" v="3196" actId="1035"/>
          <ac:spMkLst>
            <pc:docMk/>
            <pc:sldMk cId="1114962868" sldId="258"/>
            <ac:spMk id="50" creationId="{F187FF42-AB48-165E-EA29-AE87AE9F1E99}"/>
          </ac:spMkLst>
        </pc:spChg>
        <pc:spChg chg="add mod">
          <ac:chgData name="Valentina Codogno" userId="537a2e99-2764-4e2d-91c8-b4dee1409bbd" providerId="ADAL" clId="{5F22E515-5451-461E-BA6A-60BD554A32A7}" dt="2024-04-02T09:28:43.660" v="3265" actId="14100"/>
          <ac:spMkLst>
            <pc:docMk/>
            <pc:sldMk cId="1114962868" sldId="258"/>
            <ac:spMk id="56" creationId="{DF99A944-BF5A-5836-9427-5B05F3FFE0F3}"/>
          </ac:spMkLst>
        </pc:spChg>
        <pc:spChg chg="add mod">
          <ac:chgData name="Valentina Codogno" userId="537a2e99-2764-4e2d-91c8-b4dee1409bbd" providerId="ADAL" clId="{5F22E515-5451-461E-BA6A-60BD554A32A7}" dt="2024-04-02T09:30:11.843" v="3316" actId="20577"/>
          <ac:spMkLst>
            <pc:docMk/>
            <pc:sldMk cId="1114962868" sldId="258"/>
            <ac:spMk id="57" creationId="{16544A2D-4E6A-52AF-03F0-024075E8329D}"/>
          </ac:spMkLst>
        </pc:spChg>
        <pc:spChg chg="add mod">
          <ac:chgData name="Valentina Codogno" userId="537a2e99-2764-4e2d-91c8-b4dee1409bbd" providerId="ADAL" clId="{5F22E515-5451-461E-BA6A-60BD554A32A7}" dt="2024-04-02T09:34:27.645" v="3334" actId="1582"/>
          <ac:spMkLst>
            <pc:docMk/>
            <pc:sldMk cId="1114962868" sldId="258"/>
            <ac:spMk id="60" creationId="{6653E6E9-EDA9-DD32-3E58-9E2499DF4467}"/>
          </ac:spMkLst>
        </pc:spChg>
        <pc:spChg chg="add del">
          <ac:chgData name="Valentina Codogno" userId="537a2e99-2764-4e2d-91c8-b4dee1409bbd" providerId="ADAL" clId="{5F22E515-5451-461E-BA6A-60BD554A32A7}" dt="2024-04-02T09:33:36.607" v="3329" actId="11529"/>
          <ac:spMkLst>
            <pc:docMk/>
            <pc:sldMk cId="1114962868" sldId="258"/>
            <ac:spMk id="61" creationId="{3461617D-1148-91E5-12E8-000071B8DAE1}"/>
          </ac:spMkLst>
        </pc:spChg>
        <pc:spChg chg="add mod">
          <ac:chgData name="Valentina Codogno" userId="537a2e99-2764-4e2d-91c8-b4dee1409bbd" providerId="ADAL" clId="{5F22E515-5451-461E-BA6A-60BD554A32A7}" dt="2024-04-02T10:13:27.773" v="3640" actId="1076"/>
          <ac:spMkLst>
            <pc:docMk/>
            <pc:sldMk cId="1114962868" sldId="258"/>
            <ac:spMk id="71" creationId="{689D74A5-9A93-2911-D5E7-93444BABE726}"/>
          </ac:spMkLst>
        </pc:spChg>
        <pc:spChg chg="add mod">
          <ac:chgData name="Valentina Codogno" userId="537a2e99-2764-4e2d-91c8-b4dee1409bbd" providerId="ADAL" clId="{5F22E515-5451-461E-BA6A-60BD554A32A7}" dt="2024-04-02T14:03:04.677" v="4271" actId="20577"/>
          <ac:spMkLst>
            <pc:docMk/>
            <pc:sldMk cId="1114962868" sldId="258"/>
            <ac:spMk id="74" creationId="{942A63F7-83D1-170C-A129-6D5697D0B322}"/>
          </ac:spMkLst>
        </pc:spChg>
        <pc:spChg chg="add mod">
          <ac:chgData name="Valentina Codogno" userId="537a2e99-2764-4e2d-91c8-b4dee1409bbd" providerId="ADAL" clId="{5F22E515-5451-461E-BA6A-60BD554A32A7}" dt="2024-04-02T09:56:05.647" v="3521" actId="164"/>
          <ac:spMkLst>
            <pc:docMk/>
            <pc:sldMk cId="1114962868" sldId="258"/>
            <ac:spMk id="81" creationId="{7D95B59A-20D9-B697-1EC4-1908367DAD60}"/>
          </ac:spMkLst>
        </pc:spChg>
        <pc:spChg chg="add mod">
          <ac:chgData name="Valentina Codogno" userId="537a2e99-2764-4e2d-91c8-b4dee1409bbd" providerId="ADAL" clId="{5F22E515-5451-461E-BA6A-60BD554A32A7}" dt="2024-04-03T12:48:44.970" v="5022" actId="20577"/>
          <ac:spMkLst>
            <pc:docMk/>
            <pc:sldMk cId="1114962868" sldId="258"/>
            <ac:spMk id="82" creationId="{9C37C146-0C8B-875F-7EC3-CE63E1CDEBBA}"/>
          </ac:spMkLst>
        </pc:spChg>
        <pc:grpChg chg="add mod">
          <ac:chgData name="Valentina Codogno" userId="537a2e99-2764-4e2d-91c8-b4dee1409bbd" providerId="ADAL" clId="{5F22E515-5451-461E-BA6A-60BD554A32A7}" dt="2024-04-03T12:50:59.518" v="5034" actId="164"/>
          <ac:grpSpMkLst>
            <pc:docMk/>
            <pc:sldMk cId="1114962868" sldId="258"/>
            <ac:grpSpMk id="8" creationId="{2E1B4CED-A9EB-C8C0-A99F-A567B7B5F67F}"/>
          </ac:grpSpMkLst>
        </pc:grpChg>
        <pc:grpChg chg="add del mod">
          <ac:chgData name="Valentina Codogno" userId="537a2e99-2764-4e2d-91c8-b4dee1409bbd" providerId="ADAL" clId="{5F22E515-5451-461E-BA6A-60BD554A32A7}" dt="2024-04-03T12:52:30.268" v="5059" actId="478"/>
          <ac:grpSpMkLst>
            <pc:docMk/>
            <pc:sldMk cId="1114962868" sldId="258"/>
            <ac:grpSpMk id="12" creationId="{D519E3EC-2570-5BD7-734B-73E074D4A33E}"/>
          </ac:grpSpMkLst>
        </pc:grpChg>
        <pc:grpChg chg="add mod">
          <ac:chgData name="Valentina Codogno" userId="537a2e99-2764-4e2d-91c8-b4dee1409bbd" providerId="ADAL" clId="{5F22E515-5451-461E-BA6A-60BD554A32A7}" dt="2024-04-02T14:02:41.647" v="4267" actId="1076"/>
          <ac:grpSpMkLst>
            <pc:docMk/>
            <pc:sldMk cId="1114962868" sldId="258"/>
            <ac:grpSpMk id="75" creationId="{24EF0F20-0DF7-1870-2EB3-CCB32F08A8BE}"/>
          </ac:grpSpMkLst>
        </pc:grpChg>
        <pc:grpChg chg="add mod">
          <ac:chgData name="Valentina Codogno" userId="537a2e99-2764-4e2d-91c8-b4dee1409bbd" providerId="ADAL" clId="{5F22E515-5451-461E-BA6A-60BD554A32A7}" dt="2024-04-02T09:42:50.369" v="3423" actId="164"/>
          <ac:grpSpMkLst>
            <pc:docMk/>
            <pc:sldMk cId="1114962868" sldId="258"/>
            <ac:grpSpMk id="76" creationId="{86AD4718-1F62-C48B-2232-A0C239BBFD09}"/>
          </ac:grpSpMkLst>
        </pc:grpChg>
        <pc:grpChg chg="add mod">
          <ac:chgData name="Valentina Codogno" userId="537a2e99-2764-4e2d-91c8-b4dee1409bbd" providerId="ADAL" clId="{5F22E515-5451-461E-BA6A-60BD554A32A7}" dt="2024-04-02T09:42:54.709" v="3424" actId="164"/>
          <ac:grpSpMkLst>
            <pc:docMk/>
            <pc:sldMk cId="1114962868" sldId="258"/>
            <ac:grpSpMk id="77" creationId="{CD220E69-6475-547C-3E26-6CAA8F29BD12}"/>
          </ac:grpSpMkLst>
        </pc:grpChg>
        <pc:grpChg chg="add mod">
          <ac:chgData name="Valentina Codogno" userId="537a2e99-2764-4e2d-91c8-b4dee1409bbd" providerId="ADAL" clId="{5F22E515-5451-461E-BA6A-60BD554A32A7}" dt="2024-04-02T09:43:02.229" v="3426" actId="164"/>
          <ac:grpSpMkLst>
            <pc:docMk/>
            <pc:sldMk cId="1114962868" sldId="258"/>
            <ac:grpSpMk id="78" creationId="{58489011-E3FB-6B29-544B-F01A5CF341C3}"/>
          </ac:grpSpMkLst>
        </pc:grpChg>
        <pc:grpChg chg="add mod">
          <ac:chgData name="Valentina Codogno" userId="537a2e99-2764-4e2d-91c8-b4dee1409bbd" providerId="ADAL" clId="{5F22E515-5451-461E-BA6A-60BD554A32A7}" dt="2024-04-02T09:43:07.467" v="3427" actId="164"/>
          <ac:grpSpMkLst>
            <pc:docMk/>
            <pc:sldMk cId="1114962868" sldId="258"/>
            <ac:grpSpMk id="79" creationId="{3028CE32-478C-FA5F-DDA2-34E213ECF7DF}"/>
          </ac:grpSpMkLst>
        </pc:grpChg>
        <pc:grpChg chg="add mod">
          <ac:chgData name="Valentina Codogno" userId="537a2e99-2764-4e2d-91c8-b4dee1409bbd" providerId="ADAL" clId="{5F22E515-5451-461E-BA6A-60BD554A32A7}" dt="2024-04-02T09:43:15.616" v="3428" actId="164"/>
          <ac:grpSpMkLst>
            <pc:docMk/>
            <pc:sldMk cId="1114962868" sldId="258"/>
            <ac:grpSpMk id="80" creationId="{DA520E98-7970-F624-28F0-CEF570904F5C}"/>
          </ac:grpSpMkLst>
        </pc:grpChg>
        <pc:grpChg chg="add mod">
          <ac:chgData name="Valentina Codogno" userId="537a2e99-2764-4e2d-91c8-b4dee1409bbd" providerId="ADAL" clId="{5F22E515-5451-461E-BA6A-60BD554A32A7}" dt="2024-04-03T12:49:59.893" v="5031" actId="1076"/>
          <ac:grpSpMkLst>
            <pc:docMk/>
            <pc:sldMk cId="1114962868" sldId="258"/>
            <ac:grpSpMk id="83" creationId="{406EE5CB-156B-8F44-30FB-4A6A20E117DA}"/>
          </ac:grpSpMkLst>
        </pc:grpChg>
        <pc:picChg chg="add mod">
          <ac:chgData name="Valentina Codogno" userId="537a2e99-2764-4e2d-91c8-b4dee1409bbd" providerId="ADAL" clId="{5F22E515-5451-461E-BA6A-60BD554A32A7}" dt="2024-04-03T12:49:59.893" v="5031" actId="1076"/>
          <ac:picMkLst>
            <pc:docMk/>
            <pc:sldMk cId="1114962868" sldId="258"/>
            <ac:picMk id="7" creationId="{3432CECC-895B-2AA5-D722-8062F28A9FF5}"/>
          </ac:picMkLst>
        </pc:picChg>
        <pc:picChg chg="add del mod">
          <ac:chgData name="Valentina Codogno" userId="537a2e99-2764-4e2d-91c8-b4dee1409bbd" providerId="ADAL" clId="{5F22E515-5451-461E-BA6A-60BD554A32A7}" dt="2024-04-02T08:59:54.048" v="2806" actId="478"/>
          <ac:picMkLst>
            <pc:docMk/>
            <pc:sldMk cId="1114962868" sldId="258"/>
            <ac:picMk id="9" creationId="{33B82B5C-019E-FB47-971A-1F14E12F1710}"/>
          </ac:picMkLst>
        </pc:picChg>
        <pc:picChg chg="add del mod">
          <ac:chgData name="Valentina Codogno" userId="537a2e99-2764-4e2d-91c8-b4dee1409bbd" providerId="ADAL" clId="{5F22E515-5451-461E-BA6A-60BD554A32A7}" dt="2024-03-29T09:14:56.714" v="497" actId="478"/>
          <ac:picMkLst>
            <pc:docMk/>
            <pc:sldMk cId="1114962868" sldId="258"/>
            <ac:picMk id="9" creationId="{4AB2CD81-44AA-80B4-C79D-C5CB29608DEC}"/>
          </ac:picMkLst>
        </pc:picChg>
        <pc:picChg chg="add del mod">
          <ac:chgData name="Valentina Codogno" userId="537a2e99-2764-4e2d-91c8-b4dee1409bbd" providerId="ADAL" clId="{5F22E515-5451-461E-BA6A-60BD554A32A7}" dt="2024-04-02T08:59:54.048" v="2806" actId="478"/>
          <ac:picMkLst>
            <pc:docMk/>
            <pc:sldMk cId="1114962868" sldId="258"/>
            <ac:picMk id="11" creationId="{E9D23675-6519-E911-C78D-4FF3E4DDCE82}"/>
          </ac:picMkLst>
        </pc:picChg>
        <pc:picChg chg="add mod">
          <ac:chgData name="Valentina Codogno" userId="537a2e99-2764-4e2d-91c8-b4dee1409bbd" providerId="ADAL" clId="{5F22E515-5451-461E-BA6A-60BD554A32A7}" dt="2024-04-03T12:50:59.518" v="5034" actId="164"/>
          <ac:picMkLst>
            <pc:docMk/>
            <pc:sldMk cId="1114962868" sldId="258"/>
            <ac:picMk id="11" creationId="{FCFC4909-50AF-D478-47CD-B4A7D65B0F5E}"/>
          </ac:picMkLst>
        </pc:picChg>
        <pc:picChg chg="add mod">
          <ac:chgData name="Valentina Codogno" userId="537a2e99-2764-4e2d-91c8-b4dee1409bbd" providerId="ADAL" clId="{5F22E515-5451-461E-BA6A-60BD554A32A7}" dt="2024-04-02T09:42:44.867" v="3422" actId="164"/>
          <ac:picMkLst>
            <pc:docMk/>
            <pc:sldMk cId="1114962868" sldId="258"/>
            <ac:picMk id="13" creationId="{E6508F8A-29CF-B23B-F07A-7688CA52E8EB}"/>
          </ac:picMkLst>
        </pc:picChg>
        <pc:picChg chg="add del mod">
          <ac:chgData name="Valentina Codogno" userId="537a2e99-2764-4e2d-91c8-b4dee1409bbd" providerId="ADAL" clId="{5F22E515-5451-461E-BA6A-60BD554A32A7}" dt="2024-04-02T08:58:08.497" v="2791" actId="478"/>
          <ac:picMkLst>
            <pc:docMk/>
            <pc:sldMk cId="1114962868" sldId="258"/>
            <ac:picMk id="15" creationId="{A32A6C2E-29AC-C7C2-7DC0-F9311B7D6260}"/>
          </ac:picMkLst>
        </pc:picChg>
        <pc:picChg chg="add del mod">
          <ac:chgData name="Valentina Codogno" userId="537a2e99-2764-4e2d-91c8-b4dee1409bbd" providerId="ADAL" clId="{5F22E515-5451-461E-BA6A-60BD554A32A7}" dt="2024-04-02T09:05:50.512" v="2841" actId="688"/>
          <ac:picMkLst>
            <pc:docMk/>
            <pc:sldMk cId="1114962868" sldId="258"/>
            <ac:picMk id="16" creationId="{C068841A-FA2B-ED30-D1D2-A43D372F121D}"/>
          </ac:picMkLst>
        </pc:picChg>
        <pc:picChg chg="del">
          <ac:chgData name="Valentina Codogno" userId="537a2e99-2764-4e2d-91c8-b4dee1409bbd" providerId="ADAL" clId="{5F22E515-5451-461E-BA6A-60BD554A32A7}" dt="2024-03-29T09:08:24.431" v="382" actId="478"/>
          <ac:picMkLst>
            <pc:docMk/>
            <pc:sldMk cId="1114962868" sldId="258"/>
            <ac:picMk id="16" creationId="{E6149A4D-D05A-3CC2-B0B5-4D7B6B1E8FF5}"/>
          </ac:picMkLst>
        </pc:picChg>
        <pc:picChg chg="add mod">
          <ac:chgData name="Valentina Codogno" userId="537a2e99-2764-4e2d-91c8-b4dee1409bbd" providerId="ADAL" clId="{5F22E515-5451-461E-BA6A-60BD554A32A7}" dt="2024-04-02T09:43:02.229" v="3426" actId="164"/>
          <ac:picMkLst>
            <pc:docMk/>
            <pc:sldMk cId="1114962868" sldId="258"/>
            <ac:picMk id="18" creationId="{92524110-9539-F034-D2D4-CAC9FB268CB1}"/>
          </ac:picMkLst>
        </pc:picChg>
        <pc:picChg chg="add del mod">
          <ac:chgData name="Valentina Codogno" userId="537a2e99-2764-4e2d-91c8-b4dee1409bbd" providerId="ADAL" clId="{5F22E515-5451-461E-BA6A-60BD554A32A7}" dt="2024-04-02T08:58:15.984" v="2792" actId="478"/>
          <ac:picMkLst>
            <pc:docMk/>
            <pc:sldMk cId="1114962868" sldId="258"/>
            <ac:picMk id="19" creationId="{AC3FF61A-91FD-EFC8-1D26-B7F1136FC540}"/>
          </ac:picMkLst>
        </pc:picChg>
        <pc:picChg chg="add mod">
          <ac:chgData name="Valentina Codogno" userId="537a2e99-2764-4e2d-91c8-b4dee1409bbd" providerId="ADAL" clId="{5F22E515-5451-461E-BA6A-60BD554A32A7}" dt="2024-04-02T09:06:06.833" v="2847" actId="1076"/>
          <ac:picMkLst>
            <pc:docMk/>
            <pc:sldMk cId="1114962868" sldId="258"/>
            <ac:picMk id="20" creationId="{938CB887-F1D1-B6B4-4C15-E659256F95EE}"/>
          </ac:picMkLst>
        </pc:picChg>
        <pc:picChg chg="add mod">
          <ac:chgData name="Valentina Codogno" userId="537a2e99-2764-4e2d-91c8-b4dee1409bbd" providerId="ADAL" clId="{5F22E515-5451-461E-BA6A-60BD554A32A7}" dt="2024-04-02T09:42:50.369" v="3423" actId="164"/>
          <ac:picMkLst>
            <pc:docMk/>
            <pc:sldMk cId="1114962868" sldId="258"/>
            <ac:picMk id="22" creationId="{EDABFC11-7C0B-13B4-3429-BB6B74743A7B}"/>
          </ac:picMkLst>
        </pc:picChg>
        <pc:picChg chg="add mod">
          <ac:chgData name="Valentina Codogno" userId="537a2e99-2764-4e2d-91c8-b4dee1409bbd" providerId="ADAL" clId="{5F22E515-5451-461E-BA6A-60BD554A32A7}" dt="2024-04-02T09:42:54.709" v="3424" actId="164"/>
          <ac:picMkLst>
            <pc:docMk/>
            <pc:sldMk cId="1114962868" sldId="258"/>
            <ac:picMk id="23" creationId="{0AAE110A-46E2-8058-5878-E2909518F196}"/>
          </ac:picMkLst>
        </pc:picChg>
        <pc:picChg chg="add mod">
          <ac:chgData name="Valentina Codogno" userId="537a2e99-2764-4e2d-91c8-b4dee1409bbd" providerId="ADAL" clId="{5F22E515-5451-461E-BA6A-60BD554A32A7}" dt="2024-04-05T09:19:14.059" v="5137" actId="14100"/>
          <ac:picMkLst>
            <pc:docMk/>
            <pc:sldMk cId="1114962868" sldId="258"/>
            <ac:picMk id="24" creationId="{48F47D75-C992-E5D8-D1D3-51B16BBD37B1}"/>
          </ac:picMkLst>
        </pc:picChg>
        <pc:picChg chg="add mod">
          <ac:chgData name="Valentina Codogno" userId="537a2e99-2764-4e2d-91c8-b4dee1409bbd" providerId="ADAL" clId="{5F22E515-5451-461E-BA6A-60BD554A32A7}" dt="2024-04-02T09:43:07.467" v="3427" actId="164"/>
          <ac:picMkLst>
            <pc:docMk/>
            <pc:sldMk cId="1114962868" sldId="258"/>
            <ac:picMk id="25" creationId="{AC85E7E4-3B91-D00B-D251-09DD07CC8ABF}"/>
          </ac:picMkLst>
        </pc:picChg>
        <pc:picChg chg="add del mod">
          <ac:chgData name="Valentina Codogno" userId="537a2e99-2764-4e2d-91c8-b4dee1409bbd" providerId="ADAL" clId="{5F22E515-5451-461E-BA6A-60BD554A32A7}" dt="2024-04-02T09:11:47.588" v="2893" actId="478"/>
          <ac:picMkLst>
            <pc:docMk/>
            <pc:sldMk cId="1114962868" sldId="258"/>
            <ac:picMk id="26" creationId="{3E2A3574-8C1C-294D-B11A-62660F4C0A1E}"/>
          </ac:picMkLst>
        </pc:picChg>
        <pc:picChg chg="add mod">
          <ac:chgData name="Valentina Codogno" userId="537a2e99-2764-4e2d-91c8-b4dee1409bbd" providerId="ADAL" clId="{5F22E515-5451-461E-BA6A-60BD554A32A7}" dt="2024-04-02T09:43:15.616" v="3428" actId="164"/>
          <ac:picMkLst>
            <pc:docMk/>
            <pc:sldMk cId="1114962868" sldId="258"/>
            <ac:picMk id="27" creationId="{2A41A6A7-4C3A-A543-19B9-1C328A9F4D43}"/>
          </ac:picMkLst>
        </pc:picChg>
        <pc:picChg chg="add mod">
          <ac:chgData name="Valentina Codogno" userId="537a2e99-2764-4e2d-91c8-b4dee1409bbd" providerId="ADAL" clId="{5F22E515-5451-461E-BA6A-60BD554A32A7}" dt="2024-04-02T09:43:07.467" v="3427" actId="164"/>
          <ac:picMkLst>
            <pc:docMk/>
            <pc:sldMk cId="1114962868" sldId="258"/>
            <ac:picMk id="28" creationId="{F80ECB03-4E6D-2696-0EC0-6BDEA598D96A}"/>
          </ac:picMkLst>
        </pc:picChg>
        <pc:picChg chg="add mod">
          <ac:chgData name="Valentina Codogno" userId="537a2e99-2764-4e2d-91c8-b4dee1409bbd" providerId="ADAL" clId="{5F22E515-5451-461E-BA6A-60BD554A32A7}" dt="2024-04-02T09:12:03.707" v="2898" actId="1076"/>
          <ac:picMkLst>
            <pc:docMk/>
            <pc:sldMk cId="1114962868" sldId="258"/>
            <ac:picMk id="29" creationId="{0CC11625-CA27-4E84-AF02-FF4C44836A69}"/>
          </ac:picMkLst>
        </pc:picChg>
        <pc:picChg chg="add del mod">
          <ac:chgData name="Valentina Codogno" userId="537a2e99-2764-4e2d-91c8-b4dee1409bbd" providerId="ADAL" clId="{5F22E515-5451-461E-BA6A-60BD554A32A7}" dt="2024-04-02T09:19:29.966" v="3009" actId="478"/>
          <ac:picMkLst>
            <pc:docMk/>
            <pc:sldMk cId="1114962868" sldId="258"/>
            <ac:picMk id="38" creationId="{A1892F67-46A3-572C-9ACC-CC140D208646}"/>
          </ac:picMkLst>
        </pc:picChg>
        <pc:picChg chg="add mod">
          <ac:chgData name="Valentina Codogno" userId="537a2e99-2764-4e2d-91c8-b4dee1409bbd" providerId="ADAL" clId="{5F22E515-5451-461E-BA6A-60BD554A32A7}" dt="2024-04-03T09:15:50.696" v="4490" actId="14100"/>
          <ac:picMkLst>
            <pc:docMk/>
            <pc:sldMk cId="1114962868" sldId="258"/>
            <ac:picMk id="41" creationId="{D2368824-0DAD-77B3-9A04-2FEC28247242}"/>
          </ac:picMkLst>
        </pc:picChg>
        <pc:picChg chg="add mod">
          <ac:chgData name="Valentina Codogno" userId="537a2e99-2764-4e2d-91c8-b4dee1409bbd" providerId="ADAL" clId="{5F22E515-5451-461E-BA6A-60BD554A32A7}" dt="2024-04-02T09:26:54.851" v="3180" actId="14100"/>
          <ac:picMkLst>
            <pc:docMk/>
            <pc:sldMk cId="1114962868" sldId="258"/>
            <ac:picMk id="43" creationId="{ACDA8D2A-9FDA-348C-617A-C3169FC74694}"/>
          </ac:picMkLst>
        </pc:picChg>
        <pc:picChg chg="add mod">
          <ac:chgData name="Valentina Codogno" userId="537a2e99-2764-4e2d-91c8-b4dee1409bbd" providerId="ADAL" clId="{5F22E515-5451-461E-BA6A-60BD554A32A7}" dt="2024-04-02T09:29:23.825" v="3268" actId="207"/>
          <ac:picMkLst>
            <pc:docMk/>
            <pc:sldMk cId="1114962868" sldId="258"/>
            <ac:picMk id="45" creationId="{583B3270-13FF-B568-4C03-2D7AC864F269}"/>
          </ac:picMkLst>
        </pc:picChg>
        <pc:picChg chg="add mod">
          <ac:chgData name="Valentina Codogno" userId="537a2e99-2764-4e2d-91c8-b4dee1409bbd" providerId="ADAL" clId="{5F22E515-5451-461E-BA6A-60BD554A32A7}" dt="2024-04-03T09:16:17.164" v="4493" actId="14100"/>
          <ac:picMkLst>
            <pc:docMk/>
            <pc:sldMk cId="1114962868" sldId="258"/>
            <ac:picMk id="46" creationId="{F1219F50-3D19-A3C1-33D4-5DA90EDA7C8D}"/>
          </ac:picMkLst>
        </pc:picChg>
        <pc:picChg chg="add mod">
          <ac:chgData name="Valentina Codogno" userId="537a2e99-2764-4e2d-91c8-b4dee1409bbd" providerId="ADAL" clId="{5F22E515-5451-461E-BA6A-60BD554A32A7}" dt="2024-04-02T09:28:08.486" v="3237" actId="1037"/>
          <ac:picMkLst>
            <pc:docMk/>
            <pc:sldMk cId="1114962868" sldId="258"/>
            <ac:picMk id="47" creationId="{5706325A-9FFF-C158-E6EE-73C6BF6FF455}"/>
          </ac:picMkLst>
        </pc:picChg>
        <pc:picChg chg="add del mod">
          <ac:chgData name="Valentina Codogno" userId="537a2e99-2764-4e2d-91c8-b4dee1409bbd" providerId="ADAL" clId="{5F22E515-5451-461E-BA6A-60BD554A32A7}" dt="2024-04-02T09:27:02.376" v="3182" actId="478"/>
          <ac:picMkLst>
            <pc:docMk/>
            <pc:sldMk cId="1114962868" sldId="258"/>
            <ac:picMk id="51" creationId="{146C8327-FBFB-F2AA-1B8B-25B9AE9B8D58}"/>
          </ac:picMkLst>
        </pc:picChg>
        <pc:picChg chg="add mod">
          <ac:chgData name="Valentina Codogno" userId="537a2e99-2764-4e2d-91c8-b4dee1409bbd" providerId="ADAL" clId="{5F22E515-5451-461E-BA6A-60BD554A32A7}" dt="2024-04-02T09:27:08.388" v="3184" actId="1076"/>
          <ac:picMkLst>
            <pc:docMk/>
            <pc:sldMk cId="1114962868" sldId="258"/>
            <ac:picMk id="52" creationId="{D24D9959-10A2-8A04-A508-9C0515C77125}"/>
          </ac:picMkLst>
        </pc:picChg>
        <pc:picChg chg="add mod">
          <ac:chgData name="Valentina Codogno" userId="537a2e99-2764-4e2d-91c8-b4dee1409bbd" providerId="ADAL" clId="{5F22E515-5451-461E-BA6A-60BD554A32A7}" dt="2024-04-02T09:28:50.880" v="3266" actId="207"/>
          <ac:picMkLst>
            <pc:docMk/>
            <pc:sldMk cId="1114962868" sldId="258"/>
            <ac:picMk id="53" creationId="{300E4412-815D-ABDC-31DE-A959B1407AB1}"/>
          </ac:picMkLst>
        </pc:picChg>
        <pc:picChg chg="add mod">
          <ac:chgData name="Valentina Codogno" userId="537a2e99-2764-4e2d-91c8-b4dee1409bbd" providerId="ADAL" clId="{5F22E515-5451-461E-BA6A-60BD554A32A7}" dt="2024-04-02T09:28:24.328" v="3239" actId="1076"/>
          <ac:picMkLst>
            <pc:docMk/>
            <pc:sldMk cId="1114962868" sldId="258"/>
            <ac:picMk id="54" creationId="{53AD40FD-1FC0-A704-6B88-769EF08AC0C0}"/>
          </ac:picMkLst>
        </pc:picChg>
        <pc:picChg chg="add mod">
          <ac:chgData name="Valentina Codogno" userId="537a2e99-2764-4e2d-91c8-b4dee1409bbd" providerId="ADAL" clId="{5F22E515-5451-461E-BA6A-60BD554A32A7}" dt="2024-04-02T09:28:24.328" v="3239" actId="1076"/>
          <ac:picMkLst>
            <pc:docMk/>
            <pc:sldMk cId="1114962868" sldId="258"/>
            <ac:picMk id="55" creationId="{56CA55C3-BA77-2023-7739-05FF1497345B}"/>
          </ac:picMkLst>
        </pc:picChg>
        <pc:picChg chg="add mod">
          <ac:chgData name="Valentina Codogno" userId="537a2e99-2764-4e2d-91c8-b4dee1409bbd" providerId="ADAL" clId="{5F22E515-5451-461E-BA6A-60BD554A32A7}" dt="2024-04-02T09:29:41.961" v="3284" actId="1036"/>
          <ac:picMkLst>
            <pc:docMk/>
            <pc:sldMk cId="1114962868" sldId="258"/>
            <ac:picMk id="58" creationId="{589FAC53-4C36-84E8-48EF-516385C2422D}"/>
          </ac:picMkLst>
        </pc:picChg>
        <pc:picChg chg="add mod">
          <ac:chgData name="Valentina Codogno" userId="537a2e99-2764-4e2d-91c8-b4dee1409bbd" providerId="ADAL" clId="{5F22E515-5451-461E-BA6A-60BD554A32A7}" dt="2024-04-02T09:30:19.294" v="3318" actId="1076"/>
          <ac:picMkLst>
            <pc:docMk/>
            <pc:sldMk cId="1114962868" sldId="258"/>
            <ac:picMk id="59" creationId="{4FB68A2E-B8CB-433F-8DA4-52BE4FDE8800}"/>
          </ac:picMkLst>
        </pc:picChg>
        <pc:picChg chg="add del mod">
          <ac:chgData name="Valentina Codogno" userId="537a2e99-2764-4e2d-91c8-b4dee1409bbd" providerId="ADAL" clId="{5F22E515-5451-461E-BA6A-60BD554A32A7}" dt="2024-04-02T09:35:14.546" v="3336" actId="478"/>
          <ac:picMkLst>
            <pc:docMk/>
            <pc:sldMk cId="1114962868" sldId="258"/>
            <ac:picMk id="63" creationId="{CF50DC67-7F00-41C2-3B50-5BF8CFC67DF2}"/>
          </ac:picMkLst>
        </pc:picChg>
        <pc:picChg chg="add mod">
          <ac:chgData name="Valentina Codogno" userId="537a2e99-2764-4e2d-91c8-b4dee1409bbd" providerId="ADAL" clId="{5F22E515-5451-461E-BA6A-60BD554A32A7}" dt="2024-04-02T09:35:43.102" v="3342" actId="207"/>
          <ac:picMkLst>
            <pc:docMk/>
            <pc:sldMk cId="1114962868" sldId="258"/>
            <ac:picMk id="65" creationId="{BE043076-2D48-EC7A-ED95-A9EF60B84F6B}"/>
          </ac:picMkLst>
        </pc:picChg>
        <pc:picChg chg="add mod">
          <ac:chgData name="Valentina Codogno" userId="537a2e99-2764-4e2d-91c8-b4dee1409bbd" providerId="ADAL" clId="{5F22E515-5451-461E-BA6A-60BD554A32A7}" dt="2024-04-02T09:35:49.659" v="3344" actId="1076"/>
          <ac:picMkLst>
            <pc:docMk/>
            <pc:sldMk cId="1114962868" sldId="258"/>
            <ac:picMk id="66" creationId="{68C58391-80FA-105A-B130-5E3CBEDF988D}"/>
          </ac:picMkLst>
        </pc:picChg>
        <pc:picChg chg="add mod">
          <ac:chgData name="Valentina Codogno" userId="537a2e99-2764-4e2d-91c8-b4dee1409bbd" providerId="ADAL" clId="{5F22E515-5451-461E-BA6A-60BD554A32A7}" dt="2024-04-02T09:49:39.727" v="3475" actId="1076"/>
          <ac:picMkLst>
            <pc:docMk/>
            <pc:sldMk cId="1114962868" sldId="258"/>
            <ac:picMk id="67" creationId="{3AAC75D6-0874-EFAA-C0DB-B75A0BC2AFB8}"/>
          </ac:picMkLst>
        </pc:picChg>
        <pc:picChg chg="add mod">
          <ac:chgData name="Valentina Codogno" userId="537a2e99-2764-4e2d-91c8-b4dee1409bbd" providerId="ADAL" clId="{5F22E515-5451-461E-BA6A-60BD554A32A7}" dt="2024-04-02T09:57:48.114" v="3532" actId="14826"/>
          <ac:picMkLst>
            <pc:docMk/>
            <pc:sldMk cId="1114962868" sldId="258"/>
            <ac:picMk id="69" creationId="{C2FBB5E1-FB05-F3E0-D39C-22E931DDFD8C}"/>
          </ac:picMkLst>
        </pc:picChg>
        <pc:picChg chg="add mod">
          <ac:chgData name="Valentina Codogno" userId="537a2e99-2764-4e2d-91c8-b4dee1409bbd" providerId="ADAL" clId="{5F22E515-5451-461E-BA6A-60BD554A32A7}" dt="2024-04-02T14:03:01.618" v="4269" actId="1076"/>
          <ac:picMkLst>
            <pc:docMk/>
            <pc:sldMk cId="1114962868" sldId="258"/>
            <ac:picMk id="73" creationId="{706FF7AB-B0BE-F378-3E30-87899DE143BF}"/>
          </ac:picMkLst>
        </pc:picChg>
        <pc:picChg chg="add mod">
          <ac:chgData name="Valentina Codogno" userId="537a2e99-2764-4e2d-91c8-b4dee1409bbd" providerId="ADAL" clId="{5F22E515-5451-461E-BA6A-60BD554A32A7}" dt="2024-04-02T09:58:17.982" v="3540" actId="207"/>
          <ac:picMkLst>
            <pc:docMk/>
            <pc:sldMk cId="1114962868" sldId="258"/>
            <ac:picMk id="85" creationId="{4F2FE69A-F095-4336-CE3C-0BD1C2BB736A}"/>
          </ac:picMkLst>
        </pc:picChg>
        <pc:picChg chg="add mod">
          <ac:chgData name="Valentina Codogno" userId="537a2e99-2764-4e2d-91c8-b4dee1409bbd" providerId="ADAL" clId="{5F22E515-5451-461E-BA6A-60BD554A32A7}" dt="2024-04-02T10:09:24.353" v="3616" actId="207"/>
          <ac:picMkLst>
            <pc:docMk/>
            <pc:sldMk cId="1114962868" sldId="258"/>
            <ac:picMk id="87" creationId="{35577A8C-DAB4-5494-D20F-EE76C8FA5A3B}"/>
          </ac:picMkLst>
        </pc:picChg>
        <pc:picChg chg="add mod">
          <ac:chgData name="Valentina Codogno" userId="537a2e99-2764-4e2d-91c8-b4dee1409bbd" providerId="ADAL" clId="{5F22E515-5451-461E-BA6A-60BD554A32A7}" dt="2024-04-02T10:09:37.871" v="3617" actId="1582"/>
          <ac:picMkLst>
            <pc:docMk/>
            <pc:sldMk cId="1114962868" sldId="258"/>
            <ac:picMk id="88" creationId="{398B5F8D-B5CE-2AB1-F863-2B88719455DD}"/>
          </ac:picMkLst>
        </pc:picChg>
      </pc:sldChg>
      <pc:sldChg chg="addSp delSp modSp mod modAnim">
        <pc:chgData name="Valentina Codogno" userId="537a2e99-2764-4e2d-91c8-b4dee1409bbd" providerId="ADAL" clId="{5F22E515-5451-461E-BA6A-60BD554A32A7}" dt="2024-04-03T10:45:03.866" v="4834"/>
        <pc:sldMkLst>
          <pc:docMk/>
          <pc:sldMk cId="2999028775" sldId="259"/>
        </pc:sldMkLst>
        <pc:spChg chg="mod">
          <ac:chgData name="Valentina Codogno" userId="537a2e99-2764-4e2d-91c8-b4dee1409bbd" providerId="ADAL" clId="{5F22E515-5451-461E-BA6A-60BD554A32A7}" dt="2024-04-02T09:48:38.458" v="3471" actId="20577"/>
          <ac:spMkLst>
            <pc:docMk/>
            <pc:sldMk cId="2999028775" sldId="259"/>
            <ac:spMk id="5" creationId="{6F5DE09F-A0C7-6E09-D48C-47276170B51C}"/>
          </ac:spMkLst>
        </pc:spChg>
        <pc:spChg chg="mod">
          <ac:chgData name="Valentina Codogno" userId="537a2e99-2764-4e2d-91c8-b4dee1409bbd" providerId="ADAL" clId="{5F22E515-5451-461E-BA6A-60BD554A32A7}" dt="2024-04-03T10:44:01.707" v="4825" actId="14100"/>
          <ac:spMkLst>
            <pc:docMk/>
            <pc:sldMk cId="2999028775" sldId="259"/>
            <ac:spMk id="6" creationId="{2BB1B7D0-14A7-E43B-EB24-062A0FE0750C}"/>
          </ac:spMkLst>
        </pc:spChg>
        <pc:spChg chg="add mod">
          <ac:chgData name="Valentina Codogno" userId="537a2e99-2764-4e2d-91c8-b4dee1409bbd" providerId="ADAL" clId="{5F22E515-5451-461E-BA6A-60BD554A32A7}" dt="2024-04-03T10:44:22.558" v="4828" actId="255"/>
          <ac:spMkLst>
            <pc:docMk/>
            <pc:sldMk cId="2999028775" sldId="259"/>
            <ac:spMk id="8" creationId="{B5CAD6CB-72A3-EC2A-BA47-F58BC4B7E361}"/>
          </ac:spMkLst>
        </pc:spChg>
        <pc:picChg chg="add mod">
          <ac:chgData name="Valentina Codogno" userId="537a2e99-2764-4e2d-91c8-b4dee1409bbd" providerId="ADAL" clId="{5F22E515-5451-461E-BA6A-60BD554A32A7}" dt="2024-04-02T09:03:11.947" v="2823" actId="1076"/>
          <ac:picMkLst>
            <pc:docMk/>
            <pc:sldMk cId="2999028775" sldId="259"/>
            <ac:picMk id="9" creationId="{E9F8B237-1348-45F0-3B14-6351484D5870}"/>
          </ac:picMkLst>
        </pc:picChg>
        <pc:picChg chg="add mod">
          <ac:chgData name="Valentina Codogno" userId="537a2e99-2764-4e2d-91c8-b4dee1409bbd" providerId="ADAL" clId="{5F22E515-5451-461E-BA6A-60BD554A32A7}" dt="2024-04-03T10:37:36.109" v="4789" actId="207"/>
          <ac:picMkLst>
            <pc:docMk/>
            <pc:sldMk cId="2999028775" sldId="259"/>
            <ac:picMk id="10" creationId="{F8317B68-927E-AE7A-2E54-8415DE99EB53}"/>
          </ac:picMkLst>
        </pc:picChg>
        <pc:picChg chg="del">
          <ac:chgData name="Valentina Codogno" userId="537a2e99-2764-4e2d-91c8-b4dee1409bbd" providerId="ADAL" clId="{5F22E515-5451-461E-BA6A-60BD554A32A7}" dt="2024-04-02T09:02:35.822" v="2814" actId="478"/>
          <ac:picMkLst>
            <pc:docMk/>
            <pc:sldMk cId="2999028775" sldId="259"/>
            <ac:picMk id="11" creationId="{49E80ACE-0533-5387-6AC6-63A74D38CAF5}"/>
          </ac:picMkLst>
        </pc:picChg>
        <pc:picChg chg="add mod ord">
          <ac:chgData name="Valentina Codogno" userId="537a2e99-2764-4e2d-91c8-b4dee1409bbd" providerId="ADAL" clId="{5F22E515-5451-461E-BA6A-60BD554A32A7}" dt="2024-04-02T09:04:40.753" v="2831" actId="207"/>
          <ac:picMkLst>
            <pc:docMk/>
            <pc:sldMk cId="2999028775" sldId="259"/>
            <ac:picMk id="12" creationId="{48D31165-1DB0-C7FC-2E90-0207461F1CC7}"/>
          </ac:picMkLst>
        </pc:picChg>
      </pc:sldChg>
      <pc:sldChg chg="addSp delSp modSp new mod addAnim delAnim modAnim">
        <pc:chgData name="Valentina Codogno" userId="537a2e99-2764-4e2d-91c8-b4dee1409bbd" providerId="ADAL" clId="{5F22E515-5451-461E-BA6A-60BD554A32A7}" dt="2024-04-03T10:38:54.482" v="4792" actId="2085"/>
        <pc:sldMkLst>
          <pc:docMk/>
          <pc:sldMk cId="3549701362" sldId="260"/>
        </pc:sldMkLst>
        <pc:spChg chg="mod">
          <ac:chgData name="Valentina Codogno" userId="537a2e99-2764-4e2d-91c8-b4dee1409bbd" providerId="ADAL" clId="{5F22E515-5451-461E-BA6A-60BD554A32A7}" dt="2024-03-29T09:42:33.444" v="743" actId="20577"/>
          <ac:spMkLst>
            <pc:docMk/>
            <pc:sldMk cId="3549701362" sldId="260"/>
            <ac:spMk id="2" creationId="{F86E4D78-7BF6-8A31-E977-5884264B53B6}"/>
          </ac:spMkLst>
        </pc:spChg>
        <pc:spChg chg="mod">
          <ac:chgData name="Valentina Codogno" userId="537a2e99-2764-4e2d-91c8-b4dee1409bbd" providerId="ADAL" clId="{5F22E515-5451-461E-BA6A-60BD554A32A7}" dt="2024-03-29T15:36:17.443" v="2098" actId="2711"/>
          <ac:spMkLst>
            <pc:docMk/>
            <pc:sldMk cId="3549701362" sldId="260"/>
            <ac:spMk id="5" creationId="{F8B2FD8C-6FA9-BBEC-53E2-CDD50C2BC6BF}"/>
          </ac:spMkLst>
        </pc:spChg>
        <pc:spChg chg="add del mod">
          <ac:chgData name="Valentina Codogno" userId="537a2e99-2764-4e2d-91c8-b4dee1409bbd" providerId="ADAL" clId="{5F22E515-5451-461E-BA6A-60BD554A32A7}" dt="2024-04-03T10:21:15.268" v="4629" actId="478"/>
          <ac:spMkLst>
            <pc:docMk/>
            <pc:sldMk cId="3549701362" sldId="260"/>
            <ac:spMk id="6" creationId="{F6E05343-6EA4-588A-1322-06C623A97FAE}"/>
          </ac:spMkLst>
        </pc:spChg>
        <pc:spChg chg="add mod">
          <ac:chgData name="Valentina Codogno" userId="537a2e99-2764-4e2d-91c8-b4dee1409bbd" providerId="ADAL" clId="{5F22E515-5451-461E-BA6A-60BD554A32A7}" dt="2024-04-03T10:13:23.731" v="4522" actId="571"/>
          <ac:spMkLst>
            <pc:docMk/>
            <pc:sldMk cId="3549701362" sldId="260"/>
            <ac:spMk id="7" creationId="{30BD3935-D22C-850E-03DE-232181DBE7DD}"/>
          </ac:spMkLst>
        </pc:spChg>
        <pc:spChg chg="add mod">
          <ac:chgData name="Valentina Codogno" userId="537a2e99-2764-4e2d-91c8-b4dee1409bbd" providerId="ADAL" clId="{5F22E515-5451-461E-BA6A-60BD554A32A7}" dt="2024-04-03T10:13:45.926" v="4524" actId="571"/>
          <ac:spMkLst>
            <pc:docMk/>
            <pc:sldMk cId="3549701362" sldId="260"/>
            <ac:spMk id="11" creationId="{5B39B923-2F76-D264-AD33-058911D42D20}"/>
          </ac:spMkLst>
        </pc:spChg>
        <pc:spChg chg="add mod">
          <ac:chgData name="Valentina Codogno" userId="537a2e99-2764-4e2d-91c8-b4dee1409bbd" providerId="ADAL" clId="{5F22E515-5451-461E-BA6A-60BD554A32A7}" dt="2024-03-29T13:06:34.811" v="1818" actId="571"/>
          <ac:spMkLst>
            <pc:docMk/>
            <pc:sldMk cId="3549701362" sldId="260"/>
            <ac:spMk id="15" creationId="{FA5361AC-BA6D-91FD-73C3-CD993642B7A3}"/>
          </ac:spMkLst>
        </pc:spChg>
        <pc:spChg chg="add del mod">
          <ac:chgData name="Valentina Codogno" userId="537a2e99-2764-4e2d-91c8-b4dee1409bbd" providerId="ADAL" clId="{5F22E515-5451-461E-BA6A-60BD554A32A7}" dt="2024-04-03T10:15:27.850" v="4537" actId="478"/>
          <ac:spMkLst>
            <pc:docMk/>
            <pc:sldMk cId="3549701362" sldId="260"/>
            <ac:spMk id="16" creationId="{130CF365-5CDF-3723-5503-1D91D9E5C7C1}"/>
          </ac:spMkLst>
        </pc:spChg>
        <pc:spChg chg="add mod">
          <ac:chgData name="Valentina Codogno" userId="537a2e99-2764-4e2d-91c8-b4dee1409bbd" providerId="ADAL" clId="{5F22E515-5451-461E-BA6A-60BD554A32A7}" dt="2024-04-03T10:15:48.857" v="4542"/>
          <ac:spMkLst>
            <pc:docMk/>
            <pc:sldMk cId="3549701362" sldId="260"/>
            <ac:spMk id="17" creationId="{F825D066-1A6A-DB13-F43D-4BBBF7912269}"/>
          </ac:spMkLst>
        </pc:spChg>
        <pc:spChg chg="add mod">
          <ac:chgData name="Valentina Codogno" userId="537a2e99-2764-4e2d-91c8-b4dee1409bbd" providerId="ADAL" clId="{5F22E515-5451-461E-BA6A-60BD554A32A7}" dt="2024-04-03T10:16:17.917" v="4549"/>
          <ac:spMkLst>
            <pc:docMk/>
            <pc:sldMk cId="3549701362" sldId="260"/>
            <ac:spMk id="18" creationId="{D87F6448-3589-8449-C2DC-993240C470AE}"/>
          </ac:spMkLst>
        </pc:spChg>
        <pc:spChg chg="add mod">
          <ac:chgData name="Valentina Codogno" userId="537a2e99-2764-4e2d-91c8-b4dee1409bbd" providerId="ADAL" clId="{5F22E515-5451-461E-BA6A-60BD554A32A7}" dt="2024-04-03T10:16:17.563" v="4547"/>
          <ac:spMkLst>
            <pc:docMk/>
            <pc:sldMk cId="3549701362" sldId="260"/>
            <ac:spMk id="19" creationId="{1841B26B-CFCF-6B70-B291-4D27331C3B18}"/>
          </ac:spMkLst>
        </pc:spChg>
        <pc:spChg chg="add mod">
          <ac:chgData name="Valentina Codogno" userId="537a2e99-2764-4e2d-91c8-b4dee1409bbd" providerId="ADAL" clId="{5F22E515-5451-461E-BA6A-60BD554A32A7}" dt="2024-04-03T10:38:54.482" v="4792" actId="2085"/>
          <ac:spMkLst>
            <pc:docMk/>
            <pc:sldMk cId="3549701362" sldId="260"/>
            <ac:spMk id="20" creationId="{61043D04-2979-01AC-EC8B-B61424E62E3E}"/>
          </ac:spMkLst>
        </pc:spChg>
        <pc:spChg chg="add mod">
          <ac:chgData name="Valentina Codogno" userId="537a2e99-2764-4e2d-91c8-b4dee1409bbd" providerId="ADAL" clId="{5F22E515-5451-461E-BA6A-60BD554A32A7}" dt="2024-04-03T10:21:29.736" v="4631" actId="207"/>
          <ac:spMkLst>
            <pc:docMk/>
            <pc:sldMk cId="3549701362" sldId="260"/>
            <ac:spMk id="21" creationId="{75D34197-F44B-1BC3-91E0-2718B3E1ACAE}"/>
          </ac:spMkLst>
        </pc:spChg>
        <pc:spChg chg="add mod">
          <ac:chgData name="Valentina Codogno" userId="537a2e99-2764-4e2d-91c8-b4dee1409bbd" providerId="ADAL" clId="{5F22E515-5451-461E-BA6A-60BD554A32A7}" dt="2024-04-03T10:21:25.092" v="4630" actId="207"/>
          <ac:spMkLst>
            <pc:docMk/>
            <pc:sldMk cId="3549701362" sldId="260"/>
            <ac:spMk id="22" creationId="{C9C28C80-0F0F-73EB-6819-5D4F8D412B13}"/>
          </ac:spMkLst>
        </pc:spChg>
        <pc:spChg chg="add mod">
          <ac:chgData name="Valentina Codogno" userId="537a2e99-2764-4e2d-91c8-b4dee1409bbd" providerId="ADAL" clId="{5F22E515-5451-461E-BA6A-60BD554A32A7}" dt="2024-04-03T10:21:05.926" v="4628" actId="14100"/>
          <ac:spMkLst>
            <pc:docMk/>
            <pc:sldMk cId="3549701362" sldId="260"/>
            <ac:spMk id="23" creationId="{917D85ED-EFB5-A0CC-5215-F42895834965}"/>
          </ac:spMkLst>
        </pc:spChg>
        <pc:picChg chg="add mod">
          <ac:chgData name="Valentina Codogno" userId="537a2e99-2764-4e2d-91c8-b4dee1409bbd" providerId="ADAL" clId="{5F22E515-5451-461E-BA6A-60BD554A32A7}" dt="2024-04-02T09:06:42.043" v="2849" actId="208"/>
          <ac:picMkLst>
            <pc:docMk/>
            <pc:sldMk cId="3549701362" sldId="260"/>
            <ac:picMk id="8" creationId="{EFB1522F-50D5-7793-20ED-7E90B84D5BD4}"/>
          </ac:picMkLst>
        </pc:picChg>
        <pc:picChg chg="add mod">
          <ac:chgData name="Valentina Codogno" userId="537a2e99-2764-4e2d-91c8-b4dee1409bbd" providerId="ADAL" clId="{5F22E515-5451-461E-BA6A-60BD554A32A7}" dt="2024-04-03T10:13:23.731" v="4522" actId="571"/>
          <ac:picMkLst>
            <pc:docMk/>
            <pc:sldMk cId="3549701362" sldId="260"/>
            <ac:picMk id="9" creationId="{5B45BB29-BEDC-C4E6-D4BC-17A0BF5583A8}"/>
          </ac:picMkLst>
        </pc:picChg>
        <pc:picChg chg="add mod">
          <ac:chgData name="Valentina Codogno" userId="537a2e99-2764-4e2d-91c8-b4dee1409bbd" providerId="ADAL" clId="{5F22E515-5451-461E-BA6A-60BD554A32A7}" dt="2024-04-02T09:06:44.925" v="2850" actId="208"/>
          <ac:picMkLst>
            <pc:docMk/>
            <pc:sldMk cId="3549701362" sldId="260"/>
            <ac:picMk id="10" creationId="{D4CC88AB-7541-ABC6-D3E5-7295752E4183}"/>
          </ac:picMkLst>
        </pc:picChg>
        <pc:picChg chg="add mod">
          <ac:chgData name="Valentina Codogno" userId="537a2e99-2764-4e2d-91c8-b4dee1409bbd" providerId="ADAL" clId="{5F22E515-5451-461E-BA6A-60BD554A32A7}" dt="2024-04-02T14:04:38.761" v="4274" actId="14826"/>
          <ac:picMkLst>
            <pc:docMk/>
            <pc:sldMk cId="3549701362" sldId="260"/>
            <ac:picMk id="12" creationId="{F84CD344-7A20-9B9B-ADED-5DBD7859B0C0}"/>
          </ac:picMkLst>
        </pc:picChg>
        <pc:picChg chg="add mod">
          <ac:chgData name="Valentina Codogno" userId="537a2e99-2764-4e2d-91c8-b4dee1409bbd" providerId="ADAL" clId="{5F22E515-5451-461E-BA6A-60BD554A32A7}" dt="2024-04-03T10:13:45.926" v="4524" actId="571"/>
          <ac:picMkLst>
            <pc:docMk/>
            <pc:sldMk cId="3549701362" sldId="260"/>
            <ac:picMk id="13" creationId="{9709C50D-DF49-142E-E3FE-99E3E44687F4}"/>
          </ac:picMkLst>
        </pc:picChg>
        <pc:picChg chg="add mod">
          <ac:chgData name="Valentina Codogno" userId="537a2e99-2764-4e2d-91c8-b4dee1409bbd" providerId="ADAL" clId="{5F22E515-5451-461E-BA6A-60BD554A32A7}" dt="2024-04-02T09:06:48.549" v="2851" actId="208"/>
          <ac:picMkLst>
            <pc:docMk/>
            <pc:sldMk cId="3549701362" sldId="260"/>
            <ac:picMk id="14" creationId="{69469F2B-48E4-76F7-3B89-F3B423111662}"/>
          </ac:picMkLst>
        </pc:picChg>
        <pc:picChg chg="add mod">
          <ac:chgData name="Valentina Codogno" userId="537a2e99-2764-4e2d-91c8-b4dee1409bbd" providerId="ADAL" clId="{5F22E515-5451-461E-BA6A-60BD554A32A7}" dt="2024-03-29T13:06:34.811" v="1818" actId="571"/>
          <ac:picMkLst>
            <pc:docMk/>
            <pc:sldMk cId="3549701362" sldId="260"/>
            <ac:picMk id="16" creationId="{2EE4399E-185D-8B96-A7F7-B2953DDD5C50}"/>
          </ac:picMkLst>
        </pc:picChg>
      </pc:sldChg>
      <pc:sldChg chg="addSp delSp modSp new mod modTransition delAnim modAnim">
        <pc:chgData name="Valentina Codogno" userId="537a2e99-2764-4e2d-91c8-b4dee1409bbd" providerId="ADAL" clId="{5F22E515-5451-461E-BA6A-60BD554A32A7}" dt="2024-04-03T10:30:28.735" v="4743" actId="1076"/>
        <pc:sldMkLst>
          <pc:docMk/>
          <pc:sldMk cId="1183607461" sldId="261"/>
        </pc:sldMkLst>
        <pc:spChg chg="mod">
          <ac:chgData name="Valentina Codogno" userId="537a2e99-2764-4e2d-91c8-b4dee1409bbd" providerId="ADAL" clId="{5F22E515-5451-461E-BA6A-60BD554A32A7}" dt="2024-03-29T13:26:08.263" v="1837" actId="20577"/>
          <ac:spMkLst>
            <pc:docMk/>
            <pc:sldMk cId="1183607461" sldId="261"/>
            <ac:spMk id="2" creationId="{17A1FE6D-8B21-3329-B29E-C2CC2B528611}"/>
          </ac:spMkLst>
        </pc:spChg>
        <pc:spChg chg="mod">
          <ac:chgData name="Valentina Codogno" userId="537a2e99-2764-4e2d-91c8-b4dee1409bbd" providerId="ADAL" clId="{5F22E515-5451-461E-BA6A-60BD554A32A7}" dt="2024-04-02T07:12:58.782" v="2184" actId="2711"/>
          <ac:spMkLst>
            <pc:docMk/>
            <pc:sldMk cId="1183607461" sldId="261"/>
            <ac:spMk id="5" creationId="{E12E395D-899F-DDDC-1991-96565C6893D6}"/>
          </ac:spMkLst>
        </pc:spChg>
        <pc:spChg chg="del">
          <ac:chgData name="Valentina Codogno" userId="537a2e99-2764-4e2d-91c8-b4dee1409bbd" providerId="ADAL" clId="{5F22E515-5451-461E-BA6A-60BD554A32A7}" dt="2024-03-29T10:05:07.538" v="853" actId="931"/>
          <ac:spMkLst>
            <pc:docMk/>
            <pc:sldMk cId="1183607461" sldId="261"/>
            <ac:spMk id="6" creationId="{598AA378-B7CA-778D-696A-7C906FAB0BA1}"/>
          </ac:spMkLst>
        </pc:spChg>
        <pc:spChg chg="add mod">
          <ac:chgData name="Valentina Codogno" userId="537a2e99-2764-4e2d-91c8-b4dee1409bbd" providerId="ADAL" clId="{5F22E515-5451-461E-BA6A-60BD554A32A7}" dt="2024-04-02T07:15:56.877" v="2202" actId="255"/>
          <ac:spMkLst>
            <pc:docMk/>
            <pc:sldMk cId="1183607461" sldId="261"/>
            <ac:spMk id="9" creationId="{CC457818-D76F-31CC-2024-806604DC4DE1}"/>
          </ac:spMkLst>
        </pc:spChg>
        <pc:spChg chg="add mod">
          <ac:chgData name="Valentina Codogno" userId="537a2e99-2764-4e2d-91c8-b4dee1409bbd" providerId="ADAL" clId="{5F22E515-5451-461E-BA6A-60BD554A32A7}" dt="2024-04-02T09:07:24.328" v="2857" actId="2711"/>
          <ac:spMkLst>
            <pc:docMk/>
            <pc:sldMk cId="1183607461" sldId="261"/>
            <ac:spMk id="10" creationId="{937EBF1C-FD38-5E23-5759-4FE7D5795570}"/>
          </ac:spMkLst>
        </pc:spChg>
        <pc:spChg chg="add del mod">
          <ac:chgData name="Valentina Codogno" userId="537a2e99-2764-4e2d-91c8-b4dee1409bbd" providerId="ADAL" clId="{5F22E515-5451-461E-BA6A-60BD554A32A7}" dt="2024-03-29T10:48:59.672" v="1088" actId="931"/>
          <ac:spMkLst>
            <pc:docMk/>
            <pc:sldMk cId="1183607461" sldId="261"/>
            <ac:spMk id="14" creationId="{48C97ECB-027F-A5E8-51AD-4A1D5EE173F8}"/>
          </ac:spMkLst>
        </pc:spChg>
        <pc:spChg chg="add del mod">
          <ac:chgData name="Valentina Codogno" userId="537a2e99-2764-4e2d-91c8-b4dee1409bbd" providerId="ADAL" clId="{5F22E515-5451-461E-BA6A-60BD554A32A7}" dt="2024-03-29T14:59:14.948" v="2046" actId="478"/>
          <ac:spMkLst>
            <pc:docMk/>
            <pc:sldMk cId="1183607461" sldId="261"/>
            <ac:spMk id="17" creationId="{A33591E7-C8F9-82A6-A7A4-26513D33E6F5}"/>
          </ac:spMkLst>
        </pc:spChg>
        <pc:spChg chg="add del mod">
          <ac:chgData name="Valentina Codogno" userId="537a2e99-2764-4e2d-91c8-b4dee1409bbd" providerId="ADAL" clId="{5F22E515-5451-461E-BA6A-60BD554A32A7}" dt="2024-03-29T11:11:31.987" v="1262" actId="478"/>
          <ac:spMkLst>
            <pc:docMk/>
            <pc:sldMk cId="1183607461" sldId="261"/>
            <ac:spMk id="21" creationId="{414D82A0-AEEB-310B-17CB-C7036D624D0F}"/>
          </ac:spMkLst>
        </pc:spChg>
        <pc:spChg chg="add del mod">
          <ac:chgData name="Valentina Codogno" userId="537a2e99-2764-4e2d-91c8-b4dee1409bbd" providerId="ADAL" clId="{5F22E515-5451-461E-BA6A-60BD554A32A7}" dt="2024-03-29T11:11:35.010" v="1264" actId="478"/>
          <ac:spMkLst>
            <pc:docMk/>
            <pc:sldMk cId="1183607461" sldId="261"/>
            <ac:spMk id="22" creationId="{5D557559-F1D3-F8A3-DC1E-E8D7447F505F}"/>
          </ac:spMkLst>
        </pc:spChg>
        <pc:spChg chg="add del mod">
          <ac:chgData name="Valentina Codogno" userId="537a2e99-2764-4e2d-91c8-b4dee1409bbd" providerId="ADAL" clId="{5F22E515-5451-461E-BA6A-60BD554A32A7}" dt="2024-03-29T11:11:38.965" v="1266" actId="478"/>
          <ac:spMkLst>
            <pc:docMk/>
            <pc:sldMk cId="1183607461" sldId="261"/>
            <ac:spMk id="23" creationId="{E6D54716-D7A5-75E0-3860-2E4AC39CBA12}"/>
          </ac:spMkLst>
        </pc:spChg>
        <pc:picChg chg="add mod">
          <ac:chgData name="Valentina Codogno" userId="537a2e99-2764-4e2d-91c8-b4dee1409bbd" providerId="ADAL" clId="{5F22E515-5451-461E-BA6A-60BD554A32A7}" dt="2024-04-03T10:30:17.439" v="4742" actId="1076"/>
          <ac:picMkLst>
            <pc:docMk/>
            <pc:sldMk cId="1183607461" sldId="261"/>
            <ac:picMk id="6" creationId="{C7699C2D-4A8C-2DA0-F6F2-D4129598509D}"/>
          </ac:picMkLst>
        </pc:picChg>
        <pc:picChg chg="add del mod">
          <ac:chgData name="Valentina Codogno" userId="537a2e99-2764-4e2d-91c8-b4dee1409bbd" providerId="ADAL" clId="{5F22E515-5451-461E-BA6A-60BD554A32A7}" dt="2024-04-03T10:30:12.193" v="4741" actId="478"/>
          <ac:picMkLst>
            <pc:docMk/>
            <pc:sldMk cId="1183607461" sldId="261"/>
            <ac:picMk id="7" creationId="{5C8112F9-A324-E523-6D95-B42FA877C308}"/>
          </ac:picMkLst>
        </pc:picChg>
        <pc:picChg chg="add mod">
          <ac:chgData name="Valentina Codogno" userId="537a2e99-2764-4e2d-91c8-b4dee1409bbd" providerId="ADAL" clId="{5F22E515-5451-461E-BA6A-60BD554A32A7}" dt="2024-04-03T10:30:28.735" v="4743" actId="1076"/>
          <ac:picMkLst>
            <pc:docMk/>
            <pc:sldMk cId="1183607461" sldId="261"/>
            <ac:picMk id="8" creationId="{A05E212E-559E-AF67-92BD-99970990300D}"/>
          </ac:picMkLst>
        </pc:picChg>
        <pc:picChg chg="add del mod">
          <ac:chgData name="Valentina Codogno" userId="537a2e99-2764-4e2d-91c8-b4dee1409bbd" providerId="ADAL" clId="{5F22E515-5451-461E-BA6A-60BD554A32A7}" dt="2024-03-29T10:41:08.264" v="1087" actId="478"/>
          <ac:picMkLst>
            <pc:docMk/>
            <pc:sldMk cId="1183607461" sldId="261"/>
            <ac:picMk id="8" creationId="{EB1839D6-A9F2-2633-D2AA-31CC703FDBDC}"/>
          </ac:picMkLst>
        </pc:picChg>
        <pc:picChg chg="add mod">
          <ac:chgData name="Valentina Codogno" userId="537a2e99-2764-4e2d-91c8-b4dee1409bbd" providerId="ADAL" clId="{5F22E515-5451-461E-BA6A-60BD554A32A7}" dt="2024-04-02T14:06:11.504" v="4280" actId="207"/>
          <ac:picMkLst>
            <pc:docMk/>
            <pc:sldMk cId="1183607461" sldId="261"/>
            <ac:picMk id="11" creationId="{6A83A5F3-96C8-F899-59F4-D95DA4544798}"/>
          </ac:picMkLst>
        </pc:picChg>
        <pc:picChg chg="add mod">
          <ac:chgData name="Valentina Codogno" userId="537a2e99-2764-4e2d-91c8-b4dee1409bbd" providerId="ADAL" clId="{5F22E515-5451-461E-BA6A-60BD554A32A7}" dt="2024-03-29T10:57:26.537" v="1148" actId="1076"/>
          <ac:picMkLst>
            <pc:docMk/>
            <pc:sldMk cId="1183607461" sldId="261"/>
            <ac:picMk id="12" creationId="{92AF2DCB-2650-987E-BAD1-911EDE4B6849}"/>
          </ac:picMkLst>
        </pc:picChg>
        <pc:picChg chg="add del mod">
          <ac:chgData name="Valentina Codogno" userId="537a2e99-2764-4e2d-91c8-b4dee1409bbd" providerId="ADAL" clId="{5F22E515-5451-461E-BA6A-60BD554A32A7}" dt="2024-04-03T10:30:09.787" v="4739" actId="478"/>
          <ac:picMkLst>
            <pc:docMk/>
            <pc:sldMk cId="1183607461" sldId="261"/>
            <ac:picMk id="14" creationId="{CD77FC83-80B1-1697-220B-A39C4AF54FC7}"/>
          </ac:picMkLst>
        </pc:picChg>
        <pc:picChg chg="add del mod">
          <ac:chgData name="Valentina Codogno" userId="537a2e99-2764-4e2d-91c8-b4dee1409bbd" providerId="ADAL" clId="{5F22E515-5451-461E-BA6A-60BD554A32A7}" dt="2024-03-29T14:59:04.056" v="2045" actId="478"/>
          <ac:picMkLst>
            <pc:docMk/>
            <pc:sldMk cId="1183607461" sldId="261"/>
            <ac:picMk id="16" creationId="{93BD2ABB-7952-0E0C-5700-CB2319BD23D8}"/>
          </ac:picMkLst>
        </pc:picChg>
        <pc:picChg chg="add del mod">
          <ac:chgData name="Valentina Codogno" userId="537a2e99-2764-4e2d-91c8-b4dee1409bbd" providerId="ADAL" clId="{5F22E515-5451-461E-BA6A-60BD554A32A7}" dt="2024-03-29T14:59:16.717" v="2047" actId="478"/>
          <ac:picMkLst>
            <pc:docMk/>
            <pc:sldMk cId="1183607461" sldId="261"/>
            <ac:picMk id="18" creationId="{2ADB626B-6F05-C6EE-633D-B58A116BB0E2}"/>
          </ac:picMkLst>
        </pc:picChg>
        <pc:picChg chg="add del mod">
          <ac:chgData name="Valentina Codogno" userId="537a2e99-2764-4e2d-91c8-b4dee1409bbd" providerId="ADAL" clId="{5F22E515-5451-461E-BA6A-60BD554A32A7}" dt="2024-03-29T14:59:17.564" v="2048" actId="478"/>
          <ac:picMkLst>
            <pc:docMk/>
            <pc:sldMk cId="1183607461" sldId="261"/>
            <ac:picMk id="20" creationId="{70F56554-90BD-3C7D-B218-DA6B6FD59556}"/>
          </ac:picMkLst>
        </pc:picChg>
      </pc:sldChg>
      <pc:sldChg chg="addSp delSp modSp new mod addAnim delAnim modAnim">
        <pc:chgData name="Valentina Codogno" userId="537a2e99-2764-4e2d-91c8-b4dee1409bbd" providerId="ADAL" clId="{5F22E515-5451-461E-BA6A-60BD554A32A7}" dt="2024-04-03T10:33:34.011" v="4768"/>
        <pc:sldMkLst>
          <pc:docMk/>
          <pc:sldMk cId="4286010350" sldId="262"/>
        </pc:sldMkLst>
        <pc:spChg chg="mod">
          <ac:chgData name="Valentina Codogno" userId="537a2e99-2764-4e2d-91c8-b4dee1409bbd" providerId="ADAL" clId="{5F22E515-5451-461E-BA6A-60BD554A32A7}" dt="2024-03-29T13:26:17.084" v="1847" actId="20577"/>
          <ac:spMkLst>
            <pc:docMk/>
            <pc:sldMk cId="4286010350" sldId="262"/>
            <ac:spMk id="2" creationId="{8ED28941-40ED-872B-C962-4A2F6358EC91}"/>
          </ac:spMkLst>
        </pc:spChg>
        <pc:spChg chg="mod">
          <ac:chgData name="Valentina Codogno" userId="537a2e99-2764-4e2d-91c8-b4dee1409bbd" providerId="ADAL" clId="{5F22E515-5451-461E-BA6A-60BD554A32A7}" dt="2024-03-29T15:40:50.479" v="2177" actId="2711"/>
          <ac:spMkLst>
            <pc:docMk/>
            <pc:sldMk cId="4286010350" sldId="262"/>
            <ac:spMk id="5" creationId="{DCFFF95A-6AE5-F936-1022-3116783DDE4C}"/>
          </ac:spMkLst>
        </pc:spChg>
        <pc:spChg chg="del">
          <ac:chgData name="Valentina Codogno" userId="537a2e99-2764-4e2d-91c8-b4dee1409bbd" providerId="ADAL" clId="{5F22E515-5451-461E-BA6A-60BD554A32A7}" dt="2024-03-29T11:01:24.319" v="1203" actId="931"/>
          <ac:spMkLst>
            <pc:docMk/>
            <pc:sldMk cId="4286010350" sldId="262"/>
            <ac:spMk id="6" creationId="{082D7F49-884F-0A00-089F-C2F78DC90FFB}"/>
          </ac:spMkLst>
        </pc:spChg>
        <pc:spChg chg="mod">
          <ac:chgData name="Valentina Codogno" userId="537a2e99-2764-4e2d-91c8-b4dee1409bbd" providerId="ADAL" clId="{5F22E515-5451-461E-BA6A-60BD554A32A7}" dt="2024-03-29T15:01:53.804" v="2059" actId="27803"/>
          <ac:spMkLst>
            <pc:docMk/>
            <pc:sldMk cId="4286010350" sldId="262"/>
            <ac:spMk id="9" creationId="{11D06ED3-E5A3-8641-C86C-1803AB85614A}"/>
          </ac:spMkLst>
        </pc:spChg>
        <pc:spChg chg="add mod">
          <ac:chgData name="Valentina Codogno" userId="537a2e99-2764-4e2d-91c8-b4dee1409bbd" providerId="ADAL" clId="{5F22E515-5451-461E-BA6A-60BD554A32A7}" dt="2024-04-03T10:31:12.424" v="4745" actId="207"/>
          <ac:spMkLst>
            <pc:docMk/>
            <pc:sldMk cId="4286010350" sldId="262"/>
            <ac:spMk id="11" creationId="{0CC1CE41-3F4C-1EA4-D3B9-D13CE63E63C5}"/>
          </ac:spMkLst>
        </pc:spChg>
        <pc:spChg chg="add del">
          <ac:chgData name="Valentina Codogno" userId="537a2e99-2764-4e2d-91c8-b4dee1409bbd" providerId="ADAL" clId="{5F22E515-5451-461E-BA6A-60BD554A32A7}" dt="2024-03-29T11:18:14.608" v="1303" actId="478"/>
          <ac:spMkLst>
            <pc:docMk/>
            <pc:sldMk cId="4286010350" sldId="262"/>
            <ac:spMk id="32" creationId="{A8EC185A-C775-6418-CB8D-F384AF7B0832}"/>
          </ac:spMkLst>
        </pc:spChg>
        <pc:spChg chg="add mod">
          <ac:chgData name="Valentina Codogno" userId="537a2e99-2764-4e2d-91c8-b4dee1409bbd" providerId="ADAL" clId="{5F22E515-5451-461E-BA6A-60BD554A32A7}" dt="2024-04-02T07:17:10.021" v="2209" actId="2711"/>
          <ac:spMkLst>
            <pc:docMk/>
            <pc:sldMk cId="4286010350" sldId="262"/>
            <ac:spMk id="48" creationId="{168BA0B0-1631-4720-61F8-765F5FA35657}"/>
          </ac:spMkLst>
        </pc:spChg>
        <pc:spChg chg="add mod">
          <ac:chgData name="Valentina Codogno" userId="537a2e99-2764-4e2d-91c8-b4dee1409bbd" providerId="ADAL" clId="{5F22E515-5451-461E-BA6A-60BD554A32A7}" dt="2024-03-29T11:23:41.310" v="1380"/>
          <ac:spMkLst>
            <pc:docMk/>
            <pc:sldMk cId="4286010350" sldId="262"/>
            <ac:spMk id="49" creationId="{1A12E3FF-80EF-9E3B-387E-E7432E03751F}"/>
          </ac:spMkLst>
        </pc:spChg>
        <pc:spChg chg="add mod">
          <ac:chgData name="Valentina Codogno" userId="537a2e99-2764-4e2d-91c8-b4dee1409bbd" providerId="ADAL" clId="{5F22E515-5451-461E-BA6A-60BD554A32A7}" dt="2024-04-03T10:31:50.083" v="4753" actId="164"/>
          <ac:spMkLst>
            <pc:docMk/>
            <pc:sldMk cId="4286010350" sldId="262"/>
            <ac:spMk id="50" creationId="{A957CC2F-CC7B-80D8-D9B4-9D6EEBDC5303}"/>
          </ac:spMkLst>
        </pc:spChg>
        <pc:spChg chg="add mod">
          <ac:chgData name="Valentina Codogno" userId="537a2e99-2764-4e2d-91c8-b4dee1409bbd" providerId="ADAL" clId="{5F22E515-5451-461E-BA6A-60BD554A32A7}" dt="2024-04-03T10:31:45.761" v="4752" actId="164"/>
          <ac:spMkLst>
            <pc:docMk/>
            <pc:sldMk cId="4286010350" sldId="262"/>
            <ac:spMk id="51" creationId="{638BD9F8-89B2-6074-C00A-BCC32BC5533F}"/>
          </ac:spMkLst>
        </pc:spChg>
        <pc:spChg chg="add mod">
          <ac:chgData name="Valentina Codogno" userId="537a2e99-2764-4e2d-91c8-b4dee1409bbd" providerId="ADAL" clId="{5F22E515-5451-461E-BA6A-60BD554A32A7}" dt="2024-04-02T14:18:00.028" v="4397" actId="164"/>
          <ac:spMkLst>
            <pc:docMk/>
            <pc:sldMk cId="4286010350" sldId="262"/>
            <ac:spMk id="52" creationId="{2BD4E9F2-4B13-6A85-F24F-EF0CFA41025D}"/>
          </ac:spMkLst>
        </pc:spChg>
        <pc:grpChg chg="add mod">
          <ac:chgData name="Valentina Codogno" userId="537a2e99-2764-4e2d-91c8-b4dee1409bbd" providerId="ADAL" clId="{5F22E515-5451-461E-BA6A-60BD554A32A7}" dt="2024-04-02T14:18:00.028" v="4397" actId="164"/>
          <ac:grpSpMkLst>
            <pc:docMk/>
            <pc:sldMk cId="4286010350" sldId="262"/>
            <ac:grpSpMk id="7" creationId="{B7818480-6143-21C6-656E-E1402C8D4E9C}"/>
          </ac:grpSpMkLst>
        </pc:grpChg>
        <pc:grpChg chg="add mod">
          <ac:chgData name="Valentina Codogno" userId="537a2e99-2764-4e2d-91c8-b4dee1409bbd" providerId="ADAL" clId="{5F22E515-5451-461E-BA6A-60BD554A32A7}" dt="2024-04-03T10:31:45.761" v="4752" actId="164"/>
          <ac:grpSpMkLst>
            <pc:docMk/>
            <pc:sldMk cId="4286010350" sldId="262"/>
            <ac:grpSpMk id="9" creationId="{E529E12E-FB0A-7D11-0367-D5E2829B26BA}"/>
          </ac:grpSpMkLst>
        </pc:grpChg>
        <pc:grpChg chg="add mod">
          <ac:chgData name="Valentina Codogno" userId="537a2e99-2764-4e2d-91c8-b4dee1409bbd" providerId="ADAL" clId="{5F22E515-5451-461E-BA6A-60BD554A32A7}" dt="2024-04-03T10:31:50.083" v="4753" actId="164"/>
          <ac:grpSpMkLst>
            <pc:docMk/>
            <pc:sldMk cId="4286010350" sldId="262"/>
            <ac:grpSpMk id="12" creationId="{135F2291-68F1-4266-8997-C290F2B4E72C}"/>
          </ac:grpSpMkLst>
        </pc:grpChg>
        <pc:picChg chg="add mod">
          <ac:chgData name="Valentina Codogno" userId="537a2e99-2764-4e2d-91c8-b4dee1409bbd" providerId="ADAL" clId="{5F22E515-5451-461E-BA6A-60BD554A32A7}" dt="2024-04-02T14:18:00.028" v="4397" actId="164"/>
          <ac:picMkLst>
            <pc:docMk/>
            <pc:sldMk cId="4286010350" sldId="262"/>
            <ac:picMk id="6" creationId="{1ED9D970-6E8D-9E87-140B-EA342287E6C2}"/>
          </ac:picMkLst>
        </pc:picChg>
        <pc:picChg chg="add mod">
          <ac:chgData name="Valentina Codogno" userId="537a2e99-2764-4e2d-91c8-b4dee1409bbd" providerId="ADAL" clId="{5F22E515-5451-461E-BA6A-60BD554A32A7}" dt="2024-03-29T15:01:47.708" v="2056" actId="1076"/>
          <ac:picMkLst>
            <pc:docMk/>
            <pc:sldMk cId="4286010350" sldId="262"/>
            <ac:picMk id="7" creationId="{4DACCC72-0B71-5953-5920-5D20ABE83233}"/>
          </ac:picMkLst>
        </pc:picChg>
        <pc:picChg chg="add mod">
          <ac:chgData name="Valentina Codogno" userId="537a2e99-2764-4e2d-91c8-b4dee1409bbd" providerId="ADAL" clId="{5F22E515-5451-461E-BA6A-60BD554A32A7}" dt="2024-03-29T11:06:06.811" v="1220" actId="1076"/>
          <ac:picMkLst>
            <pc:docMk/>
            <pc:sldMk cId="4286010350" sldId="262"/>
            <ac:picMk id="8" creationId="{F8F673C4-25A5-D61D-8984-6C2F60C4A628}"/>
          </ac:picMkLst>
        </pc:picChg>
        <pc:picChg chg="add del mod">
          <ac:chgData name="Valentina Codogno" userId="537a2e99-2764-4e2d-91c8-b4dee1409bbd" providerId="ADAL" clId="{5F22E515-5451-461E-BA6A-60BD554A32A7}" dt="2024-04-02T09:07:57.101" v="2862" actId="208"/>
          <ac:picMkLst>
            <pc:docMk/>
            <pc:sldMk cId="4286010350" sldId="262"/>
            <ac:picMk id="10" creationId="{11D06ED3-E5A3-8641-C86C-1803AB85614A}"/>
          </ac:picMkLst>
        </pc:picChg>
        <pc:picChg chg="add del mod">
          <ac:chgData name="Valentina Codogno" userId="537a2e99-2764-4e2d-91c8-b4dee1409bbd" providerId="ADAL" clId="{5F22E515-5451-461E-BA6A-60BD554A32A7}" dt="2024-03-29T11:20:27.332" v="1325" actId="478"/>
          <ac:picMkLst>
            <pc:docMk/>
            <pc:sldMk cId="4286010350" sldId="262"/>
            <ac:picMk id="13" creationId="{75997CA3-5CEB-908C-0853-24EFFF9D40D0}"/>
          </ac:picMkLst>
        </pc:picChg>
        <pc:picChg chg="add del mod">
          <ac:chgData name="Valentina Codogno" userId="537a2e99-2764-4e2d-91c8-b4dee1409bbd" providerId="ADAL" clId="{5F22E515-5451-461E-BA6A-60BD554A32A7}" dt="2024-04-02T09:08:08.980" v="2865" actId="478"/>
          <ac:picMkLst>
            <pc:docMk/>
            <pc:sldMk cId="4286010350" sldId="262"/>
            <ac:picMk id="15" creationId="{F61E01DB-4509-0C19-A1D6-667121B4DED6}"/>
          </ac:picMkLst>
        </pc:picChg>
        <pc:picChg chg="add del mod">
          <ac:chgData name="Valentina Codogno" userId="537a2e99-2764-4e2d-91c8-b4dee1409bbd" providerId="ADAL" clId="{5F22E515-5451-461E-BA6A-60BD554A32A7}" dt="2024-03-29T11:12:36.277" v="1276" actId="478"/>
          <ac:picMkLst>
            <pc:docMk/>
            <pc:sldMk cId="4286010350" sldId="262"/>
            <ac:picMk id="17" creationId="{894C9EB9-E383-CA6B-C019-6FFE014402EF}"/>
          </ac:picMkLst>
        </pc:picChg>
        <pc:picChg chg="add del mod">
          <ac:chgData name="Valentina Codogno" userId="537a2e99-2764-4e2d-91c8-b4dee1409bbd" providerId="ADAL" clId="{5F22E515-5451-461E-BA6A-60BD554A32A7}" dt="2024-03-29T11:18:00.010" v="1301" actId="478"/>
          <ac:picMkLst>
            <pc:docMk/>
            <pc:sldMk cId="4286010350" sldId="262"/>
            <ac:picMk id="19" creationId="{86845CD8-4C27-CEA2-7262-DA18BEDF9212}"/>
          </ac:picMkLst>
        </pc:picChg>
        <pc:picChg chg="add del mod">
          <ac:chgData name="Valentina Codogno" userId="537a2e99-2764-4e2d-91c8-b4dee1409bbd" providerId="ADAL" clId="{5F22E515-5451-461E-BA6A-60BD554A32A7}" dt="2024-03-29T11:14:33.126" v="1285" actId="478"/>
          <ac:picMkLst>
            <pc:docMk/>
            <pc:sldMk cId="4286010350" sldId="262"/>
            <ac:picMk id="21" creationId="{1EDB06CD-E823-F523-7F93-375978EBF115}"/>
          </ac:picMkLst>
        </pc:picChg>
        <pc:picChg chg="add del mod">
          <ac:chgData name="Valentina Codogno" userId="537a2e99-2764-4e2d-91c8-b4dee1409bbd" providerId="ADAL" clId="{5F22E515-5451-461E-BA6A-60BD554A32A7}" dt="2024-03-29T11:16:31.651" v="1288" actId="478"/>
          <ac:picMkLst>
            <pc:docMk/>
            <pc:sldMk cId="4286010350" sldId="262"/>
            <ac:picMk id="23" creationId="{1E6CB51B-C706-FED5-F7F1-7B5D3520C91E}"/>
          </ac:picMkLst>
        </pc:picChg>
        <pc:picChg chg="add del mod">
          <ac:chgData name="Valentina Codogno" userId="537a2e99-2764-4e2d-91c8-b4dee1409bbd" providerId="ADAL" clId="{5F22E515-5451-461E-BA6A-60BD554A32A7}" dt="2024-03-29T11:16:31.651" v="1288" actId="478"/>
          <ac:picMkLst>
            <pc:docMk/>
            <pc:sldMk cId="4286010350" sldId="262"/>
            <ac:picMk id="25" creationId="{5A1CB608-9F95-6D43-D50A-48E550CF9B9B}"/>
          </ac:picMkLst>
        </pc:picChg>
        <pc:picChg chg="add del mod">
          <ac:chgData name="Valentina Codogno" userId="537a2e99-2764-4e2d-91c8-b4dee1409bbd" providerId="ADAL" clId="{5F22E515-5451-461E-BA6A-60BD554A32A7}" dt="2024-03-29T11:17:17.792" v="1296" actId="478"/>
          <ac:picMkLst>
            <pc:docMk/>
            <pc:sldMk cId="4286010350" sldId="262"/>
            <ac:picMk id="27" creationId="{B2F78819-4397-9100-4C5E-7243F17C0D87}"/>
          </ac:picMkLst>
        </pc:picChg>
        <pc:picChg chg="add del mod">
          <ac:chgData name="Valentina Codogno" userId="537a2e99-2764-4e2d-91c8-b4dee1409bbd" providerId="ADAL" clId="{5F22E515-5451-461E-BA6A-60BD554A32A7}" dt="2024-03-29T11:17:17.792" v="1296" actId="478"/>
          <ac:picMkLst>
            <pc:docMk/>
            <pc:sldMk cId="4286010350" sldId="262"/>
            <ac:picMk id="29" creationId="{8E51F124-BBD4-38CA-9C8D-64374B2B2ABE}"/>
          </ac:picMkLst>
        </pc:picChg>
        <pc:picChg chg="add mod">
          <ac:chgData name="Valentina Codogno" userId="537a2e99-2764-4e2d-91c8-b4dee1409bbd" providerId="ADAL" clId="{5F22E515-5451-461E-BA6A-60BD554A32A7}" dt="2024-04-03T10:31:45.761" v="4752" actId="164"/>
          <ac:picMkLst>
            <pc:docMk/>
            <pc:sldMk cId="4286010350" sldId="262"/>
            <ac:picMk id="31" creationId="{CA02366B-D89E-BC18-F943-44A1C22FFED5}"/>
          </ac:picMkLst>
        </pc:picChg>
        <pc:picChg chg="add del mod">
          <ac:chgData name="Valentina Codogno" userId="537a2e99-2764-4e2d-91c8-b4dee1409bbd" providerId="ADAL" clId="{5F22E515-5451-461E-BA6A-60BD554A32A7}" dt="2024-03-29T11:21:02.782" v="1334" actId="478"/>
          <ac:picMkLst>
            <pc:docMk/>
            <pc:sldMk cId="4286010350" sldId="262"/>
            <ac:picMk id="36" creationId="{E49CDC50-59CE-6B48-8449-BF0A19FE20D6}"/>
          </ac:picMkLst>
        </pc:picChg>
        <pc:picChg chg="add mod">
          <ac:chgData name="Valentina Codogno" userId="537a2e99-2764-4e2d-91c8-b4dee1409bbd" providerId="ADAL" clId="{5F22E515-5451-461E-BA6A-60BD554A32A7}" dt="2024-04-03T10:31:45.761" v="4752" actId="164"/>
          <ac:picMkLst>
            <pc:docMk/>
            <pc:sldMk cId="4286010350" sldId="262"/>
            <ac:picMk id="38" creationId="{6CC36AA6-FAF2-0ECF-68E2-F946562162A0}"/>
          </ac:picMkLst>
        </pc:picChg>
        <pc:picChg chg="add del mod">
          <ac:chgData name="Valentina Codogno" userId="537a2e99-2764-4e2d-91c8-b4dee1409bbd" providerId="ADAL" clId="{5F22E515-5451-461E-BA6A-60BD554A32A7}" dt="2024-03-29T11:21:03.769" v="1335" actId="478"/>
          <ac:picMkLst>
            <pc:docMk/>
            <pc:sldMk cId="4286010350" sldId="262"/>
            <ac:picMk id="39" creationId="{7A96079D-ADF5-FA2C-D9F3-9745F4BDE133}"/>
          </ac:picMkLst>
        </pc:picChg>
        <pc:picChg chg="add mod">
          <ac:chgData name="Valentina Codogno" userId="537a2e99-2764-4e2d-91c8-b4dee1409bbd" providerId="ADAL" clId="{5F22E515-5451-461E-BA6A-60BD554A32A7}" dt="2024-04-03T10:31:50.083" v="4753" actId="164"/>
          <ac:picMkLst>
            <pc:docMk/>
            <pc:sldMk cId="4286010350" sldId="262"/>
            <ac:picMk id="41" creationId="{6649F15F-A747-1F95-D03E-ABC4E5AF14CC}"/>
          </ac:picMkLst>
        </pc:picChg>
        <pc:picChg chg="add mod">
          <ac:chgData name="Valentina Codogno" userId="537a2e99-2764-4e2d-91c8-b4dee1409bbd" providerId="ADAL" clId="{5F22E515-5451-461E-BA6A-60BD554A32A7}" dt="2024-03-29T13:02:09.028" v="1788" actId="1076"/>
          <ac:picMkLst>
            <pc:docMk/>
            <pc:sldMk cId="4286010350" sldId="262"/>
            <ac:picMk id="43" creationId="{71AEB629-158C-C37E-4F4C-53D607835D65}"/>
          </ac:picMkLst>
        </pc:picChg>
        <pc:picChg chg="add mod">
          <ac:chgData name="Valentina Codogno" userId="537a2e99-2764-4e2d-91c8-b4dee1409bbd" providerId="ADAL" clId="{5F22E515-5451-461E-BA6A-60BD554A32A7}" dt="2024-03-29T11:22:30.097" v="1349" actId="1076"/>
          <ac:picMkLst>
            <pc:docMk/>
            <pc:sldMk cId="4286010350" sldId="262"/>
            <ac:picMk id="45" creationId="{06AFEE3D-9BFD-D74F-AAF7-1CE51C7AF861}"/>
          </ac:picMkLst>
        </pc:picChg>
        <pc:picChg chg="add mod">
          <ac:chgData name="Valentina Codogno" userId="537a2e99-2764-4e2d-91c8-b4dee1409bbd" providerId="ADAL" clId="{5F22E515-5451-461E-BA6A-60BD554A32A7}" dt="2024-04-02T14:08:25.563" v="4288" actId="14826"/>
          <ac:picMkLst>
            <pc:docMk/>
            <pc:sldMk cId="4286010350" sldId="262"/>
            <ac:picMk id="47" creationId="{E39C5175-35CD-957B-9A19-97A7CFABF744}"/>
          </ac:picMkLst>
        </pc:picChg>
      </pc:sldChg>
      <pc:sldChg chg="addSp delSp modSp new mod ord delAnim modAnim modShow">
        <pc:chgData name="Valentina Codogno" userId="537a2e99-2764-4e2d-91c8-b4dee1409bbd" providerId="ADAL" clId="{5F22E515-5451-461E-BA6A-60BD554A32A7}" dt="2024-04-05T09:59:40.643" v="5319" actId="729"/>
        <pc:sldMkLst>
          <pc:docMk/>
          <pc:sldMk cId="1115106516" sldId="263"/>
        </pc:sldMkLst>
        <pc:spChg chg="mod">
          <ac:chgData name="Valentina Codogno" userId="537a2e99-2764-4e2d-91c8-b4dee1409bbd" providerId="ADAL" clId="{5F22E515-5451-461E-BA6A-60BD554A32A7}" dt="2024-03-29T13:26:28.823" v="1857" actId="20577"/>
          <ac:spMkLst>
            <pc:docMk/>
            <pc:sldMk cId="1115106516" sldId="263"/>
            <ac:spMk id="2" creationId="{6794BF94-24D7-0415-F6DF-EBDC9C8C6396}"/>
          </ac:spMkLst>
        </pc:spChg>
        <pc:spChg chg="mod">
          <ac:chgData name="Valentina Codogno" userId="537a2e99-2764-4e2d-91c8-b4dee1409bbd" providerId="ADAL" clId="{5F22E515-5451-461E-BA6A-60BD554A32A7}" dt="2024-04-02T07:18:34.189" v="2214" actId="2711"/>
          <ac:spMkLst>
            <pc:docMk/>
            <pc:sldMk cId="1115106516" sldId="263"/>
            <ac:spMk id="5" creationId="{6983A5BD-9C97-392C-7241-148A1C100825}"/>
          </ac:spMkLst>
        </pc:spChg>
        <pc:spChg chg="del mod">
          <ac:chgData name="Valentina Codogno" userId="537a2e99-2764-4e2d-91c8-b4dee1409bbd" providerId="ADAL" clId="{5F22E515-5451-461E-BA6A-60BD554A32A7}" dt="2024-04-03T10:53:19.855" v="4883" actId="478"/>
          <ac:spMkLst>
            <pc:docMk/>
            <pc:sldMk cId="1115106516" sldId="263"/>
            <ac:spMk id="6" creationId="{6F568DBE-E609-D0DD-AB3F-8554F5D8B3AA}"/>
          </ac:spMkLst>
        </pc:spChg>
        <pc:spChg chg="add mod">
          <ac:chgData name="Valentina Codogno" userId="537a2e99-2764-4e2d-91c8-b4dee1409bbd" providerId="ADAL" clId="{5F22E515-5451-461E-BA6A-60BD554A32A7}" dt="2024-04-03T12:27:53.798" v="5000" actId="164"/>
          <ac:spMkLst>
            <pc:docMk/>
            <pc:sldMk cId="1115106516" sldId="263"/>
            <ac:spMk id="7" creationId="{2AAD4835-BA66-6A12-F11D-D5183889F86D}"/>
          </ac:spMkLst>
        </pc:spChg>
        <pc:spChg chg="add mod">
          <ac:chgData name="Valentina Codogno" userId="537a2e99-2764-4e2d-91c8-b4dee1409bbd" providerId="ADAL" clId="{5F22E515-5451-461E-BA6A-60BD554A32A7}" dt="2024-04-05T08:59:14.487" v="5117" actId="207"/>
          <ac:spMkLst>
            <pc:docMk/>
            <pc:sldMk cId="1115106516" sldId="263"/>
            <ac:spMk id="8" creationId="{2EBA572B-1449-4E5B-A024-BD852DAECD84}"/>
          </ac:spMkLst>
        </pc:spChg>
        <pc:spChg chg="add mod">
          <ac:chgData name="Valentina Codogno" userId="537a2e99-2764-4e2d-91c8-b4dee1409bbd" providerId="ADAL" clId="{5F22E515-5451-461E-BA6A-60BD554A32A7}" dt="2024-04-03T12:27:53.798" v="5000" actId="164"/>
          <ac:spMkLst>
            <pc:docMk/>
            <pc:sldMk cId="1115106516" sldId="263"/>
            <ac:spMk id="10" creationId="{BAA69C51-EF9E-754F-C5EC-9461DE67C081}"/>
          </ac:spMkLst>
        </pc:spChg>
        <pc:spChg chg="add del mod">
          <ac:chgData name="Valentina Codogno" userId="537a2e99-2764-4e2d-91c8-b4dee1409bbd" providerId="ADAL" clId="{5F22E515-5451-461E-BA6A-60BD554A32A7}" dt="2024-04-03T10:53:29.002" v="4884" actId="478"/>
          <ac:spMkLst>
            <pc:docMk/>
            <pc:sldMk cId="1115106516" sldId="263"/>
            <ac:spMk id="12" creationId="{13F88C77-4EE0-E7D6-1871-492318013E9E}"/>
          </ac:spMkLst>
        </pc:spChg>
        <pc:spChg chg="add mod">
          <ac:chgData name="Valentina Codogno" userId="537a2e99-2764-4e2d-91c8-b4dee1409bbd" providerId="ADAL" clId="{5F22E515-5451-461E-BA6A-60BD554A32A7}" dt="2024-04-05T09:23:46.658" v="5151" actId="20577"/>
          <ac:spMkLst>
            <pc:docMk/>
            <pc:sldMk cId="1115106516" sldId="263"/>
            <ac:spMk id="17" creationId="{3EC73414-7612-3636-5D77-16BFF641891F}"/>
          </ac:spMkLst>
        </pc:spChg>
        <pc:spChg chg="add mod">
          <ac:chgData name="Valentina Codogno" userId="537a2e99-2764-4e2d-91c8-b4dee1409bbd" providerId="ADAL" clId="{5F22E515-5451-461E-BA6A-60BD554A32A7}" dt="2024-04-03T12:28:24.600" v="5007" actId="164"/>
          <ac:spMkLst>
            <pc:docMk/>
            <pc:sldMk cId="1115106516" sldId="263"/>
            <ac:spMk id="20" creationId="{9EE0B0C7-F83F-0669-871B-430E5BF037FE}"/>
          </ac:spMkLst>
        </pc:spChg>
        <pc:grpChg chg="del mod">
          <ac:chgData name="Valentina Codogno" userId="537a2e99-2764-4e2d-91c8-b4dee1409bbd" providerId="ADAL" clId="{5F22E515-5451-461E-BA6A-60BD554A32A7}" dt="2024-04-05T09:01:23.980" v="5124"/>
          <ac:grpSpMkLst>
            <pc:docMk/>
            <pc:sldMk cId="1115106516" sldId="263"/>
            <ac:grpSpMk id="13" creationId="{8539C5C9-8DB4-FCAB-937A-54F953D5A30F}"/>
          </ac:grpSpMkLst>
        </pc:grpChg>
        <pc:grpChg chg="del mod">
          <ac:chgData name="Valentina Codogno" userId="537a2e99-2764-4e2d-91c8-b4dee1409bbd" providerId="ADAL" clId="{5F22E515-5451-461E-BA6A-60BD554A32A7}" dt="2024-04-05T09:01:26.612" v="5126"/>
          <ac:grpSpMkLst>
            <pc:docMk/>
            <pc:sldMk cId="1115106516" sldId="263"/>
            <ac:grpSpMk id="15" creationId="{1CCEBFDE-8898-D159-0864-4E351B26F636}"/>
          </ac:grpSpMkLst>
        </pc:grpChg>
        <pc:grpChg chg="add mod">
          <ac:chgData name="Valentina Codogno" userId="537a2e99-2764-4e2d-91c8-b4dee1409bbd" providerId="ADAL" clId="{5F22E515-5451-461E-BA6A-60BD554A32A7}" dt="2024-04-05T09:31:54.800" v="5180" actId="1076"/>
          <ac:grpSpMkLst>
            <pc:docMk/>
            <pc:sldMk cId="1115106516" sldId="263"/>
            <ac:grpSpMk id="18" creationId="{90E5A990-57E7-BEF1-0511-493EA3DC3D69}"/>
          </ac:grpSpMkLst>
        </pc:grpChg>
        <pc:grpChg chg="del mod">
          <ac:chgData name="Valentina Codogno" userId="537a2e99-2764-4e2d-91c8-b4dee1409bbd" providerId="ADAL" clId="{5F22E515-5451-461E-BA6A-60BD554A32A7}" dt="2024-04-05T09:20:32.299" v="5139" actId="478"/>
          <ac:grpSpMkLst>
            <pc:docMk/>
            <pc:sldMk cId="1115106516" sldId="263"/>
            <ac:grpSpMk id="20" creationId="{9763EE8B-2BA7-DC41-5C34-2DAF77681142}"/>
          </ac:grpSpMkLst>
        </pc:grpChg>
        <pc:grpChg chg="add del mod">
          <ac:chgData name="Valentina Codogno" userId="537a2e99-2764-4e2d-91c8-b4dee1409bbd" providerId="ADAL" clId="{5F22E515-5451-461E-BA6A-60BD554A32A7}" dt="2024-04-03T12:28:37.377" v="5010" actId="478"/>
          <ac:grpSpMkLst>
            <pc:docMk/>
            <pc:sldMk cId="1115106516" sldId="263"/>
            <ac:grpSpMk id="21" creationId="{F443547C-5705-8A37-6E19-4095BCE6B0A3}"/>
          </ac:grpSpMkLst>
        </pc:grpChg>
        <pc:grpChg chg="add mod">
          <ac:chgData name="Valentina Codogno" userId="537a2e99-2764-4e2d-91c8-b4dee1409bbd" providerId="ADAL" clId="{5F22E515-5451-461E-BA6A-60BD554A32A7}" dt="2024-04-03T12:28:47.069" v="5011" actId="164"/>
          <ac:grpSpMkLst>
            <pc:docMk/>
            <pc:sldMk cId="1115106516" sldId="263"/>
            <ac:grpSpMk id="22" creationId="{F50BC457-13A1-F67C-9A89-F12D8100D03A}"/>
          </ac:grpSpMkLst>
        </pc:grpChg>
        <pc:grpChg chg="del mod">
          <ac:chgData name="Valentina Codogno" userId="537a2e99-2764-4e2d-91c8-b4dee1409bbd" providerId="ADAL" clId="{5F22E515-5451-461E-BA6A-60BD554A32A7}" dt="2024-04-05T09:01:34.698" v="5131"/>
          <ac:grpSpMkLst>
            <pc:docMk/>
            <pc:sldMk cId="1115106516" sldId="263"/>
            <ac:grpSpMk id="24" creationId="{151250C3-3779-472A-EA6B-7551D23CB21A}"/>
          </ac:grpSpMkLst>
        </pc:grpChg>
        <pc:grpChg chg="del mod">
          <ac:chgData name="Valentina Codogno" userId="537a2e99-2764-4e2d-91c8-b4dee1409bbd" providerId="ADAL" clId="{5F22E515-5451-461E-BA6A-60BD554A32A7}" dt="2024-04-05T09:01:37.805" v="5133"/>
          <ac:grpSpMkLst>
            <pc:docMk/>
            <pc:sldMk cId="1115106516" sldId="263"/>
            <ac:grpSpMk id="26" creationId="{A7F117CC-EF4E-4F85-0389-1FAA5289C25A}"/>
          </ac:grpSpMkLst>
        </pc:grpChg>
        <pc:grpChg chg="del mod">
          <ac:chgData name="Valentina Codogno" userId="537a2e99-2764-4e2d-91c8-b4dee1409bbd" providerId="ADAL" clId="{5F22E515-5451-461E-BA6A-60BD554A32A7}" dt="2024-04-05T09:20:35.089" v="5141" actId="478"/>
          <ac:grpSpMkLst>
            <pc:docMk/>
            <pc:sldMk cId="1115106516" sldId="263"/>
            <ac:grpSpMk id="28" creationId="{460CC742-ADB2-2EDA-8258-888763EDBB1D}"/>
          </ac:grpSpMkLst>
        </pc:grpChg>
        <pc:graphicFrameChg chg="add mod">
          <ac:chgData name="Valentina Codogno" userId="537a2e99-2764-4e2d-91c8-b4dee1409bbd" providerId="ADAL" clId="{5F22E515-5451-461E-BA6A-60BD554A32A7}" dt="2024-04-05T09:39:25.268" v="5232" actId="1076"/>
          <ac:graphicFrameMkLst>
            <pc:docMk/>
            <pc:sldMk cId="1115106516" sldId="263"/>
            <ac:graphicFrameMk id="24" creationId="{8FC028B0-69AD-227F-4D1A-18D026AA3D4F}"/>
          </ac:graphicFrameMkLst>
        </pc:graphicFrameChg>
        <pc:graphicFrameChg chg="add mod">
          <ac:chgData name="Valentina Codogno" userId="537a2e99-2764-4e2d-91c8-b4dee1409bbd" providerId="ADAL" clId="{5F22E515-5451-461E-BA6A-60BD554A32A7}" dt="2024-04-05T09:30:31.031" v="5172"/>
          <ac:graphicFrameMkLst>
            <pc:docMk/>
            <pc:sldMk cId="1115106516" sldId="263"/>
            <ac:graphicFrameMk id="26" creationId="{2081CF91-4360-AA96-3B52-A673BF0FC90F}"/>
          </ac:graphicFrameMkLst>
        </pc:graphicFrameChg>
        <pc:graphicFrameChg chg="add del mod">
          <ac:chgData name="Valentina Codogno" userId="537a2e99-2764-4e2d-91c8-b4dee1409bbd" providerId="ADAL" clId="{5F22E515-5451-461E-BA6A-60BD554A32A7}" dt="2024-04-05T09:40:08.146" v="5234" actId="478"/>
          <ac:graphicFrameMkLst>
            <pc:docMk/>
            <pc:sldMk cId="1115106516" sldId="263"/>
            <ac:graphicFrameMk id="30" creationId="{96B20C4E-B7CB-6504-918A-1E160E7971EF}"/>
          </ac:graphicFrameMkLst>
        </pc:graphicFrameChg>
        <pc:picChg chg="add del mod">
          <ac:chgData name="Valentina Codogno" userId="537a2e99-2764-4e2d-91c8-b4dee1409bbd" providerId="ADAL" clId="{5F22E515-5451-461E-BA6A-60BD554A32A7}" dt="2024-04-03T10:41:48.994" v="4816" actId="478"/>
          <ac:picMkLst>
            <pc:docMk/>
            <pc:sldMk cId="1115106516" sldId="263"/>
            <ac:picMk id="9" creationId="{D49787CE-46B0-2F8B-B827-23886766F929}"/>
          </ac:picMkLst>
        </pc:picChg>
        <pc:picChg chg="add del mod">
          <ac:chgData name="Valentina Codogno" userId="537a2e99-2764-4e2d-91c8-b4dee1409bbd" providerId="ADAL" clId="{5F22E515-5451-461E-BA6A-60BD554A32A7}" dt="2024-04-03T10:57:14.725" v="4910" actId="478"/>
          <ac:picMkLst>
            <pc:docMk/>
            <pc:sldMk cId="1115106516" sldId="263"/>
            <ac:picMk id="14" creationId="{CDA9113C-33B7-4179-CA37-CD9E47CF8431}"/>
          </ac:picMkLst>
        </pc:picChg>
        <pc:picChg chg="add mod">
          <ac:chgData name="Valentina Codogno" userId="537a2e99-2764-4e2d-91c8-b4dee1409bbd" providerId="ADAL" clId="{5F22E515-5451-461E-BA6A-60BD554A32A7}" dt="2024-04-03T12:28:47.069" v="5011" actId="164"/>
          <ac:picMkLst>
            <pc:docMk/>
            <pc:sldMk cId="1115106516" sldId="263"/>
            <ac:picMk id="16" creationId="{377AE959-A1F2-5D8A-581C-AF544F56BC52}"/>
          </ac:picMkLst>
        </pc:picChg>
        <pc:picChg chg="add mod">
          <ac:chgData name="Valentina Codogno" userId="537a2e99-2764-4e2d-91c8-b4dee1409bbd" providerId="ADAL" clId="{5F22E515-5451-461E-BA6A-60BD554A32A7}" dt="2024-04-03T12:28:24.600" v="5007" actId="164"/>
          <ac:picMkLst>
            <pc:docMk/>
            <pc:sldMk cId="1115106516" sldId="263"/>
            <ac:picMk id="19" creationId="{9F247549-D09F-9EA2-334B-61D248B7C17A}"/>
          </ac:picMkLst>
        </pc:picChg>
        <pc:inkChg chg="add del">
          <ac:chgData name="Valentina Codogno" userId="537a2e99-2764-4e2d-91c8-b4dee1409bbd" providerId="ADAL" clId="{5F22E515-5451-461E-BA6A-60BD554A32A7}" dt="2024-04-05T09:20:29.708" v="5138" actId="478"/>
          <ac:inkMkLst>
            <pc:docMk/>
            <pc:sldMk cId="1115106516" sldId="263"/>
            <ac:inkMk id="6" creationId="{127A1505-6584-AF4C-F3A5-A377EEE2FE1A}"/>
          </ac:inkMkLst>
        </pc:inkChg>
        <pc:inkChg chg="add del">
          <ac:chgData name="Valentina Codogno" userId="537a2e99-2764-4e2d-91c8-b4dee1409bbd" providerId="ADAL" clId="{5F22E515-5451-461E-BA6A-60BD554A32A7}" dt="2024-04-05T09:20:33.756" v="5140" actId="478"/>
          <ac:inkMkLst>
            <pc:docMk/>
            <pc:sldMk cId="1115106516" sldId="263"/>
            <ac:inkMk id="9" creationId="{99CE0E5B-3383-A9EB-F09F-C4D0B8C59EAA}"/>
          </ac:inkMkLst>
        </pc:inkChg>
        <pc:inkChg chg="add mod">
          <ac:chgData name="Valentina Codogno" userId="537a2e99-2764-4e2d-91c8-b4dee1409bbd" providerId="ADAL" clId="{5F22E515-5451-461E-BA6A-60BD554A32A7}" dt="2024-04-05T09:01:26.612" v="5126"/>
          <ac:inkMkLst>
            <pc:docMk/>
            <pc:sldMk cId="1115106516" sldId="263"/>
            <ac:inkMk id="11" creationId="{95A97309-9713-515B-493E-BAB52669003C}"/>
          </ac:inkMkLst>
        </pc:inkChg>
        <pc:inkChg chg="add mod">
          <ac:chgData name="Valentina Codogno" userId="537a2e99-2764-4e2d-91c8-b4dee1409bbd" providerId="ADAL" clId="{5F22E515-5451-461E-BA6A-60BD554A32A7}" dt="2024-04-05T09:01:26.612" v="5126"/>
          <ac:inkMkLst>
            <pc:docMk/>
            <pc:sldMk cId="1115106516" sldId="263"/>
            <ac:inkMk id="12" creationId="{CCF0C88E-4FA8-8944-4599-B4BF0576A0CA}"/>
          </ac:inkMkLst>
        </pc:inkChg>
        <pc:inkChg chg="add mod">
          <ac:chgData name="Valentina Codogno" userId="537a2e99-2764-4e2d-91c8-b4dee1409bbd" providerId="ADAL" clId="{5F22E515-5451-461E-BA6A-60BD554A32A7}" dt="2024-04-05T09:01:26.612" v="5126"/>
          <ac:inkMkLst>
            <pc:docMk/>
            <pc:sldMk cId="1115106516" sldId="263"/>
            <ac:inkMk id="14" creationId="{799471B6-D27E-54FC-DBCA-4920B0B5AD0A}"/>
          </ac:inkMkLst>
        </pc:inkChg>
        <pc:inkChg chg="add mod">
          <ac:chgData name="Valentina Codogno" userId="537a2e99-2764-4e2d-91c8-b4dee1409bbd" providerId="ADAL" clId="{5F22E515-5451-461E-BA6A-60BD554A32A7}" dt="2024-04-05T09:01:26.612" v="5126"/>
          <ac:inkMkLst>
            <pc:docMk/>
            <pc:sldMk cId="1115106516" sldId="263"/>
            <ac:inkMk id="19" creationId="{2597FE7C-99E8-F62C-E1FE-A5EB973EB384}"/>
          </ac:inkMkLst>
        </pc:inkChg>
        <pc:inkChg chg="add mod">
          <ac:chgData name="Valentina Codogno" userId="537a2e99-2764-4e2d-91c8-b4dee1409bbd" providerId="ADAL" clId="{5F22E515-5451-461E-BA6A-60BD554A32A7}" dt="2024-04-05T09:01:37.805" v="5133"/>
          <ac:inkMkLst>
            <pc:docMk/>
            <pc:sldMk cId="1115106516" sldId="263"/>
            <ac:inkMk id="21" creationId="{C4C6B284-0AF8-9831-8841-16171D349C40}"/>
          </ac:inkMkLst>
        </pc:inkChg>
        <pc:inkChg chg="add mod">
          <ac:chgData name="Valentina Codogno" userId="537a2e99-2764-4e2d-91c8-b4dee1409bbd" providerId="ADAL" clId="{5F22E515-5451-461E-BA6A-60BD554A32A7}" dt="2024-04-05T09:01:37.805" v="5133"/>
          <ac:inkMkLst>
            <pc:docMk/>
            <pc:sldMk cId="1115106516" sldId="263"/>
            <ac:inkMk id="23" creationId="{C73BE16F-B5AC-8EDE-F711-E64455372FA0}"/>
          </ac:inkMkLst>
        </pc:inkChg>
        <pc:inkChg chg="add mod">
          <ac:chgData name="Valentina Codogno" userId="537a2e99-2764-4e2d-91c8-b4dee1409bbd" providerId="ADAL" clId="{5F22E515-5451-461E-BA6A-60BD554A32A7}" dt="2024-04-05T09:01:37.805" v="5133"/>
          <ac:inkMkLst>
            <pc:docMk/>
            <pc:sldMk cId="1115106516" sldId="263"/>
            <ac:inkMk id="25" creationId="{972841FA-D09A-5DC6-A80A-B0CAEF607503}"/>
          </ac:inkMkLst>
        </pc:inkChg>
        <pc:inkChg chg="add mod">
          <ac:chgData name="Valentina Codogno" userId="537a2e99-2764-4e2d-91c8-b4dee1409bbd" providerId="ADAL" clId="{5F22E515-5451-461E-BA6A-60BD554A32A7}" dt="2024-04-05T09:01:37.805" v="5133"/>
          <ac:inkMkLst>
            <pc:docMk/>
            <pc:sldMk cId="1115106516" sldId="263"/>
            <ac:inkMk id="27" creationId="{E6893EB1-8ED6-58B6-F23D-AB0A426F9BED}"/>
          </ac:inkMkLst>
        </pc:inkChg>
        <pc:inkChg chg="add">
          <ac:chgData name="Valentina Codogno" userId="537a2e99-2764-4e2d-91c8-b4dee1409bbd" providerId="ADAL" clId="{5F22E515-5451-461E-BA6A-60BD554A32A7}" dt="2024-04-05T09:02:05.774" v="5134" actId="9405"/>
          <ac:inkMkLst>
            <pc:docMk/>
            <pc:sldMk cId="1115106516" sldId="263"/>
            <ac:inkMk id="29" creationId="{C51D7836-A9C4-7ABA-D8AA-0958DC3EA0ED}"/>
          </ac:inkMkLst>
        </pc:inkChg>
      </pc:sldChg>
      <pc:sldChg chg="addSp delSp modSp new del mod modAnim modShow">
        <pc:chgData name="Valentina Codogno" userId="537a2e99-2764-4e2d-91c8-b4dee1409bbd" providerId="ADAL" clId="{5F22E515-5451-461E-BA6A-60BD554A32A7}" dt="2024-04-02T07:56:40.902" v="2301" actId="2696"/>
        <pc:sldMkLst>
          <pc:docMk/>
          <pc:sldMk cId="1799581398" sldId="264"/>
        </pc:sldMkLst>
        <pc:spChg chg="mod">
          <ac:chgData name="Valentina Codogno" userId="537a2e99-2764-4e2d-91c8-b4dee1409bbd" providerId="ADAL" clId="{5F22E515-5451-461E-BA6A-60BD554A32A7}" dt="2024-03-29T13:26:40.805" v="1867" actId="20577"/>
          <ac:spMkLst>
            <pc:docMk/>
            <pc:sldMk cId="1799581398" sldId="264"/>
            <ac:spMk id="2" creationId="{1C3AC031-502E-9C04-B9FB-57B8115615B5}"/>
          </ac:spMkLst>
        </pc:spChg>
        <pc:spChg chg="mod">
          <ac:chgData name="Valentina Codogno" userId="537a2e99-2764-4e2d-91c8-b4dee1409bbd" providerId="ADAL" clId="{5F22E515-5451-461E-BA6A-60BD554A32A7}" dt="2024-03-29T11:55:28.562" v="1653" actId="207"/>
          <ac:spMkLst>
            <pc:docMk/>
            <pc:sldMk cId="1799581398" sldId="264"/>
            <ac:spMk id="5" creationId="{BAC297A2-5618-E34B-9AC9-C0FEA9FB7E8C}"/>
          </ac:spMkLst>
        </pc:spChg>
        <pc:spChg chg="del">
          <ac:chgData name="Valentina Codogno" userId="537a2e99-2764-4e2d-91c8-b4dee1409bbd" providerId="ADAL" clId="{5F22E515-5451-461E-BA6A-60BD554A32A7}" dt="2024-03-29T12:00:46.087" v="1677" actId="931"/>
          <ac:spMkLst>
            <pc:docMk/>
            <pc:sldMk cId="1799581398" sldId="264"/>
            <ac:spMk id="6" creationId="{FDA55BBD-35F6-051F-0776-6EFE37B469B4}"/>
          </ac:spMkLst>
        </pc:spChg>
        <pc:spChg chg="add mod">
          <ac:chgData name="Valentina Codogno" userId="537a2e99-2764-4e2d-91c8-b4dee1409bbd" providerId="ADAL" clId="{5F22E515-5451-461E-BA6A-60BD554A32A7}" dt="2024-03-29T13:43:56.559" v="1869" actId="20577"/>
          <ac:spMkLst>
            <pc:docMk/>
            <pc:sldMk cId="1799581398" sldId="264"/>
            <ac:spMk id="9" creationId="{7497D351-4C47-8177-A5EF-CA4DC2CC9BB2}"/>
          </ac:spMkLst>
        </pc:spChg>
        <pc:spChg chg="add del">
          <ac:chgData name="Valentina Codogno" userId="537a2e99-2764-4e2d-91c8-b4dee1409bbd" providerId="ADAL" clId="{5F22E515-5451-461E-BA6A-60BD554A32A7}" dt="2024-03-29T12:03:29.437" v="1758" actId="478"/>
          <ac:spMkLst>
            <pc:docMk/>
            <pc:sldMk cId="1799581398" sldId="264"/>
            <ac:spMk id="10" creationId="{6428A827-7CC7-FCE6-F07A-F5752A9A4801}"/>
          </ac:spMkLst>
        </pc:spChg>
        <pc:picChg chg="add mod">
          <ac:chgData name="Valentina Codogno" userId="537a2e99-2764-4e2d-91c8-b4dee1409bbd" providerId="ADAL" clId="{5F22E515-5451-461E-BA6A-60BD554A32A7}" dt="2024-03-29T12:03:35.411" v="1760" actId="1076"/>
          <ac:picMkLst>
            <pc:docMk/>
            <pc:sldMk cId="1799581398" sldId="264"/>
            <ac:picMk id="8" creationId="{9EAB8E19-C958-2309-4A04-E057F90CF574}"/>
          </ac:picMkLst>
        </pc:picChg>
      </pc:sldChg>
      <pc:sldChg chg="addSp delSp modSp new mod addAnim delAnim modAnim">
        <pc:chgData name="Valentina Codogno" userId="537a2e99-2764-4e2d-91c8-b4dee1409bbd" providerId="ADAL" clId="{5F22E515-5451-461E-BA6A-60BD554A32A7}" dt="2024-04-05T10:17:51.670" v="5414" actId="208"/>
        <pc:sldMkLst>
          <pc:docMk/>
          <pc:sldMk cId="1895521622" sldId="265"/>
        </pc:sldMkLst>
        <pc:spChg chg="mod">
          <ac:chgData name="Valentina Codogno" userId="537a2e99-2764-4e2d-91c8-b4dee1409bbd" providerId="ADAL" clId="{5F22E515-5451-461E-BA6A-60BD554A32A7}" dt="2024-04-02T07:31:32.852" v="2242" actId="20577"/>
          <ac:spMkLst>
            <pc:docMk/>
            <pc:sldMk cId="1895521622" sldId="265"/>
            <ac:spMk id="2" creationId="{812134DB-8303-E8B0-EA81-F1FEA4982B87}"/>
          </ac:spMkLst>
        </pc:spChg>
        <pc:spChg chg="mod">
          <ac:chgData name="Valentina Codogno" userId="537a2e99-2764-4e2d-91c8-b4dee1409bbd" providerId="ADAL" clId="{5F22E515-5451-461E-BA6A-60BD554A32A7}" dt="2024-04-03T10:08:17.669" v="4507" actId="20577"/>
          <ac:spMkLst>
            <pc:docMk/>
            <pc:sldMk cId="1895521622" sldId="265"/>
            <ac:spMk id="5" creationId="{A3BED636-67CA-57FE-030E-F13FAA27668E}"/>
          </ac:spMkLst>
        </pc:spChg>
        <pc:spChg chg="del">
          <ac:chgData name="Valentina Codogno" userId="537a2e99-2764-4e2d-91c8-b4dee1409bbd" providerId="ADAL" clId="{5F22E515-5451-461E-BA6A-60BD554A32A7}" dt="2024-03-29T14:14:42.888" v="1873" actId="931"/>
          <ac:spMkLst>
            <pc:docMk/>
            <pc:sldMk cId="1895521622" sldId="265"/>
            <ac:spMk id="6" creationId="{952476D8-4BE7-BC18-7DFC-212C81F78DD5}"/>
          </ac:spMkLst>
        </pc:spChg>
        <pc:spChg chg="add del mod">
          <ac:chgData name="Valentina Codogno" userId="537a2e99-2764-4e2d-91c8-b4dee1409bbd" providerId="ADAL" clId="{5F22E515-5451-461E-BA6A-60BD554A32A7}" dt="2024-04-05T10:17:51.670" v="5414" actId="208"/>
          <ac:spMkLst>
            <pc:docMk/>
            <pc:sldMk cId="1895521622" sldId="265"/>
            <ac:spMk id="9" creationId="{03ED333A-BAAF-A4C8-67BE-BE9B50F3D6C9}"/>
          </ac:spMkLst>
        </pc:spChg>
        <pc:spChg chg="add mod">
          <ac:chgData name="Valentina Codogno" userId="537a2e99-2764-4e2d-91c8-b4dee1409bbd" providerId="ADAL" clId="{5F22E515-5451-461E-BA6A-60BD554A32A7}" dt="2024-04-05T10:17:18.461" v="5413" actId="208"/>
          <ac:spMkLst>
            <pc:docMk/>
            <pc:sldMk cId="1895521622" sldId="265"/>
            <ac:spMk id="10" creationId="{C19D45FE-6A76-83FB-DC75-E4024CBFA24C}"/>
          </ac:spMkLst>
        </pc:spChg>
        <pc:spChg chg="add del">
          <ac:chgData name="Valentina Codogno" userId="537a2e99-2764-4e2d-91c8-b4dee1409bbd" providerId="ADAL" clId="{5F22E515-5451-461E-BA6A-60BD554A32A7}" dt="2024-03-29T14:17:50.402" v="1891" actId="478"/>
          <ac:spMkLst>
            <pc:docMk/>
            <pc:sldMk cId="1895521622" sldId="265"/>
            <ac:spMk id="11" creationId="{38B0131F-1C4F-14FB-9BC4-D972A32D37A3}"/>
          </ac:spMkLst>
        </pc:spChg>
        <pc:spChg chg="mod">
          <ac:chgData name="Valentina Codogno" userId="537a2e99-2764-4e2d-91c8-b4dee1409bbd" providerId="ADAL" clId="{5F22E515-5451-461E-BA6A-60BD554A32A7}" dt="2024-04-05T10:17:07.016" v="5411" actId="208"/>
          <ac:spMkLst>
            <pc:docMk/>
            <pc:sldMk cId="1895521622" sldId="265"/>
            <ac:spMk id="14" creationId="{6D535BED-60EC-0245-E13E-5E5DF2E423E1}"/>
          </ac:spMkLst>
        </pc:spChg>
        <pc:spChg chg="mod">
          <ac:chgData name="Valentina Codogno" userId="537a2e99-2764-4e2d-91c8-b4dee1409bbd" providerId="ADAL" clId="{5F22E515-5451-461E-BA6A-60BD554A32A7}" dt="2024-04-05T10:17:03.252" v="5410" actId="208"/>
          <ac:spMkLst>
            <pc:docMk/>
            <pc:sldMk cId="1895521622" sldId="265"/>
            <ac:spMk id="15" creationId="{B1E32B17-75D0-1C6A-E7DF-E0BDAC99F6C3}"/>
          </ac:spMkLst>
        </pc:spChg>
        <pc:spChg chg="add del mod">
          <ac:chgData name="Valentina Codogno" userId="537a2e99-2764-4e2d-91c8-b4dee1409bbd" providerId="ADAL" clId="{5F22E515-5451-461E-BA6A-60BD554A32A7}" dt="2024-03-29T14:18:56.202" v="1908" actId="478"/>
          <ac:spMkLst>
            <pc:docMk/>
            <pc:sldMk cId="1895521622" sldId="265"/>
            <ac:spMk id="16" creationId="{18CCD243-3E8E-098B-20A1-B7A6798C9249}"/>
          </ac:spMkLst>
        </pc:spChg>
        <pc:spChg chg="add del mod">
          <ac:chgData name="Valentina Codogno" userId="537a2e99-2764-4e2d-91c8-b4dee1409bbd" providerId="ADAL" clId="{5F22E515-5451-461E-BA6A-60BD554A32A7}" dt="2024-03-29T14:19:12.869" v="1913" actId="478"/>
          <ac:spMkLst>
            <pc:docMk/>
            <pc:sldMk cId="1895521622" sldId="265"/>
            <ac:spMk id="17" creationId="{01DAABDA-CBEE-5FEE-23D6-BA9ED7BB09AD}"/>
          </ac:spMkLst>
        </pc:spChg>
        <pc:spChg chg="add del mod">
          <ac:chgData name="Valentina Codogno" userId="537a2e99-2764-4e2d-91c8-b4dee1409bbd" providerId="ADAL" clId="{5F22E515-5451-461E-BA6A-60BD554A32A7}" dt="2024-03-29T14:19:12.113" v="1912" actId="478"/>
          <ac:spMkLst>
            <pc:docMk/>
            <pc:sldMk cId="1895521622" sldId="265"/>
            <ac:spMk id="18" creationId="{215D65B4-A1CD-30E5-123C-C43A0FDAEC05}"/>
          </ac:spMkLst>
        </pc:spChg>
        <pc:spChg chg="add del mod">
          <ac:chgData name="Valentina Codogno" userId="537a2e99-2764-4e2d-91c8-b4dee1409bbd" providerId="ADAL" clId="{5F22E515-5451-461E-BA6A-60BD554A32A7}" dt="2024-03-29T14:23:31.880" v="1930" actId="478"/>
          <ac:spMkLst>
            <pc:docMk/>
            <pc:sldMk cId="1895521622" sldId="265"/>
            <ac:spMk id="20" creationId="{1693EE10-1115-857C-F780-B64EDB955FDB}"/>
          </ac:spMkLst>
        </pc:spChg>
        <pc:spChg chg="add del mod">
          <ac:chgData name="Valentina Codogno" userId="537a2e99-2764-4e2d-91c8-b4dee1409bbd" providerId="ADAL" clId="{5F22E515-5451-461E-BA6A-60BD554A32A7}" dt="2024-03-29T14:24:08.451" v="1940" actId="478"/>
          <ac:spMkLst>
            <pc:docMk/>
            <pc:sldMk cId="1895521622" sldId="265"/>
            <ac:spMk id="21" creationId="{108C7737-7D11-E8CD-3575-326B4A516321}"/>
          </ac:spMkLst>
        </pc:spChg>
        <pc:spChg chg="mod">
          <ac:chgData name="Valentina Codogno" userId="537a2e99-2764-4e2d-91c8-b4dee1409bbd" providerId="ADAL" clId="{5F22E515-5451-461E-BA6A-60BD554A32A7}" dt="2024-04-05T10:16:55.744" v="5408" actId="208"/>
          <ac:spMkLst>
            <pc:docMk/>
            <pc:sldMk cId="1895521622" sldId="265"/>
            <ac:spMk id="21" creationId="{9803FD13-677C-37F2-C53F-BEB828C12710}"/>
          </ac:spMkLst>
        </pc:spChg>
        <pc:spChg chg="mod">
          <ac:chgData name="Valentina Codogno" userId="537a2e99-2764-4e2d-91c8-b4dee1409bbd" providerId="ADAL" clId="{5F22E515-5451-461E-BA6A-60BD554A32A7}" dt="2024-04-02T07:54:19.218" v="2276" actId="207"/>
          <ac:spMkLst>
            <pc:docMk/>
            <pc:sldMk cId="1895521622" sldId="265"/>
            <ac:spMk id="23" creationId="{A0626BD3-5B5B-3A9B-7D6A-29AFA08560BC}"/>
          </ac:spMkLst>
        </pc:spChg>
        <pc:spChg chg="mod">
          <ac:chgData name="Valentina Codogno" userId="537a2e99-2764-4e2d-91c8-b4dee1409bbd" providerId="ADAL" clId="{5F22E515-5451-461E-BA6A-60BD554A32A7}" dt="2024-03-29T14:26:58.976" v="1968" actId="207"/>
          <ac:spMkLst>
            <pc:docMk/>
            <pc:sldMk cId="1895521622" sldId="265"/>
            <ac:spMk id="24" creationId="{2C9A6454-6282-3824-6B18-29D5E833EF28}"/>
          </ac:spMkLst>
        </pc:spChg>
        <pc:spChg chg="mod">
          <ac:chgData name="Valentina Codogno" userId="537a2e99-2764-4e2d-91c8-b4dee1409bbd" providerId="ADAL" clId="{5F22E515-5451-461E-BA6A-60BD554A32A7}" dt="2024-04-05T10:16:49.588" v="5407" actId="208"/>
          <ac:spMkLst>
            <pc:docMk/>
            <pc:sldMk cId="1895521622" sldId="265"/>
            <ac:spMk id="25" creationId="{3E4EFB3E-E508-7067-7884-8AD33230CCCC}"/>
          </ac:spMkLst>
        </pc:spChg>
        <pc:spChg chg="add mod">
          <ac:chgData name="Valentina Codogno" userId="537a2e99-2764-4e2d-91c8-b4dee1409bbd" providerId="ADAL" clId="{5F22E515-5451-461E-BA6A-60BD554A32A7}" dt="2024-03-29T14:24:13.297" v="1942"/>
          <ac:spMkLst>
            <pc:docMk/>
            <pc:sldMk cId="1895521622" sldId="265"/>
            <ac:spMk id="25" creationId="{6EC09BB3-AD24-A426-958E-42EE15B778FC}"/>
          </ac:spMkLst>
        </pc:spChg>
        <pc:spChg chg="add del mod">
          <ac:chgData name="Valentina Codogno" userId="537a2e99-2764-4e2d-91c8-b4dee1409bbd" providerId="ADAL" clId="{5F22E515-5451-461E-BA6A-60BD554A32A7}" dt="2024-04-02T07:55:55.170" v="2298" actId="478"/>
          <ac:spMkLst>
            <pc:docMk/>
            <pc:sldMk cId="1895521622" sldId="265"/>
            <ac:spMk id="26" creationId="{CE98C0E7-1E1C-1B07-09D4-E04CCFDF2A1B}"/>
          </ac:spMkLst>
        </pc:spChg>
        <pc:spChg chg="add del mod">
          <ac:chgData name="Valentina Codogno" userId="537a2e99-2764-4e2d-91c8-b4dee1409bbd" providerId="ADAL" clId="{5F22E515-5451-461E-BA6A-60BD554A32A7}" dt="2024-04-02T07:38:34.959" v="2257" actId="478"/>
          <ac:spMkLst>
            <pc:docMk/>
            <pc:sldMk cId="1895521622" sldId="265"/>
            <ac:spMk id="27" creationId="{73FC919B-50F5-A6D7-A636-9713ED0049A9}"/>
          </ac:spMkLst>
        </pc:spChg>
        <pc:spChg chg="add del mod">
          <ac:chgData name="Valentina Codogno" userId="537a2e99-2764-4e2d-91c8-b4dee1409bbd" providerId="ADAL" clId="{5F22E515-5451-461E-BA6A-60BD554A32A7}" dt="2024-04-02T07:38:39.251" v="2259" actId="478"/>
          <ac:spMkLst>
            <pc:docMk/>
            <pc:sldMk cId="1895521622" sldId="265"/>
            <ac:spMk id="28" creationId="{E50F9525-58A6-1FEB-48E5-27E463F58BCB}"/>
          </ac:spMkLst>
        </pc:spChg>
        <pc:spChg chg="add del mod">
          <ac:chgData name="Valentina Codogno" userId="537a2e99-2764-4e2d-91c8-b4dee1409bbd" providerId="ADAL" clId="{5F22E515-5451-461E-BA6A-60BD554A32A7}" dt="2024-04-02T07:38:37.264" v="2258" actId="478"/>
          <ac:spMkLst>
            <pc:docMk/>
            <pc:sldMk cId="1895521622" sldId="265"/>
            <ac:spMk id="29" creationId="{4D1706E0-3CBB-A089-2610-F6ECFAE2C839}"/>
          </ac:spMkLst>
        </pc:spChg>
        <pc:spChg chg="add del mod">
          <ac:chgData name="Valentina Codogno" userId="537a2e99-2764-4e2d-91c8-b4dee1409bbd" providerId="ADAL" clId="{5F22E515-5451-461E-BA6A-60BD554A32A7}" dt="2024-04-02T12:07:08.243" v="3942" actId="478"/>
          <ac:spMkLst>
            <pc:docMk/>
            <pc:sldMk cId="1895521622" sldId="265"/>
            <ac:spMk id="30" creationId="{691F662D-0A4C-0A95-5FCE-FF41BB5AE5AD}"/>
          </ac:spMkLst>
        </pc:spChg>
        <pc:spChg chg="add mod">
          <ac:chgData name="Valentina Codogno" userId="537a2e99-2764-4e2d-91c8-b4dee1409bbd" providerId="ADAL" clId="{5F22E515-5451-461E-BA6A-60BD554A32A7}" dt="2024-04-02T07:38:31.533" v="2256" actId="1038"/>
          <ac:spMkLst>
            <pc:docMk/>
            <pc:sldMk cId="1895521622" sldId="265"/>
            <ac:spMk id="31" creationId="{A8B7B6B3-4FBE-6179-ABC2-CC831AEF39B8}"/>
          </ac:spMkLst>
        </pc:spChg>
        <pc:spChg chg="add del mod">
          <ac:chgData name="Valentina Codogno" userId="537a2e99-2764-4e2d-91c8-b4dee1409bbd" providerId="ADAL" clId="{5F22E515-5451-461E-BA6A-60BD554A32A7}" dt="2024-04-02T07:38:50.340" v="2263" actId="478"/>
          <ac:spMkLst>
            <pc:docMk/>
            <pc:sldMk cId="1895521622" sldId="265"/>
            <ac:spMk id="32" creationId="{D26635E6-5A5B-856F-B120-84007E532DE4}"/>
          </ac:spMkLst>
        </pc:spChg>
        <pc:spChg chg="add mod">
          <ac:chgData name="Valentina Codogno" userId="537a2e99-2764-4e2d-91c8-b4dee1409bbd" providerId="ADAL" clId="{5F22E515-5451-461E-BA6A-60BD554A32A7}" dt="2024-04-02T07:55:36.923" v="2294" actId="1076"/>
          <ac:spMkLst>
            <pc:docMk/>
            <pc:sldMk cId="1895521622" sldId="265"/>
            <ac:spMk id="33" creationId="{755C7E83-0B03-4CF3-A060-15507DB655BF}"/>
          </ac:spMkLst>
        </pc:spChg>
        <pc:spChg chg="add mod">
          <ac:chgData name="Valentina Codogno" userId="537a2e99-2764-4e2d-91c8-b4dee1409bbd" providerId="ADAL" clId="{5F22E515-5451-461E-BA6A-60BD554A32A7}" dt="2024-04-05T10:16:44.577" v="5405" actId="208"/>
          <ac:spMkLst>
            <pc:docMk/>
            <pc:sldMk cId="1895521622" sldId="265"/>
            <ac:spMk id="35" creationId="{0F12999A-A86E-3BF4-A50E-EA64312D1D56}"/>
          </ac:spMkLst>
        </pc:spChg>
        <pc:spChg chg="add mod">
          <ac:chgData name="Valentina Codogno" userId="537a2e99-2764-4e2d-91c8-b4dee1409bbd" providerId="ADAL" clId="{5F22E515-5451-461E-BA6A-60BD554A32A7}" dt="2024-04-05T10:16:38.304" v="5404" actId="208"/>
          <ac:spMkLst>
            <pc:docMk/>
            <pc:sldMk cId="1895521622" sldId="265"/>
            <ac:spMk id="37" creationId="{DDA9375D-60F4-CF8C-9FB2-F09C51C06B69}"/>
          </ac:spMkLst>
        </pc:spChg>
        <pc:spChg chg="add del mod">
          <ac:chgData name="Valentina Codogno" userId="537a2e99-2764-4e2d-91c8-b4dee1409bbd" providerId="ADAL" clId="{5F22E515-5451-461E-BA6A-60BD554A32A7}" dt="2024-04-02T07:38:44.970" v="2260" actId="478"/>
          <ac:spMkLst>
            <pc:docMk/>
            <pc:sldMk cId="1895521622" sldId="265"/>
            <ac:spMk id="46" creationId="{E3B4C497-0341-7F79-810F-7A4589D0F614}"/>
          </ac:spMkLst>
        </pc:spChg>
        <pc:spChg chg="add mod">
          <ac:chgData name="Valentina Codogno" userId="537a2e99-2764-4e2d-91c8-b4dee1409bbd" providerId="ADAL" clId="{5F22E515-5451-461E-BA6A-60BD554A32A7}" dt="2024-03-29T14:30:35.759" v="1998" actId="207"/>
          <ac:spMkLst>
            <pc:docMk/>
            <pc:sldMk cId="1895521622" sldId="265"/>
            <ac:spMk id="47" creationId="{C3336A2B-EAAB-F02F-A6BA-89723612A92C}"/>
          </ac:spMkLst>
        </pc:spChg>
        <pc:spChg chg="mod">
          <ac:chgData name="Valentina Codogno" userId="537a2e99-2764-4e2d-91c8-b4dee1409bbd" providerId="ADAL" clId="{5F22E515-5451-461E-BA6A-60BD554A32A7}" dt="2024-03-29T14:33:52.626" v="2026" actId="571"/>
          <ac:spMkLst>
            <pc:docMk/>
            <pc:sldMk cId="1895521622" sldId="265"/>
            <ac:spMk id="51" creationId="{77A60664-E50C-1C17-1E98-5FF54D084BAC}"/>
          </ac:spMkLst>
        </pc:spChg>
        <pc:spChg chg="mod">
          <ac:chgData name="Valentina Codogno" userId="537a2e99-2764-4e2d-91c8-b4dee1409bbd" providerId="ADAL" clId="{5F22E515-5451-461E-BA6A-60BD554A32A7}" dt="2024-03-29T14:33:52.626" v="2026" actId="571"/>
          <ac:spMkLst>
            <pc:docMk/>
            <pc:sldMk cId="1895521622" sldId="265"/>
            <ac:spMk id="52" creationId="{AA771AAA-29E6-3EDA-8798-B321A38B46F1}"/>
          </ac:spMkLst>
        </pc:spChg>
        <pc:spChg chg="add mod">
          <ac:chgData name="Valentina Codogno" userId="537a2e99-2764-4e2d-91c8-b4dee1409bbd" providerId="ADAL" clId="{5F22E515-5451-461E-BA6A-60BD554A32A7}" dt="2024-04-02T10:48:00.705" v="3802" actId="571"/>
          <ac:spMkLst>
            <pc:docMk/>
            <pc:sldMk cId="1895521622" sldId="265"/>
            <ac:spMk id="70" creationId="{21CE7C51-062D-796E-0B29-C59A043830C2}"/>
          </ac:spMkLst>
        </pc:spChg>
        <pc:spChg chg="add mod">
          <ac:chgData name="Valentina Codogno" userId="537a2e99-2764-4e2d-91c8-b4dee1409bbd" providerId="ADAL" clId="{5F22E515-5451-461E-BA6A-60BD554A32A7}" dt="2024-04-02T10:48:00.705" v="3802" actId="571"/>
          <ac:spMkLst>
            <pc:docMk/>
            <pc:sldMk cId="1895521622" sldId="265"/>
            <ac:spMk id="71" creationId="{8253CF89-7B7A-41CB-2794-3A1F86B08B90}"/>
          </ac:spMkLst>
        </pc:spChg>
        <pc:grpChg chg="add del mod">
          <ac:chgData name="Valentina Codogno" userId="537a2e99-2764-4e2d-91c8-b4dee1409bbd" providerId="ADAL" clId="{5F22E515-5451-461E-BA6A-60BD554A32A7}" dt="2024-04-02T10:56:13.957" v="3874" actId="14100"/>
          <ac:grpSpMkLst>
            <pc:docMk/>
            <pc:sldMk cId="1895521622" sldId="265"/>
            <ac:grpSpMk id="12" creationId="{EC66AAB5-E5CA-8405-D0BA-2CC134852CD9}"/>
          </ac:grpSpMkLst>
        </pc:grpChg>
        <pc:grpChg chg="add mod">
          <ac:chgData name="Valentina Codogno" userId="537a2e99-2764-4e2d-91c8-b4dee1409bbd" providerId="ADAL" clId="{5F22E515-5451-461E-BA6A-60BD554A32A7}" dt="2024-04-05T10:11:59.514" v="5377" actId="14826"/>
          <ac:grpSpMkLst>
            <pc:docMk/>
            <pc:sldMk cId="1895521622" sldId="265"/>
            <ac:grpSpMk id="13" creationId="{F0076370-D87B-9AA3-1CDC-A68A285CAF74}"/>
          </ac:grpSpMkLst>
        </pc:grpChg>
        <pc:grpChg chg="add mod topLvl">
          <ac:chgData name="Valentina Codogno" userId="537a2e99-2764-4e2d-91c8-b4dee1409bbd" providerId="ADAL" clId="{5F22E515-5451-461E-BA6A-60BD554A32A7}" dt="2024-04-05T10:12:26.672" v="5378" actId="14826"/>
          <ac:grpSpMkLst>
            <pc:docMk/>
            <pc:sldMk cId="1895521622" sldId="265"/>
            <ac:grpSpMk id="20" creationId="{74D990AE-DD51-47D0-D7E1-DEA854F6BB0A}"/>
          </ac:grpSpMkLst>
        </pc:grpChg>
        <pc:grpChg chg="add del mod">
          <ac:chgData name="Valentina Codogno" userId="537a2e99-2764-4e2d-91c8-b4dee1409bbd" providerId="ADAL" clId="{5F22E515-5451-461E-BA6A-60BD554A32A7}" dt="2024-04-02T07:55:28.516" v="2291" actId="478"/>
          <ac:grpSpMkLst>
            <pc:docMk/>
            <pc:sldMk cId="1895521622" sldId="265"/>
            <ac:grpSpMk id="22" creationId="{0948B678-439C-0F52-1F63-93FF583A57F1}"/>
          </ac:grpSpMkLst>
        </pc:grpChg>
        <pc:grpChg chg="add mod">
          <ac:chgData name="Valentina Codogno" userId="537a2e99-2764-4e2d-91c8-b4dee1409bbd" providerId="ADAL" clId="{5F22E515-5451-461E-BA6A-60BD554A32A7}" dt="2024-04-05T10:10:03.130" v="5370" actId="14826"/>
          <ac:grpSpMkLst>
            <pc:docMk/>
            <pc:sldMk cId="1895521622" sldId="265"/>
            <ac:grpSpMk id="29" creationId="{E124C529-145B-2795-CC2B-ECD7AB14E019}"/>
          </ac:grpSpMkLst>
        </pc:grpChg>
        <pc:grpChg chg="add mod">
          <ac:chgData name="Valentina Codogno" userId="537a2e99-2764-4e2d-91c8-b4dee1409bbd" providerId="ADAL" clId="{5F22E515-5451-461E-BA6A-60BD554A32A7}" dt="2024-03-29T14:33:52.626" v="2026" actId="571"/>
          <ac:grpSpMkLst>
            <pc:docMk/>
            <pc:sldMk cId="1895521622" sldId="265"/>
            <ac:grpSpMk id="50" creationId="{8F9A191C-9F03-A6C1-9E82-E6D6A543C408}"/>
          </ac:grpSpMkLst>
        </pc:grpChg>
        <pc:grpChg chg="add mod">
          <ac:chgData name="Valentina Codogno" userId="537a2e99-2764-4e2d-91c8-b4dee1409bbd" providerId="ADAL" clId="{5F22E515-5451-461E-BA6A-60BD554A32A7}" dt="2024-04-05T10:11:59.514" v="5377" actId="14826"/>
          <ac:grpSpMkLst>
            <pc:docMk/>
            <pc:sldMk cId="1895521622" sldId="265"/>
            <ac:grpSpMk id="69" creationId="{A15F68A4-338D-3CAC-53FA-25F970129EE8}"/>
          </ac:grpSpMkLst>
        </pc:grpChg>
        <pc:grpChg chg="add del mod">
          <ac:chgData name="Valentina Codogno" userId="537a2e99-2764-4e2d-91c8-b4dee1409bbd" providerId="ADAL" clId="{5F22E515-5451-461E-BA6A-60BD554A32A7}" dt="2024-04-05T10:12:26.672" v="5378" actId="14826"/>
          <ac:grpSpMkLst>
            <pc:docMk/>
            <pc:sldMk cId="1895521622" sldId="265"/>
            <ac:grpSpMk id="72" creationId="{BB8AAEE5-B254-C631-626C-FB1914D9D8EF}"/>
          </ac:grpSpMkLst>
        </pc:grpChg>
        <pc:grpChg chg="add del mod">
          <ac:chgData name="Valentina Codogno" userId="537a2e99-2764-4e2d-91c8-b4dee1409bbd" providerId="ADAL" clId="{5F22E515-5451-461E-BA6A-60BD554A32A7}" dt="2024-04-03T09:45:28.252" v="4505" actId="478"/>
          <ac:grpSpMkLst>
            <pc:docMk/>
            <pc:sldMk cId="1895521622" sldId="265"/>
            <ac:grpSpMk id="73" creationId="{A57AA12A-B8D3-BA12-EEAC-FF03F52F1BA6}"/>
          </ac:grpSpMkLst>
        </pc:grpChg>
        <pc:grpChg chg="add mod">
          <ac:chgData name="Valentina Codogno" userId="537a2e99-2764-4e2d-91c8-b4dee1409bbd" providerId="ADAL" clId="{5F22E515-5451-461E-BA6A-60BD554A32A7}" dt="2024-04-05T10:10:03.130" v="5370" actId="14826"/>
          <ac:grpSpMkLst>
            <pc:docMk/>
            <pc:sldMk cId="1895521622" sldId="265"/>
            <ac:grpSpMk id="74" creationId="{6C2F5ACE-98D0-4F6F-2697-53D53065C0A0}"/>
          </ac:grpSpMkLst>
        </pc:grpChg>
        <pc:picChg chg="add mod">
          <ac:chgData name="Valentina Codogno" userId="537a2e99-2764-4e2d-91c8-b4dee1409bbd" providerId="ADAL" clId="{5F22E515-5451-461E-BA6A-60BD554A32A7}" dt="2024-04-05T10:16:38.304" v="5404" actId="208"/>
          <ac:picMkLst>
            <pc:docMk/>
            <pc:sldMk cId="1895521622" sldId="265"/>
            <ac:picMk id="7" creationId="{59196C14-9EBA-4CDC-68D4-ABBC5F3DC0C4}"/>
          </ac:picMkLst>
        </pc:picChg>
        <pc:picChg chg="add del mod">
          <ac:chgData name="Valentina Codogno" userId="537a2e99-2764-4e2d-91c8-b4dee1409bbd" providerId="ADAL" clId="{5F22E515-5451-461E-BA6A-60BD554A32A7}" dt="2024-03-29T14:20:06.926" v="1918" actId="478"/>
          <ac:picMkLst>
            <pc:docMk/>
            <pc:sldMk cId="1895521622" sldId="265"/>
            <ac:picMk id="8" creationId="{56B8F4D8-8A4F-8E3B-0647-6658D411602D}"/>
          </ac:picMkLst>
        </pc:picChg>
        <pc:picChg chg="add del mod">
          <ac:chgData name="Valentina Codogno" userId="537a2e99-2764-4e2d-91c8-b4dee1409bbd" providerId="ADAL" clId="{5F22E515-5451-461E-BA6A-60BD554A32A7}" dt="2024-04-05T10:09:20.816" v="5368" actId="478"/>
          <ac:picMkLst>
            <pc:docMk/>
            <pc:sldMk cId="1895521622" sldId="265"/>
            <ac:picMk id="8" creationId="{EEE997AF-BC81-C77C-2774-961CC035DA60}"/>
          </ac:picMkLst>
        </pc:picChg>
        <pc:picChg chg="add mod">
          <ac:chgData name="Valentina Codogno" userId="537a2e99-2764-4e2d-91c8-b4dee1409bbd" providerId="ADAL" clId="{5F22E515-5451-461E-BA6A-60BD554A32A7}" dt="2024-04-02T10:48:08.565" v="3803" actId="1076"/>
          <ac:picMkLst>
            <pc:docMk/>
            <pc:sldMk cId="1895521622" sldId="265"/>
            <ac:picMk id="58" creationId="{33842A97-D9B4-9B46-8E7F-4A8860CFB1AB}"/>
          </ac:picMkLst>
        </pc:picChg>
        <pc:picChg chg="add mod">
          <ac:chgData name="Valentina Codogno" userId="537a2e99-2764-4e2d-91c8-b4dee1409bbd" providerId="ADAL" clId="{5F22E515-5451-461E-BA6A-60BD554A32A7}" dt="2024-04-02T10:48:15.956" v="3804" actId="1076"/>
          <ac:picMkLst>
            <pc:docMk/>
            <pc:sldMk cId="1895521622" sldId="265"/>
            <ac:picMk id="59" creationId="{050FF192-2844-81DF-04DD-57D9B2D9AC0D}"/>
          </ac:picMkLst>
        </pc:picChg>
        <pc:picChg chg="add del mod">
          <ac:chgData name="Valentina Codogno" userId="537a2e99-2764-4e2d-91c8-b4dee1409bbd" providerId="ADAL" clId="{5F22E515-5451-461E-BA6A-60BD554A32A7}" dt="2024-04-02T10:31:10.518" v="3708" actId="478"/>
          <ac:picMkLst>
            <pc:docMk/>
            <pc:sldMk cId="1895521622" sldId="265"/>
            <ac:picMk id="61" creationId="{196885D3-9E47-0B34-04DC-B7CDB018168D}"/>
          </ac:picMkLst>
        </pc:picChg>
        <pc:picChg chg="add del mod topLvl">
          <ac:chgData name="Valentina Codogno" userId="537a2e99-2764-4e2d-91c8-b4dee1409bbd" providerId="ADAL" clId="{5F22E515-5451-461E-BA6A-60BD554A32A7}" dt="2024-04-05T10:16:49.588" v="5407" actId="208"/>
          <ac:picMkLst>
            <pc:docMk/>
            <pc:sldMk cId="1895521622" sldId="265"/>
            <ac:picMk id="63" creationId="{40463D8F-1A87-3F79-D35B-F9B6C84843AB}"/>
          </ac:picMkLst>
        </pc:picChg>
        <pc:picChg chg="add mod">
          <ac:chgData name="Valentina Codogno" userId="537a2e99-2764-4e2d-91c8-b4dee1409bbd" providerId="ADAL" clId="{5F22E515-5451-461E-BA6A-60BD554A32A7}" dt="2024-04-05T10:17:03.252" v="5410" actId="208"/>
          <ac:picMkLst>
            <pc:docMk/>
            <pc:sldMk cId="1895521622" sldId="265"/>
            <ac:picMk id="65" creationId="{1C693540-1CEC-8736-FF46-1E7B42967C15}"/>
          </ac:picMkLst>
        </pc:picChg>
        <pc:picChg chg="add del mod">
          <ac:chgData name="Valentina Codogno" userId="537a2e99-2764-4e2d-91c8-b4dee1409bbd" providerId="ADAL" clId="{5F22E515-5451-461E-BA6A-60BD554A32A7}" dt="2024-04-03T09:45:28.252" v="4505" actId="478"/>
          <ac:picMkLst>
            <pc:docMk/>
            <pc:sldMk cId="1895521622" sldId="265"/>
            <ac:picMk id="67" creationId="{2A7C44D1-EA0F-4DFC-A966-26E72001DA6B}"/>
          </ac:picMkLst>
        </pc:picChg>
        <pc:cxnChg chg="add mod">
          <ac:chgData name="Valentina Codogno" userId="537a2e99-2764-4e2d-91c8-b4dee1409bbd" providerId="ADAL" clId="{5F22E515-5451-461E-BA6A-60BD554A32A7}" dt="2024-04-03T10:47:45.583" v="4853" actId="1037"/>
          <ac:cxnSpMkLst>
            <pc:docMk/>
            <pc:sldMk cId="1895521622" sldId="265"/>
            <ac:cxnSpMk id="34" creationId="{1388AE85-BEB1-930F-45DC-8CA7815EF38A}"/>
          </ac:cxnSpMkLst>
        </pc:cxnChg>
        <pc:cxnChg chg="add del mod">
          <ac:chgData name="Valentina Codogno" userId="537a2e99-2764-4e2d-91c8-b4dee1409bbd" providerId="ADAL" clId="{5F22E515-5451-461E-BA6A-60BD554A32A7}" dt="2024-04-02T07:38:52.829" v="2265" actId="478"/>
          <ac:cxnSpMkLst>
            <pc:docMk/>
            <pc:sldMk cId="1895521622" sldId="265"/>
            <ac:cxnSpMk id="36" creationId="{88E2FBA5-8FE0-EF22-67EA-0ACD064DD1AD}"/>
          </ac:cxnSpMkLst>
        </pc:cxnChg>
        <pc:cxnChg chg="add del mod">
          <ac:chgData name="Valentina Codogno" userId="537a2e99-2764-4e2d-91c8-b4dee1409bbd" providerId="ADAL" clId="{5F22E515-5451-461E-BA6A-60BD554A32A7}" dt="2024-04-02T07:38:51.773" v="2264" actId="478"/>
          <ac:cxnSpMkLst>
            <pc:docMk/>
            <pc:sldMk cId="1895521622" sldId="265"/>
            <ac:cxnSpMk id="38" creationId="{691A4EA6-5E89-BABB-D5AD-0049FBAA3F63}"/>
          </ac:cxnSpMkLst>
        </pc:cxnChg>
        <pc:cxnChg chg="add del mod">
          <ac:chgData name="Valentina Codogno" userId="537a2e99-2764-4e2d-91c8-b4dee1409bbd" providerId="ADAL" clId="{5F22E515-5451-461E-BA6A-60BD554A32A7}" dt="2024-04-02T07:38:48.493" v="2262" actId="478"/>
          <ac:cxnSpMkLst>
            <pc:docMk/>
            <pc:sldMk cId="1895521622" sldId="265"/>
            <ac:cxnSpMk id="40" creationId="{A22A6677-5A32-83D4-1EC8-84BCF759708C}"/>
          </ac:cxnSpMkLst>
        </pc:cxnChg>
        <pc:cxnChg chg="add mod">
          <ac:chgData name="Valentina Codogno" userId="537a2e99-2764-4e2d-91c8-b4dee1409bbd" providerId="ADAL" clId="{5F22E515-5451-461E-BA6A-60BD554A32A7}" dt="2024-04-02T11:03:23.808" v="3940" actId="14100"/>
          <ac:cxnSpMkLst>
            <pc:docMk/>
            <pc:sldMk cId="1895521622" sldId="265"/>
            <ac:cxnSpMk id="42" creationId="{8A4FC550-1071-03EB-A2FF-E8AED2EEFEA7}"/>
          </ac:cxnSpMkLst>
        </pc:cxnChg>
        <pc:cxnChg chg="add mod">
          <ac:chgData name="Valentina Codogno" userId="537a2e99-2764-4e2d-91c8-b4dee1409bbd" providerId="ADAL" clId="{5F22E515-5451-461E-BA6A-60BD554A32A7}" dt="2024-04-03T10:45:22.206" v="4837" actId="14100"/>
          <ac:cxnSpMkLst>
            <pc:docMk/>
            <pc:sldMk cId="1895521622" sldId="265"/>
            <ac:cxnSpMk id="43" creationId="{CF99CBE9-39E2-B568-C27B-0F1A2DA4B393}"/>
          </ac:cxnSpMkLst>
        </pc:cxnChg>
        <pc:cxnChg chg="add del mod">
          <ac:chgData name="Valentina Codogno" userId="537a2e99-2764-4e2d-91c8-b4dee1409bbd" providerId="ADAL" clId="{5F22E515-5451-461E-BA6A-60BD554A32A7}" dt="2024-04-02T07:56:06.975" v="2299" actId="478"/>
          <ac:cxnSpMkLst>
            <pc:docMk/>
            <pc:sldMk cId="1895521622" sldId="265"/>
            <ac:cxnSpMk id="49" creationId="{D32A7120-23D8-1623-8EAE-DD8831FAE003}"/>
          </ac:cxnSpMkLst>
        </pc:cxnChg>
        <pc:cxnChg chg="add mod">
          <ac:chgData name="Valentina Codogno" userId="537a2e99-2764-4e2d-91c8-b4dee1409bbd" providerId="ADAL" clId="{5F22E515-5451-461E-BA6A-60BD554A32A7}" dt="2024-04-03T10:47:32.978" v="4851" actId="14100"/>
          <ac:cxnSpMkLst>
            <pc:docMk/>
            <pc:sldMk cId="1895521622" sldId="265"/>
            <ac:cxnSpMk id="51" creationId="{67F1215C-8369-ABB4-8A07-0784BE1CCB9C}"/>
          </ac:cxnSpMkLst>
        </pc:cxnChg>
        <pc:cxnChg chg="add mod">
          <ac:chgData name="Valentina Codogno" userId="537a2e99-2764-4e2d-91c8-b4dee1409bbd" providerId="ADAL" clId="{5F22E515-5451-461E-BA6A-60BD554A32A7}" dt="2024-03-29T14:33:52.626" v="2026" actId="571"/>
          <ac:cxnSpMkLst>
            <pc:docMk/>
            <pc:sldMk cId="1895521622" sldId="265"/>
            <ac:cxnSpMk id="53" creationId="{C75E09F9-9113-E054-90F3-1FC92B2A7A4E}"/>
          </ac:cxnSpMkLst>
        </pc:cxnChg>
      </pc:sldChg>
      <pc:sldChg chg="delSp modSp add del mod delAnim">
        <pc:chgData name="Valentina Codogno" userId="537a2e99-2764-4e2d-91c8-b4dee1409bbd" providerId="ADAL" clId="{5F22E515-5451-461E-BA6A-60BD554A32A7}" dt="2024-04-02T10:54:49.299" v="3864" actId="2696"/>
        <pc:sldMkLst>
          <pc:docMk/>
          <pc:sldMk cId="1571982610" sldId="266"/>
        </pc:sldMkLst>
        <pc:spChg chg="mod">
          <ac:chgData name="Valentina Codogno" userId="537a2e99-2764-4e2d-91c8-b4dee1409bbd" providerId="ADAL" clId="{5F22E515-5451-461E-BA6A-60BD554A32A7}" dt="2024-04-02T08:20:05.765" v="2524" actId="2711"/>
          <ac:spMkLst>
            <pc:docMk/>
            <pc:sldMk cId="1571982610" sldId="266"/>
            <ac:spMk id="5" creationId="{A3BED636-67CA-57FE-030E-F13FAA27668E}"/>
          </ac:spMkLst>
        </pc:spChg>
        <pc:spChg chg="mod">
          <ac:chgData name="Valentina Codogno" userId="537a2e99-2764-4e2d-91c8-b4dee1409bbd" providerId="ADAL" clId="{5F22E515-5451-461E-BA6A-60BD554A32A7}" dt="2024-04-02T08:05:06.850" v="2394" actId="6549"/>
          <ac:spMkLst>
            <pc:docMk/>
            <pc:sldMk cId="1571982610" sldId="266"/>
            <ac:spMk id="25" creationId="{3E4EFB3E-E508-7067-7884-8AD33230CCCC}"/>
          </ac:spMkLst>
        </pc:spChg>
        <pc:spChg chg="del">
          <ac:chgData name="Valentina Codogno" userId="537a2e99-2764-4e2d-91c8-b4dee1409bbd" providerId="ADAL" clId="{5F22E515-5451-461E-BA6A-60BD554A32A7}" dt="2024-04-02T08:05:04.276" v="2391" actId="478"/>
          <ac:spMkLst>
            <pc:docMk/>
            <pc:sldMk cId="1571982610" sldId="266"/>
            <ac:spMk id="30" creationId="{691F662D-0A4C-0A95-5FCE-FF41BB5AE5AD}"/>
          </ac:spMkLst>
        </pc:spChg>
        <pc:spChg chg="del">
          <ac:chgData name="Valentina Codogno" userId="537a2e99-2764-4e2d-91c8-b4dee1409bbd" providerId="ADAL" clId="{5F22E515-5451-461E-BA6A-60BD554A32A7}" dt="2024-04-02T08:05:09.436" v="2397" actId="478"/>
          <ac:spMkLst>
            <pc:docMk/>
            <pc:sldMk cId="1571982610" sldId="266"/>
            <ac:spMk id="35" creationId="{0F12999A-A86E-3BF4-A50E-EA64312D1D56}"/>
          </ac:spMkLst>
        </pc:spChg>
        <pc:spChg chg="del">
          <ac:chgData name="Valentina Codogno" userId="537a2e99-2764-4e2d-91c8-b4dee1409bbd" providerId="ADAL" clId="{5F22E515-5451-461E-BA6A-60BD554A32A7}" dt="2024-04-02T08:05:11.762" v="2399" actId="478"/>
          <ac:spMkLst>
            <pc:docMk/>
            <pc:sldMk cId="1571982610" sldId="266"/>
            <ac:spMk id="37" creationId="{DDA9375D-60F4-CF8C-9FB2-F09C51C06B69}"/>
          </ac:spMkLst>
        </pc:spChg>
        <pc:grpChg chg="del">
          <ac:chgData name="Valentina Codogno" userId="537a2e99-2764-4e2d-91c8-b4dee1409bbd" providerId="ADAL" clId="{5F22E515-5451-461E-BA6A-60BD554A32A7}" dt="2024-04-02T08:04:58.849" v="2390" actId="478"/>
          <ac:grpSpMkLst>
            <pc:docMk/>
            <pc:sldMk cId="1571982610" sldId="266"/>
            <ac:grpSpMk id="12" creationId="{EC66AAB5-E5CA-8405-D0BA-2CC134852CD9}"/>
          </ac:grpSpMkLst>
        </pc:grpChg>
        <pc:grpChg chg="del">
          <ac:chgData name="Valentina Codogno" userId="537a2e99-2764-4e2d-91c8-b4dee1409bbd" providerId="ADAL" clId="{5F22E515-5451-461E-BA6A-60BD554A32A7}" dt="2024-04-02T08:05:13.028" v="2400" actId="478"/>
          <ac:grpSpMkLst>
            <pc:docMk/>
            <pc:sldMk cId="1571982610" sldId="266"/>
            <ac:grpSpMk id="13" creationId="{F0076370-D87B-9AA3-1CDC-A68A285CAF74}"/>
          </ac:grpSpMkLst>
        </pc:grpChg>
        <pc:grpChg chg="del">
          <ac:chgData name="Valentina Codogno" userId="537a2e99-2764-4e2d-91c8-b4dee1409bbd" providerId="ADAL" clId="{5F22E515-5451-461E-BA6A-60BD554A32A7}" dt="2024-04-02T08:05:08.772" v="2396" actId="478"/>
          <ac:grpSpMkLst>
            <pc:docMk/>
            <pc:sldMk cId="1571982610" sldId="266"/>
            <ac:grpSpMk id="20" creationId="{74D990AE-DD51-47D0-D7E1-DEA854F6BB0A}"/>
          </ac:grpSpMkLst>
        </pc:grpChg>
        <pc:cxnChg chg="del">
          <ac:chgData name="Valentina Codogno" userId="537a2e99-2764-4e2d-91c8-b4dee1409bbd" providerId="ADAL" clId="{5F22E515-5451-461E-BA6A-60BD554A32A7}" dt="2024-04-02T08:05:05.665" v="2392" actId="478"/>
          <ac:cxnSpMkLst>
            <pc:docMk/>
            <pc:sldMk cId="1571982610" sldId="266"/>
            <ac:cxnSpMk id="34" creationId="{1388AE85-BEB1-930F-45DC-8CA7815EF38A}"/>
          </ac:cxnSpMkLst>
        </pc:cxnChg>
        <pc:cxnChg chg="del mod">
          <ac:chgData name="Valentina Codogno" userId="537a2e99-2764-4e2d-91c8-b4dee1409bbd" providerId="ADAL" clId="{5F22E515-5451-461E-BA6A-60BD554A32A7}" dt="2024-04-02T08:05:07.600" v="2395" actId="478"/>
          <ac:cxnSpMkLst>
            <pc:docMk/>
            <pc:sldMk cId="1571982610" sldId="266"/>
            <ac:cxnSpMk id="42" creationId="{8A4FC550-1071-03EB-A2FF-E8AED2EEFEA7}"/>
          </ac:cxnSpMkLst>
        </pc:cxnChg>
        <pc:cxnChg chg="del mod">
          <ac:chgData name="Valentina Codogno" userId="537a2e99-2764-4e2d-91c8-b4dee1409bbd" providerId="ADAL" clId="{5F22E515-5451-461E-BA6A-60BD554A32A7}" dt="2024-04-02T08:05:14.185" v="2401" actId="478"/>
          <ac:cxnSpMkLst>
            <pc:docMk/>
            <pc:sldMk cId="1571982610" sldId="266"/>
            <ac:cxnSpMk id="43" creationId="{CF99CBE9-39E2-B568-C27B-0F1A2DA4B393}"/>
          </ac:cxnSpMkLst>
        </pc:cxnChg>
        <pc:cxnChg chg="del">
          <ac:chgData name="Valentina Codogno" userId="537a2e99-2764-4e2d-91c8-b4dee1409bbd" providerId="ADAL" clId="{5F22E515-5451-461E-BA6A-60BD554A32A7}" dt="2024-04-02T08:05:10.322" v="2398" actId="478"/>
          <ac:cxnSpMkLst>
            <pc:docMk/>
            <pc:sldMk cId="1571982610" sldId="266"/>
            <ac:cxnSpMk id="51" creationId="{67F1215C-8369-ABB4-8A07-0784BE1CCB9C}"/>
          </ac:cxnSpMkLst>
        </pc:cxnChg>
      </pc:sldChg>
      <pc:sldChg chg="addSp delSp modSp add mod ord">
        <pc:chgData name="Valentina Codogno" userId="537a2e99-2764-4e2d-91c8-b4dee1409bbd" providerId="ADAL" clId="{5F22E515-5451-461E-BA6A-60BD554A32A7}" dt="2024-04-02T12:31:36.178" v="3951" actId="255"/>
        <pc:sldMkLst>
          <pc:docMk/>
          <pc:sldMk cId="1352487097" sldId="267"/>
        </pc:sldMkLst>
        <pc:spChg chg="add del mod">
          <ac:chgData name="Valentina Codogno" userId="537a2e99-2764-4e2d-91c8-b4dee1409bbd" providerId="ADAL" clId="{5F22E515-5451-461E-BA6A-60BD554A32A7}" dt="2024-04-02T10:54:42.447" v="3863" actId="478"/>
          <ac:spMkLst>
            <pc:docMk/>
            <pc:sldMk cId="1352487097" sldId="267"/>
            <ac:spMk id="3" creationId="{4BA1F692-EDFD-8044-FBE7-7C746BDF61FC}"/>
          </ac:spMkLst>
        </pc:spChg>
        <pc:spChg chg="mod">
          <ac:chgData name="Valentina Codogno" userId="537a2e99-2764-4e2d-91c8-b4dee1409bbd" providerId="ADAL" clId="{5F22E515-5451-461E-BA6A-60BD554A32A7}" dt="2024-04-02T12:31:36.178" v="3951" actId="255"/>
          <ac:spMkLst>
            <pc:docMk/>
            <pc:sldMk cId="1352487097" sldId="267"/>
            <ac:spMk id="4" creationId="{FF630CD9-133B-8A55-A2F7-3F7BE0B3FEED}"/>
          </ac:spMkLst>
        </pc:spChg>
        <pc:spChg chg="del">
          <ac:chgData name="Valentina Codogno" userId="537a2e99-2764-4e2d-91c8-b4dee1409bbd" providerId="ADAL" clId="{5F22E515-5451-461E-BA6A-60BD554A32A7}" dt="2024-04-02T10:54:40.210" v="3862" actId="478"/>
          <ac:spMkLst>
            <pc:docMk/>
            <pc:sldMk cId="1352487097" sldId="267"/>
            <ac:spMk id="5" creationId="{F914B538-B476-4E67-5E16-72E90715516A}"/>
          </ac:spMkLst>
        </pc:spChg>
      </pc:sldChg>
      <pc:sldChg chg="addSp delSp modSp new mod modAnim">
        <pc:chgData name="Valentina Codogno" userId="537a2e99-2764-4e2d-91c8-b4dee1409bbd" providerId="ADAL" clId="{5F22E515-5451-461E-BA6A-60BD554A32A7}" dt="2024-04-03T10:40:35.448" v="4813"/>
        <pc:sldMkLst>
          <pc:docMk/>
          <pc:sldMk cId="275433741" sldId="268"/>
        </pc:sldMkLst>
        <pc:spChg chg="mod">
          <ac:chgData name="Valentina Codogno" userId="537a2e99-2764-4e2d-91c8-b4dee1409bbd" providerId="ADAL" clId="{5F22E515-5451-461E-BA6A-60BD554A32A7}" dt="2024-04-02T13:31:51.643" v="4020" actId="20577"/>
          <ac:spMkLst>
            <pc:docMk/>
            <pc:sldMk cId="275433741" sldId="268"/>
            <ac:spMk id="2" creationId="{4F404B52-DE5D-6753-AB29-7E277AFAEC72}"/>
          </ac:spMkLst>
        </pc:spChg>
        <pc:spChg chg="mod">
          <ac:chgData name="Valentina Codogno" userId="537a2e99-2764-4e2d-91c8-b4dee1409bbd" providerId="ADAL" clId="{5F22E515-5451-461E-BA6A-60BD554A32A7}" dt="2024-04-02T13:21:54.830" v="3969"/>
          <ac:spMkLst>
            <pc:docMk/>
            <pc:sldMk cId="275433741" sldId="268"/>
            <ac:spMk id="5" creationId="{C65AE799-5EE5-27B4-BDF5-DDA32D37B02A}"/>
          </ac:spMkLst>
        </pc:spChg>
        <pc:spChg chg="del">
          <ac:chgData name="Valentina Codogno" userId="537a2e99-2764-4e2d-91c8-b4dee1409bbd" providerId="ADAL" clId="{5F22E515-5451-461E-BA6A-60BD554A32A7}" dt="2024-04-02T13:22:44.356" v="3970" actId="931"/>
          <ac:spMkLst>
            <pc:docMk/>
            <pc:sldMk cId="275433741" sldId="268"/>
            <ac:spMk id="6" creationId="{8C4E4E81-7480-25B6-2858-751ED4B48E9E}"/>
          </ac:spMkLst>
        </pc:spChg>
        <pc:spChg chg="add mod">
          <ac:chgData name="Valentina Codogno" userId="537a2e99-2764-4e2d-91c8-b4dee1409bbd" providerId="ADAL" clId="{5F22E515-5451-461E-BA6A-60BD554A32A7}" dt="2024-04-03T10:36:04.064" v="4784" actId="571"/>
          <ac:spMkLst>
            <pc:docMk/>
            <pc:sldMk cId="275433741" sldId="268"/>
            <ac:spMk id="9" creationId="{339ED9BF-E71F-AB0F-CD94-6945E68ACAD6}"/>
          </ac:spMkLst>
        </pc:spChg>
        <pc:spChg chg="add mod">
          <ac:chgData name="Valentina Codogno" userId="537a2e99-2764-4e2d-91c8-b4dee1409bbd" providerId="ADAL" clId="{5F22E515-5451-461E-BA6A-60BD554A32A7}" dt="2024-04-02T14:10:34.146" v="4334" actId="164"/>
          <ac:spMkLst>
            <pc:docMk/>
            <pc:sldMk cId="275433741" sldId="268"/>
            <ac:spMk id="29" creationId="{C158DB51-6D46-F310-7394-B249CFB549A4}"/>
          </ac:spMkLst>
        </pc:spChg>
        <pc:spChg chg="add mod">
          <ac:chgData name="Valentina Codogno" userId="537a2e99-2764-4e2d-91c8-b4dee1409bbd" providerId="ADAL" clId="{5F22E515-5451-461E-BA6A-60BD554A32A7}" dt="2024-04-02T13:51:03.467" v="4191" actId="20577"/>
          <ac:spMkLst>
            <pc:docMk/>
            <pc:sldMk cId="275433741" sldId="268"/>
            <ac:spMk id="30" creationId="{2A175791-FE8E-0F24-4DBC-0989FD933193}"/>
          </ac:spMkLst>
        </pc:spChg>
        <pc:spChg chg="add mod">
          <ac:chgData name="Valentina Codogno" userId="537a2e99-2764-4e2d-91c8-b4dee1409bbd" providerId="ADAL" clId="{5F22E515-5451-461E-BA6A-60BD554A32A7}" dt="2024-04-02T14:16:06.922" v="4363" actId="208"/>
          <ac:spMkLst>
            <pc:docMk/>
            <pc:sldMk cId="275433741" sldId="268"/>
            <ac:spMk id="31" creationId="{6348DBBD-369F-5895-0144-F47F6945BFE8}"/>
          </ac:spMkLst>
        </pc:spChg>
        <pc:spChg chg="add mod">
          <ac:chgData name="Valentina Codogno" userId="537a2e99-2764-4e2d-91c8-b4dee1409bbd" providerId="ADAL" clId="{5F22E515-5451-461E-BA6A-60BD554A32A7}" dt="2024-04-02T13:47:15.032" v="4164" actId="1076"/>
          <ac:spMkLst>
            <pc:docMk/>
            <pc:sldMk cId="275433741" sldId="268"/>
            <ac:spMk id="32" creationId="{999C8DCE-C14B-BEA2-9E9C-F5B3BF930312}"/>
          </ac:spMkLst>
        </pc:spChg>
        <pc:spChg chg="add mod">
          <ac:chgData name="Valentina Codogno" userId="537a2e99-2764-4e2d-91c8-b4dee1409bbd" providerId="ADAL" clId="{5F22E515-5451-461E-BA6A-60BD554A32A7}" dt="2024-04-02T13:42:35.831" v="4133" actId="1076"/>
          <ac:spMkLst>
            <pc:docMk/>
            <pc:sldMk cId="275433741" sldId="268"/>
            <ac:spMk id="33" creationId="{F076D67A-1078-36E3-EA36-1398673FDACD}"/>
          </ac:spMkLst>
        </pc:spChg>
        <pc:spChg chg="add mod">
          <ac:chgData name="Valentina Codogno" userId="537a2e99-2764-4e2d-91c8-b4dee1409bbd" providerId="ADAL" clId="{5F22E515-5451-461E-BA6A-60BD554A32A7}" dt="2024-04-02T14:16:02.312" v="4362" actId="208"/>
          <ac:spMkLst>
            <pc:docMk/>
            <pc:sldMk cId="275433741" sldId="268"/>
            <ac:spMk id="34" creationId="{AA6464CA-218F-2289-F275-1E4D13E4AE7E}"/>
          </ac:spMkLst>
        </pc:spChg>
        <pc:spChg chg="add mod">
          <ac:chgData name="Valentina Codogno" userId="537a2e99-2764-4e2d-91c8-b4dee1409bbd" providerId="ADAL" clId="{5F22E515-5451-461E-BA6A-60BD554A32A7}" dt="2024-04-02T13:41:41.540" v="4101"/>
          <ac:spMkLst>
            <pc:docMk/>
            <pc:sldMk cId="275433741" sldId="268"/>
            <ac:spMk id="35" creationId="{9583941E-A175-C194-8697-87E6F97972D9}"/>
          </ac:spMkLst>
        </pc:spChg>
        <pc:spChg chg="add mod">
          <ac:chgData name="Valentina Codogno" userId="537a2e99-2764-4e2d-91c8-b4dee1409bbd" providerId="ADAL" clId="{5F22E515-5451-461E-BA6A-60BD554A32A7}" dt="2024-04-02T14:15:39.973" v="4361" actId="20577"/>
          <ac:spMkLst>
            <pc:docMk/>
            <pc:sldMk cId="275433741" sldId="268"/>
            <ac:spMk id="36" creationId="{8F4A07EB-52A5-1209-7463-1567300F7A8E}"/>
          </ac:spMkLst>
        </pc:spChg>
        <pc:spChg chg="add mod">
          <ac:chgData name="Valentina Codogno" userId="537a2e99-2764-4e2d-91c8-b4dee1409bbd" providerId="ADAL" clId="{5F22E515-5451-461E-BA6A-60BD554A32A7}" dt="2024-04-02T14:15:33.805" v="4353" actId="20577"/>
          <ac:spMkLst>
            <pc:docMk/>
            <pc:sldMk cId="275433741" sldId="268"/>
            <ac:spMk id="37" creationId="{464A7DE6-1BD7-1DFF-6676-B98310979C17}"/>
          </ac:spMkLst>
        </pc:spChg>
        <pc:spChg chg="add mod">
          <ac:chgData name="Valentina Codogno" userId="537a2e99-2764-4e2d-91c8-b4dee1409bbd" providerId="ADAL" clId="{5F22E515-5451-461E-BA6A-60BD554A32A7}" dt="2024-04-02T13:52:30.711" v="4200" actId="1076"/>
          <ac:spMkLst>
            <pc:docMk/>
            <pc:sldMk cId="275433741" sldId="268"/>
            <ac:spMk id="38" creationId="{ABF886AA-C5DE-881B-CCA6-F22579633B4A}"/>
          </ac:spMkLst>
        </pc:spChg>
        <pc:spChg chg="add mod">
          <ac:chgData name="Valentina Codogno" userId="537a2e99-2764-4e2d-91c8-b4dee1409bbd" providerId="ADAL" clId="{5F22E515-5451-461E-BA6A-60BD554A32A7}" dt="2024-04-02T13:44:13.729" v="4146"/>
          <ac:spMkLst>
            <pc:docMk/>
            <pc:sldMk cId="275433741" sldId="268"/>
            <ac:spMk id="39" creationId="{C90FE7DA-CBB7-3F5A-C4F6-B30FABBD00C9}"/>
          </ac:spMkLst>
        </pc:spChg>
        <pc:grpChg chg="add mod">
          <ac:chgData name="Valentina Codogno" userId="537a2e99-2764-4e2d-91c8-b4dee1409bbd" providerId="ADAL" clId="{5F22E515-5451-461E-BA6A-60BD554A32A7}" dt="2024-04-02T14:10:34.146" v="4334" actId="164"/>
          <ac:grpSpMkLst>
            <pc:docMk/>
            <pc:sldMk cId="275433741" sldId="268"/>
            <ac:grpSpMk id="28" creationId="{2B27BA90-4520-F352-2B5E-465286E96645}"/>
          </ac:grpSpMkLst>
        </pc:grpChg>
        <pc:grpChg chg="add mod">
          <ac:chgData name="Valentina Codogno" userId="537a2e99-2764-4e2d-91c8-b4dee1409bbd" providerId="ADAL" clId="{5F22E515-5451-461E-BA6A-60BD554A32A7}" dt="2024-04-02T14:10:34.146" v="4334" actId="164"/>
          <ac:grpSpMkLst>
            <pc:docMk/>
            <pc:sldMk cId="275433741" sldId="268"/>
            <ac:grpSpMk id="50" creationId="{670006E8-CB00-5F90-4E3D-500803244987}"/>
          </ac:grpSpMkLst>
        </pc:grpChg>
        <pc:picChg chg="add mod">
          <ac:chgData name="Valentina Codogno" userId="537a2e99-2764-4e2d-91c8-b4dee1409bbd" providerId="ADAL" clId="{5F22E515-5451-461E-BA6A-60BD554A32A7}" dt="2024-04-03T10:36:04.064" v="4784" actId="571"/>
          <ac:picMkLst>
            <pc:docMk/>
            <pc:sldMk cId="275433741" sldId="268"/>
            <ac:picMk id="6" creationId="{D4076A28-3C26-AD86-8E02-87F6FE17C18A}"/>
          </ac:picMkLst>
        </pc:picChg>
        <pc:picChg chg="add mod">
          <ac:chgData name="Valentina Codogno" userId="537a2e99-2764-4e2d-91c8-b4dee1409bbd" providerId="ADAL" clId="{5F22E515-5451-461E-BA6A-60BD554A32A7}" dt="2024-04-03T10:36:04.064" v="4784" actId="571"/>
          <ac:picMkLst>
            <pc:docMk/>
            <pc:sldMk cId="275433741" sldId="268"/>
            <ac:picMk id="7" creationId="{AF0D7834-400D-7708-8B90-B8AB24A3D950}"/>
          </ac:picMkLst>
        </pc:picChg>
        <pc:picChg chg="add mod">
          <ac:chgData name="Valentina Codogno" userId="537a2e99-2764-4e2d-91c8-b4dee1409bbd" providerId="ADAL" clId="{5F22E515-5451-461E-BA6A-60BD554A32A7}" dt="2024-04-02T13:51:11.221" v="4193" actId="1038"/>
          <ac:picMkLst>
            <pc:docMk/>
            <pc:sldMk cId="275433741" sldId="268"/>
            <ac:picMk id="8" creationId="{AD011018-3DEE-7BBC-D1BC-29B520FFD42E}"/>
          </ac:picMkLst>
        </pc:picChg>
        <pc:picChg chg="add del mod">
          <ac:chgData name="Valentina Codogno" userId="537a2e99-2764-4e2d-91c8-b4dee1409bbd" providerId="ADAL" clId="{5F22E515-5451-461E-BA6A-60BD554A32A7}" dt="2024-04-02T13:28:07.482" v="4001" actId="478"/>
          <ac:picMkLst>
            <pc:docMk/>
            <pc:sldMk cId="275433741" sldId="268"/>
            <ac:picMk id="10" creationId="{137E9B78-DBEB-F791-4C7B-89BC699F5B44}"/>
          </ac:picMkLst>
        </pc:picChg>
        <pc:picChg chg="add mod">
          <ac:chgData name="Valentina Codogno" userId="537a2e99-2764-4e2d-91c8-b4dee1409bbd" providerId="ADAL" clId="{5F22E515-5451-461E-BA6A-60BD554A32A7}" dt="2024-04-03T10:36:04.064" v="4784" actId="571"/>
          <ac:picMkLst>
            <pc:docMk/>
            <pc:sldMk cId="275433741" sldId="268"/>
            <ac:picMk id="10" creationId="{C158F56E-C3EF-50AF-410A-753581BA32B6}"/>
          </ac:picMkLst>
        </pc:picChg>
        <pc:picChg chg="add del mod">
          <ac:chgData name="Valentina Codogno" userId="537a2e99-2764-4e2d-91c8-b4dee1409bbd" providerId="ADAL" clId="{5F22E515-5451-461E-BA6A-60BD554A32A7}" dt="2024-04-02T13:25:49.554" v="3988" actId="478"/>
          <ac:picMkLst>
            <pc:docMk/>
            <pc:sldMk cId="275433741" sldId="268"/>
            <ac:picMk id="12" creationId="{8888AC77-2BAD-6DB7-15D5-60BD67B46B5B}"/>
          </ac:picMkLst>
        </pc:picChg>
        <pc:picChg chg="add mod">
          <ac:chgData name="Valentina Codogno" userId="537a2e99-2764-4e2d-91c8-b4dee1409bbd" providerId="ADAL" clId="{5F22E515-5451-461E-BA6A-60BD554A32A7}" dt="2024-04-02T13:52:32.840" v="4201" actId="1076"/>
          <ac:picMkLst>
            <pc:docMk/>
            <pc:sldMk cId="275433741" sldId="268"/>
            <ac:picMk id="14" creationId="{E2A5C77A-F2E9-82B7-61D4-C100AFEA75CD}"/>
          </ac:picMkLst>
        </pc:picChg>
        <pc:picChg chg="add mod">
          <ac:chgData name="Valentina Codogno" userId="537a2e99-2764-4e2d-91c8-b4dee1409bbd" providerId="ADAL" clId="{5F22E515-5451-461E-BA6A-60BD554A32A7}" dt="2024-04-02T13:32:36.857" v="4029" actId="164"/>
          <ac:picMkLst>
            <pc:docMk/>
            <pc:sldMk cId="275433741" sldId="268"/>
            <ac:picMk id="16" creationId="{583DDCC1-DBD2-3A5D-625D-F5260A118344}"/>
          </ac:picMkLst>
        </pc:picChg>
        <pc:picChg chg="add mod">
          <ac:chgData name="Valentina Codogno" userId="537a2e99-2764-4e2d-91c8-b4dee1409bbd" providerId="ADAL" clId="{5F22E515-5451-461E-BA6A-60BD554A32A7}" dt="2024-04-02T13:32:36.857" v="4029" actId="164"/>
          <ac:picMkLst>
            <pc:docMk/>
            <pc:sldMk cId="275433741" sldId="268"/>
            <ac:picMk id="17" creationId="{B3556777-3B2C-6845-2842-FDF8523BD9F1}"/>
          </ac:picMkLst>
        </pc:picChg>
        <pc:picChg chg="add mod">
          <ac:chgData name="Valentina Codogno" userId="537a2e99-2764-4e2d-91c8-b4dee1409bbd" providerId="ADAL" clId="{5F22E515-5451-461E-BA6A-60BD554A32A7}" dt="2024-04-02T13:32:36.857" v="4029" actId="164"/>
          <ac:picMkLst>
            <pc:docMk/>
            <pc:sldMk cId="275433741" sldId="268"/>
            <ac:picMk id="18" creationId="{B96B7A21-D74A-D302-A21C-29E5178BC8B1}"/>
          </ac:picMkLst>
        </pc:picChg>
        <pc:picChg chg="add mod">
          <ac:chgData name="Valentina Codogno" userId="537a2e99-2764-4e2d-91c8-b4dee1409bbd" providerId="ADAL" clId="{5F22E515-5451-461E-BA6A-60BD554A32A7}" dt="2024-04-02T13:47:10.504" v="4163" actId="207"/>
          <ac:picMkLst>
            <pc:docMk/>
            <pc:sldMk cId="275433741" sldId="268"/>
            <ac:picMk id="20" creationId="{EFA6F844-CFAE-F6B2-DEB1-5EB8E5022C22}"/>
          </ac:picMkLst>
        </pc:picChg>
        <pc:picChg chg="add del mod">
          <ac:chgData name="Valentina Codogno" userId="537a2e99-2764-4e2d-91c8-b4dee1409bbd" providerId="ADAL" clId="{5F22E515-5451-461E-BA6A-60BD554A32A7}" dt="2024-04-02T13:33:14.321" v="4035" actId="478"/>
          <ac:picMkLst>
            <pc:docMk/>
            <pc:sldMk cId="275433741" sldId="268"/>
            <ac:picMk id="22" creationId="{8E001A5C-8B35-31DF-CDA4-107B6ED4B07A}"/>
          </ac:picMkLst>
        </pc:picChg>
        <pc:picChg chg="add mod">
          <ac:chgData name="Valentina Codogno" userId="537a2e99-2764-4e2d-91c8-b4dee1409bbd" providerId="ADAL" clId="{5F22E515-5451-461E-BA6A-60BD554A32A7}" dt="2024-04-02T13:54:39.150" v="4220" actId="1076"/>
          <ac:picMkLst>
            <pc:docMk/>
            <pc:sldMk cId="275433741" sldId="268"/>
            <ac:picMk id="24" creationId="{0C9B8748-201D-26FE-7F7D-E25D09232DEE}"/>
          </ac:picMkLst>
        </pc:picChg>
        <pc:picChg chg="add mod">
          <ac:chgData name="Valentina Codogno" userId="537a2e99-2764-4e2d-91c8-b4dee1409bbd" providerId="ADAL" clId="{5F22E515-5451-461E-BA6A-60BD554A32A7}" dt="2024-04-02T13:32:31.497" v="4028" actId="571"/>
          <ac:picMkLst>
            <pc:docMk/>
            <pc:sldMk cId="275433741" sldId="268"/>
            <ac:picMk id="25" creationId="{34555F11-FF65-78BB-18C2-15E3B5019675}"/>
          </ac:picMkLst>
        </pc:picChg>
        <pc:picChg chg="add mod">
          <ac:chgData name="Valentina Codogno" userId="537a2e99-2764-4e2d-91c8-b4dee1409bbd" providerId="ADAL" clId="{5F22E515-5451-461E-BA6A-60BD554A32A7}" dt="2024-04-02T13:32:30.631" v="4027" actId="571"/>
          <ac:picMkLst>
            <pc:docMk/>
            <pc:sldMk cId="275433741" sldId="268"/>
            <ac:picMk id="26" creationId="{2EA60317-4720-E14D-6A03-8352FF453629}"/>
          </ac:picMkLst>
        </pc:picChg>
        <pc:picChg chg="add mod">
          <ac:chgData name="Valentina Codogno" userId="537a2e99-2764-4e2d-91c8-b4dee1409bbd" providerId="ADAL" clId="{5F22E515-5451-461E-BA6A-60BD554A32A7}" dt="2024-04-02T13:32:30.631" v="4027" actId="571"/>
          <ac:picMkLst>
            <pc:docMk/>
            <pc:sldMk cId="275433741" sldId="268"/>
            <ac:picMk id="27" creationId="{2E3E95CB-FBDE-1A78-8D6B-3957C1666312}"/>
          </ac:picMkLst>
        </pc:picChg>
        <pc:picChg chg="add mod">
          <ac:chgData name="Valentina Codogno" userId="537a2e99-2764-4e2d-91c8-b4dee1409bbd" providerId="ADAL" clId="{5F22E515-5451-461E-BA6A-60BD554A32A7}" dt="2024-04-02T13:50:32.573" v="4181" actId="1076"/>
          <ac:picMkLst>
            <pc:docMk/>
            <pc:sldMk cId="275433741" sldId="268"/>
            <ac:picMk id="43" creationId="{4A5E5328-CA6C-E504-9113-6D153568886F}"/>
          </ac:picMkLst>
        </pc:picChg>
        <pc:picChg chg="add mod">
          <ac:chgData name="Valentina Codogno" userId="537a2e99-2764-4e2d-91c8-b4dee1409bbd" providerId="ADAL" clId="{5F22E515-5451-461E-BA6A-60BD554A32A7}" dt="2024-04-02T13:53:27.360" v="4210" actId="1076"/>
          <ac:picMkLst>
            <pc:docMk/>
            <pc:sldMk cId="275433741" sldId="268"/>
            <ac:picMk id="45" creationId="{803C063D-489B-8D03-704E-8A6138555619}"/>
          </ac:picMkLst>
        </pc:picChg>
        <pc:picChg chg="add mod">
          <ac:chgData name="Valentina Codogno" userId="537a2e99-2764-4e2d-91c8-b4dee1409bbd" providerId="ADAL" clId="{5F22E515-5451-461E-BA6A-60BD554A32A7}" dt="2024-04-02T13:56:53.496" v="4248" actId="14100"/>
          <ac:picMkLst>
            <pc:docMk/>
            <pc:sldMk cId="275433741" sldId="268"/>
            <ac:picMk id="46" creationId="{11FC65CD-60EC-0402-AEBB-121197FE6562}"/>
          </ac:picMkLst>
        </pc:picChg>
        <pc:picChg chg="add mod">
          <ac:chgData name="Valentina Codogno" userId="537a2e99-2764-4e2d-91c8-b4dee1409bbd" providerId="ADAL" clId="{5F22E515-5451-461E-BA6A-60BD554A32A7}" dt="2024-04-02T13:54:31.234" v="4216"/>
          <ac:picMkLst>
            <pc:docMk/>
            <pc:sldMk cId="275433741" sldId="268"/>
            <ac:picMk id="47" creationId="{98F03D0D-8504-BBDE-8B5C-0CF9B46C548F}"/>
          </ac:picMkLst>
        </pc:picChg>
        <pc:picChg chg="add mod">
          <ac:chgData name="Valentina Codogno" userId="537a2e99-2764-4e2d-91c8-b4dee1409bbd" providerId="ADAL" clId="{5F22E515-5451-461E-BA6A-60BD554A32A7}" dt="2024-04-02T13:56:50.410" v="4247" actId="14100"/>
          <ac:picMkLst>
            <pc:docMk/>
            <pc:sldMk cId="275433741" sldId="268"/>
            <ac:picMk id="48" creationId="{A232182B-E60C-38AC-AF63-58B1728D133E}"/>
          </ac:picMkLst>
        </pc:picChg>
        <pc:picChg chg="add mod">
          <ac:chgData name="Valentina Codogno" userId="537a2e99-2764-4e2d-91c8-b4dee1409bbd" providerId="ADAL" clId="{5F22E515-5451-461E-BA6A-60BD554A32A7}" dt="2024-04-02T13:55:50.216" v="4237" actId="14100"/>
          <ac:picMkLst>
            <pc:docMk/>
            <pc:sldMk cId="275433741" sldId="268"/>
            <ac:picMk id="49" creationId="{F968A9C0-C24D-53A1-E303-6638A702A1E8}"/>
          </ac:picMkLst>
        </pc:picChg>
        <pc:cxnChg chg="add del mod">
          <ac:chgData name="Valentina Codogno" userId="537a2e99-2764-4e2d-91c8-b4dee1409bbd" providerId="ADAL" clId="{5F22E515-5451-461E-BA6A-60BD554A32A7}" dt="2024-04-02T13:47:37.763" v="4168" actId="11529"/>
          <ac:cxnSpMkLst>
            <pc:docMk/>
            <pc:sldMk cId="275433741" sldId="268"/>
            <ac:cxnSpMk id="41" creationId="{A4F0D1C7-03D1-F05E-AA5B-929D853B3444}"/>
          </ac:cxnSpMkLst>
        </pc:cxnChg>
      </pc:sldChg>
      <pc:sldChg chg="addSp delSp modSp add mod delAnim modAnim">
        <pc:chgData name="Valentina Codogno" userId="537a2e99-2764-4e2d-91c8-b4dee1409bbd" providerId="ADAL" clId="{5F22E515-5451-461E-BA6A-60BD554A32A7}" dt="2024-04-05T11:03:47.192" v="5427" actId="207"/>
        <pc:sldMkLst>
          <pc:docMk/>
          <pc:sldMk cId="1491724161" sldId="269"/>
        </pc:sldMkLst>
        <pc:spChg chg="mod topLvl">
          <ac:chgData name="Valentina Codogno" userId="537a2e99-2764-4e2d-91c8-b4dee1409bbd" providerId="ADAL" clId="{5F22E515-5451-461E-BA6A-60BD554A32A7}" dt="2024-04-05T09:56:55.469" v="5316" actId="1076"/>
          <ac:spMkLst>
            <pc:docMk/>
            <pc:sldMk cId="1491724161" sldId="269"/>
            <ac:spMk id="7" creationId="{2AAD4835-BA66-6A12-F11D-D5183889F86D}"/>
          </ac:spMkLst>
        </pc:spChg>
        <pc:spChg chg="del mod">
          <ac:chgData name="Valentina Codogno" userId="537a2e99-2764-4e2d-91c8-b4dee1409bbd" providerId="ADAL" clId="{5F22E515-5451-461E-BA6A-60BD554A32A7}" dt="2024-04-05T09:40:19.410" v="5236" actId="478"/>
          <ac:spMkLst>
            <pc:docMk/>
            <pc:sldMk cId="1491724161" sldId="269"/>
            <ac:spMk id="8" creationId="{2EBA572B-1449-4E5B-A024-BD852DAECD84}"/>
          </ac:spMkLst>
        </pc:spChg>
        <pc:spChg chg="mod topLvl">
          <ac:chgData name="Valentina Codogno" userId="537a2e99-2764-4e2d-91c8-b4dee1409bbd" providerId="ADAL" clId="{5F22E515-5451-461E-BA6A-60BD554A32A7}" dt="2024-04-05T11:03:28.694" v="5424" actId="113"/>
          <ac:spMkLst>
            <pc:docMk/>
            <pc:sldMk cId="1491724161" sldId="269"/>
            <ac:spMk id="10" creationId="{BAA69C51-EF9E-754F-C5EC-9461DE67C081}"/>
          </ac:spMkLst>
        </pc:spChg>
        <pc:spChg chg="mod">
          <ac:chgData name="Valentina Codogno" userId="537a2e99-2764-4e2d-91c8-b4dee1409bbd" providerId="ADAL" clId="{5F22E515-5451-461E-BA6A-60BD554A32A7}" dt="2024-04-05T09:46:45.106" v="5269" actId="255"/>
          <ac:spMkLst>
            <pc:docMk/>
            <pc:sldMk cId="1491724161" sldId="269"/>
            <ac:spMk id="17" creationId="{3EC73414-7612-3636-5D77-16BFF641891F}"/>
          </ac:spMkLst>
        </pc:spChg>
        <pc:grpChg chg="del">
          <ac:chgData name="Valentina Codogno" userId="537a2e99-2764-4e2d-91c8-b4dee1409bbd" providerId="ADAL" clId="{5F22E515-5451-461E-BA6A-60BD554A32A7}" dt="2024-04-05T09:40:45.250" v="5240" actId="165"/>
          <ac:grpSpMkLst>
            <pc:docMk/>
            <pc:sldMk cId="1491724161" sldId="269"/>
            <ac:grpSpMk id="18" creationId="{90E5A990-57E7-BEF1-0511-493EA3DC3D69}"/>
          </ac:grpSpMkLst>
        </pc:grpChg>
        <pc:grpChg chg="mod">
          <ac:chgData name="Valentina Codogno" userId="537a2e99-2764-4e2d-91c8-b4dee1409bbd" providerId="ADAL" clId="{5F22E515-5451-461E-BA6A-60BD554A32A7}" dt="2024-04-05T09:58:54.232" v="5317" actId="1076"/>
          <ac:grpSpMkLst>
            <pc:docMk/>
            <pc:sldMk cId="1491724161" sldId="269"/>
            <ac:grpSpMk id="22" creationId="{F50BC457-13A1-F67C-9A89-F12D8100D03A}"/>
          </ac:grpSpMkLst>
        </pc:grpChg>
        <pc:grpChg chg="add del mod">
          <ac:chgData name="Valentina Codogno" userId="537a2e99-2764-4e2d-91c8-b4dee1409bbd" providerId="ADAL" clId="{5F22E515-5451-461E-BA6A-60BD554A32A7}" dt="2024-04-05T09:52:20.636" v="5304" actId="478"/>
          <ac:grpSpMkLst>
            <pc:docMk/>
            <pc:sldMk cId="1491724161" sldId="269"/>
            <ac:grpSpMk id="39" creationId="{69879D25-35A6-99CC-37EB-1BAD87765A0B}"/>
          </ac:grpSpMkLst>
        </pc:grpChg>
        <pc:grpChg chg="add mod">
          <ac:chgData name="Valentina Codogno" userId="537a2e99-2764-4e2d-91c8-b4dee1409bbd" providerId="ADAL" clId="{5F22E515-5451-461E-BA6A-60BD554A32A7}" dt="2024-04-05T10:06:04.108" v="5357" actId="164"/>
          <ac:grpSpMkLst>
            <pc:docMk/>
            <pc:sldMk cId="1491724161" sldId="269"/>
            <ac:grpSpMk id="46" creationId="{FE872E62-57FB-03DB-5411-0B516C0E522D}"/>
          </ac:grpSpMkLst>
        </pc:grpChg>
        <pc:grpChg chg="add mod">
          <ac:chgData name="Valentina Codogno" userId="537a2e99-2764-4e2d-91c8-b4dee1409bbd" providerId="ADAL" clId="{5F22E515-5451-461E-BA6A-60BD554A32A7}" dt="2024-04-05T10:06:21.451" v="5360" actId="1037"/>
          <ac:grpSpMkLst>
            <pc:docMk/>
            <pc:sldMk cId="1491724161" sldId="269"/>
            <ac:grpSpMk id="54" creationId="{55FE0AB0-198C-8C73-5354-76637B7DB7F3}"/>
          </ac:grpSpMkLst>
        </pc:grpChg>
        <pc:graphicFrameChg chg="del mod">
          <ac:chgData name="Valentina Codogno" userId="537a2e99-2764-4e2d-91c8-b4dee1409bbd" providerId="ADAL" clId="{5F22E515-5451-461E-BA6A-60BD554A32A7}" dt="2024-04-05T09:46:24.535" v="5265" actId="478"/>
          <ac:graphicFrameMkLst>
            <pc:docMk/>
            <pc:sldMk cId="1491724161" sldId="269"/>
            <ac:graphicFrameMk id="24" creationId="{8FC028B0-69AD-227F-4D1A-18D026AA3D4F}"/>
          </ac:graphicFrameMkLst>
        </pc:graphicFrameChg>
        <pc:graphicFrameChg chg="del">
          <ac:chgData name="Valentina Codogno" userId="537a2e99-2764-4e2d-91c8-b4dee1409bbd" providerId="ADAL" clId="{5F22E515-5451-461E-BA6A-60BD554A32A7}" dt="2024-04-05T09:41:02.814" v="5245" actId="478"/>
          <ac:graphicFrameMkLst>
            <pc:docMk/>
            <pc:sldMk cId="1491724161" sldId="269"/>
            <ac:graphicFrameMk id="26" creationId="{2081CF91-4360-AA96-3B52-A673BF0FC90F}"/>
          </ac:graphicFrameMkLst>
        </pc:graphicFrameChg>
        <pc:graphicFrameChg chg="mod">
          <ac:chgData name="Valentina Codogno" userId="537a2e99-2764-4e2d-91c8-b4dee1409bbd" providerId="ADAL" clId="{5F22E515-5451-461E-BA6A-60BD554A32A7}" dt="2024-04-05T11:03:47.192" v="5427" actId="207"/>
          <ac:graphicFrameMkLst>
            <pc:docMk/>
            <pc:sldMk cId="1491724161" sldId="269"/>
            <ac:graphicFrameMk id="30" creationId="{96B20C4E-B7CB-6504-918A-1E160E7971EF}"/>
          </ac:graphicFrameMkLst>
        </pc:graphicFrameChg>
        <pc:picChg chg="add mod">
          <ac:chgData name="Valentina Codogno" userId="537a2e99-2764-4e2d-91c8-b4dee1409bbd" providerId="ADAL" clId="{5F22E515-5451-461E-BA6A-60BD554A32A7}" dt="2024-04-05T09:49:48.918" v="5288" actId="164"/>
          <ac:picMkLst>
            <pc:docMk/>
            <pc:sldMk cId="1491724161" sldId="269"/>
            <ac:picMk id="9" creationId="{7E4DF6FD-B9D7-92CF-311F-93FC980ED3AE}"/>
          </ac:picMkLst>
        </pc:picChg>
        <pc:picChg chg="add mod">
          <ac:chgData name="Valentina Codogno" userId="537a2e99-2764-4e2d-91c8-b4dee1409bbd" providerId="ADAL" clId="{5F22E515-5451-461E-BA6A-60BD554A32A7}" dt="2024-04-05T09:49:48.918" v="5288" actId="164"/>
          <ac:picMkLst>
            <pc:docMk/>
            <pc:sldMk cId="1491724161" sldId="269"/>
            <ac:picMk id="12" creationId="{B56D267F-D79E-22B6-6893-A34C3F7A9C6E}"/>
          </ac:picMkLst>
        </pc:picChg>
        <pc:picChg chg="mod">
          <ac:chgData name="Valentina Codogno" userId="537a2e99-2764-4e2d-91c8-b4dee1409bbd" providerId="ADAL" clId="{5F22E515-5451-461E-BA6A-60BD554A32A7}" dt="2024-04-05T09:58:57.757" v="5318" actId="1076"/>
          <ac:picMkLst>
            <pc:docMk/>
            <pc:sldMk cId="1491724161" sldId="269"/>
            <ac:picMk id="16" creationId="{377AE959-A1F2-5D8A-581C-AF544F56BC52}"/>
          </ac:picMkLst>
        </pc:picChg>
        <pc:picChg chg="mod">
          <ac:chgData name="Valentina Codogno" userId="537a2e99-2764-4e2d-91c8-b4dee1409bbd" providerId="ADAL" clId="{5F22E515-5451-461E-BA6A-60BD554A32A7}" dt="2024-04-05T09:52:09.865" v="5301" actId="571"/>
          <ac:picMkLst>
            <pc:docMk/>
            <pc:sldMk cId="1491724161" sldId="269"/>
            <ac:picMk id="47" creationId="{A382AD4B-8F80-8793-FDB1-338A734E679F}"/>
          </ac:picMkLst>
        </pc:picChg>
        <pc:picChg chg="mod">
          <ac:chgData name="Valentina Codogno" userId="537a2e99-2764-4e2d-91c8-b4dee1409bbd" providerId="ADAL" clId="{5F22E515-5451-461E-BA6A-60BD554A32A7}" dt="2024-04-05T09:52:09.865" v="5301" actId="571"/>
          <ac:picMkLst>
            <pc:docMk/>
            <pc:sldMk cId="1491724161" sldId="269"/>
            <ac:picMk id="48" creationId="{C7DDCF5F-CC60-C790-4935-EBB6F44389DE}"/>
          </ac:picMkLst>
        </pc:picChg>
        <pc:picChg chg="add mod">
          <ac:chgData name="Valentina Codogno" userId="537a2e99-2764-4e2d-91c8-b4dee1409bbd" providerId="ADAL" clId="{5F22E515-5451-461E-BA6A-60BD554A32A7}" dt="2024-04-05T10:05:44.667" v="5355" actId="1076"/>
          <ac:picMkLst>
            <pc:docMk/>
            <pc:sldMk cId="1491724161" sldId="269"/>
            <ac:picMk id="51" creationId="{540B01E6-1FA7-53AD-FC40-D2DC3A5C9DA7}"/>
          </ac:picMkLst>
        </pc:picChg>
        <pc:picChg chg="add mod">
          <ac:chgData name="Valentina Codogno" userId="537a2e99-2764-4e2d-91c8-b4dee1409bbd" providerId="ADAL" clId="{5F22E515-5451-461E-BA6A-60BD554A32A7}" dt="2024-04-05T10:06:04.108" v="5357" actId="164"/>
          <ac:picMkLst>
            <pc:docMk/>
            <pc:sldMk cId="1491724161" sldId="269"/>
            <ac:picMk id="53" creationId="{223745F8-B5E7-3B51-8A07-8108474C592A}"/>
          </ac:picMkLst>
        </pc:picChg>
        <pc:cxnChg chg="add del mod">
          <ac:chgData name="Valentina Codogno" userId="537a2e99-2764-4e2d-91c8-b4dee1409bbd" providerId="ADAL" clId="{5F22E515-5451-461E-BA6A-60BD554A32A7}" dt="2024-04-05T10:03:41.172" v="5327" actId="478"/>
          <ac:cxnSpMkLst>
            <pc:docMk/>
            <pc:sldMk cId="1491724161" sldId="269"/>
            <ac:cxnSpMk id="14" creationId="{DF5BE523-A69B-98EB-9E65-807D43D89098}"/>
          </ac:cxnSpMkLst>
        </pc:cxnChg>
        <pc:cxnChg chg="add del mod">
          <ac:chgData name="Valentina Codogno" userId="537a2e99-2764-4e2d-91c8-b4dee1409bbd" providerId="ADAL" clId="{5F22E515-5451-461E-BA6A-60BD554A32A7}" dt="2024-04-05T09:49:10.342" v="5284" actId="478"/>
          <ac:cxnSpMkLst>
            <pc:docMk/>
            <pc:sldMk cId="1491724161" sldId="269"/>
            <ac:cxnSpMk id="20" creationId="{6586A5D4-FD0D-8301-A38B-C5F9BB05DFFA}"/>
          </ac:cxnSpMkLst>
        </pc:cxnChg>
        <pc:cxnChg chg="add del mod">
          <ac:chgData name="Valentina Codogno" userId="537a2e99-2764-4e2d-91c8-b4dee1409bbd" providerId="ADAL" clId="{5F22E515-5451-461E-BA6A-60BD554A32A7}" dt="2024-04-05T09:50:10.908" v="5293" actId="478"/>
          <ac:cxnSpMkLst>
            <pc:docMk/>
            <pc:sldMk cId="1491724161" sldId="269"/>
            <ac:cxnSpMk id="35" creationId="{1D4B2835-12EA-33CD-5D61-FDF52575CD26}"/>
          </ac:cxnSpMkLst>
        </pc:cxnChg>
        <pc:cxnChg chg="add del mod">
          <ac:chgData name="Valentina Codogno" userId="537a2e99-2764-4e2d-91c8-b4dee1409bbd" providerId="ADAL" clId="{5F22E515-5451-461E-BA6A-60BD554A32A7}" dt="2024-04-05T09:52:23.083" v="5305" actId="478"/>
          <ac:cxnSpMkLst>
            <pc:docMk/>
            <pc:sldMk cId="1491724161" sldId="269"/>
            <ac:cxnSpMk id="43" creationId="{BAF8F9FB-322F-0224-7CFA-8DF26ABF3C11}"/>
          </ac:cxnSpMkLst>
        </pc:cxnChg>
        <pc:cxnChg chg="add del mod">
          <ac:chgData name="Valentina Codogno" userId="537a2e99-2764-4e2d-91c8-b4dee1409bbd" providerId="ADAL" clId="{5F22E515-5451-461E-BA6A-60BD554A32A7}" dt="2024-04-05T10:03:42.612" v="5328" actId="478"/>
          <ac:cxnSpMkLst>
            <pc:docMk/>
            <pc:sldMk cId="1491724161" sldId="269"/>
            <ac:cxnSpMk id="49" creationId="{6C6E3807-C46F-7547-1C4E-A901D16F7D93}"/>
          </ac:cxnSpMkLst>
        </pc:cxnChg>
      </pc:sldChg>
      <pc:sldChg chg="new del">
        <pc:chgData name="Valentina Codogno" userId="537a2e99-2764-4e2d-91c8-b4dee1409bbd" providerId="ADAL" clId="{5F22E515-5451-461E-BA6A-60BD554A32A7}" dt="2024-04-03T10:28:11.600" v="4713" actId="47"/>
        <pc:sldMkLst>
          <pc:docMk/>
          <pc:sldMk cId="3889338871" sldId="269"/>
        </pc:sldMkLst>
      </pc:sldChg>
      <pc:sldChg chg="new del">
        <pc:chgData name="Valentina Codogno" userId="537a2e99-2764-4e2d-91c8-b4dee1409bbd" providerId="ADAL" clId="{5F22E515-5451-461E-BA6A-60BD554A32A7}" dt="2024-04-03T10:28:12.494" v="4714" actId="47"/>
        <pc:sldMkLst>
          <pc:docMk/>
          <pc:sldMk cId="3919631427" sldId="270"/>
        </pc:sldMkLst>
      </pc:sldChg>
      <pc:sldChg chg="new del">
        <pc:chgData name="Valentina Codogno" userId="537a2e99-2764-4e2d-91c8-b4dee1409bbd" providerId="ADAL" clId="{5F22E515-5451-461E-BA6A-60BD554A32A7}" dt="2024-04-03T10:28:13.296" v="4715" actId="47"/>
        <pc:sldMkLst>
          <pc:docMk/>
          <pc:sldMk cId="2635010089" sldId="271"/>
        </pc:sldMkLst>
      </pc:sldChg>
      <pc:sldChg chg="new del">
        <pc:chgData name="Valentina Codogno" userId="537a2e99-2764-4e2d-91c8-b4dee1409bbd" providerId="ADAL" clId="{5F22E515-5451-461E-BA6A-60BD554A32A7}" dt="2024-04-03T10:28:14.251" v="4716" actId="47"/>
        <pc:sldMkLst>
          <pc:docMk/>
          <pc:sldMk cId="4224558499" sldId="272"/>
        </pc:sldMkLst>
      </pc:sldChg>
      <pc:sldChg chg="new del">
        <pc:chgData name="Valentina Codogno" userId="537a2e99-2764-4e2d-91c8-b4dee1409bbd" providerId="ADAL" clId="{5F22E515-5451-461E-BA6A-60BD554A32A7}" dt="2024-04-03T10:28:15.079" v="4717" actId="47"/>
        <pc:sldMkLst>
          <pc:docMk/>
          <pc:sldMk cId="608517837" sldId="273"/>
        </pc:sldMkLst>
      </pc:sldChg>
      <pc:sldChg chg="new del">
        <pc:chgData name="Valentina Codogno" userId="537a2e99-2764-4e2d-91c8-b4dee1409bbd" providerId="ADAL" clId="{5F22E515-5451-461E-BA6A-60BD554A32A7}" dt="2024-04-03T10:28:16.060" v="4718" actId="47"/>
        <pc:sldMkLst>
          <pc:docMk/>
          <pc:sldMk cId="3347735793" sldId="274"/>
        </pc:sldMkLst>
      </pc:sldChg>
      <pc:sldChg chg="new del">
        <pc:chgData name="Valentina Codogno" userId="537a2e99-2764-4e2d-91c8-b4dee1409bbd" providerId="ADAL" clId="{5F22E515-5451-461E-BA6A-60BD554A32A7}" dt="2024-04-03T10:28:16.886" v="4719" actId="47"/>
        <pc:sldMkLst>
          <pc:docMk/>
          <pc:sldMk cId="2627470630" sldId="275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1668271151" sldId="276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2433156972" sldId="277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3211573755" sldId="278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1160385612" sldId="279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1221050862" sldId="280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3541815590" sldId="281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4200841889" sldId="282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523834935" sldId="283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939339844" sldId="284"/>
        </pc:sldMkLst>
      </pc:sldChg>
      <pc:sldChg chg="new del">
        <pc:chgData name="Valentina Codogno" userId="537a2e99-2764-4e2d-91c8-b4dee1409bbd" providerId="ADAL" clId="{5F22E515-5451-461E-BA6A-60BD554A32A7}" dt="2024-04-03T10:28:26.590" v="4720" actId="47"/>
        <pc:sldMkLst>
          <pc:docMk/>
          <pc:sldMk cId="1489650496" sldId="285"/>
        </pc:sldMkLst>
      </pc:sldChg>
      <pc:sldChg chg="new del">
        <pc:chgData name="Valentina Codogno" userId="537a2e99-2764-4e2d-91c8-b4dee1409bbd" providerId="ADAL" clId="{5F22E515-5451-461E-BA6A-60BD554A32A7}" dt="2024-04-03T10:28:46.398" v="4722" actId="47"/>
        <pc:sldMkLst>
          <pc:docMk/>
          <pc:sldMk cId="1646372834" sldId="286"/>
        </pc:sldMkLst>
      </pc:sldChg>
      <pc:sldChg chg="new del">
        <pc:chgData name="Valentina Codogno" userId="537a2e99-2764-4e2d-91c8-b4dee1409bbd" providerId="ADAL" clId="{5F22E515-5451-461E-BA6A-60BD554A32A7}" dt="2024-04-03T10:28:46.398" v="4722" actId="47"/>
        <pc:sldMkLst>
          <pc:docMk/>
          <pc:sldMk cId="2547628344" sldId="287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2876651722" sldId="288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1173849010" sldId="289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1129736043" sldId="290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3885538778" sldId="291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3249463381" sldId="292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3488076638" sldId="293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410111444" sldId="294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1928344239" sldId="295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2595749788" sldId="296"/>
        </pc:sldMkLst>
      </pc:sldChg>
      <pc:sldChg chg="new del">
        <pc:chgData name="Valentina Codogno" userId="537a2e99-2764-4e2d-91c8-b4dee1409bbd" providerId="ADAL" clId="{5F22E515-5451-461E-BA6A-60BD554A32A7}" dt="2024-04-03T10:28:40.586" v="4721" actId="47"/>
        <pc:sldMkLst>
          <pc:docMk/>
          <pc:sldMk cId="2333848839" sldId="297"/>
        </pc:sldMkLst>
      </pc:sldChg>
      <pc:sldChg chg="new del">
        <pc:chgData name="Valentina Codogno" userId="537a2e99-2764-4e2d-91c8-b4dee1409bbd" providerId="ADAL" clId="{5F22E515-5451-461E-BA6A-60BD554A32A7}" dt="2024-04-03T10:28:46.398" v="4722" actId="47"/>
        <pc:sldMkLst>
          <pc:docMk/>
          <pc:sldMk cId="1475274968" sldId="298"/>
        </pc:sldMkLst>
      </pc:sldChg>
      <pc:sldChg chg="new del">
        <pc:chgData name="Valentina Codogno" userId="537a2e99-2764-4e2d-91c8-b4dee1409bbd" providerId="ADAL" clId="{5F22E515-5451-461E-BA6A-60BD554A32A7}" dt="2024-04-03T10:28:46.398" v="4722" actId="47"/>
        <pc:sldMkLst>
          <pc:docMk/>
          <pc:sldMk cId="657267531" sldId="299"/>
        </pc:sldMkLst>
      </pc:sldChg>
      <pc:sldChg chg="new del">
        <pc:chgData name="Valentina Codogno" userId="537a2e99-2764-4e2d-91c8-b4dee1409bbd" providerId="ADAL" clId="{5F22E515-5451-461E-BA6A-60BD554A32A7}" dt="2024-04-03T10:28:46.398" v="4722" actId="47"/>
        <pc:sldMkLst>
          <pc:docMk/>
          <pc:sldMk cId="2038919118" sldId="300"/>
        </pc:sldMkLst>
      </pc:sldChg>
      <pc:sldChg chg="new del">
        <pc:chgData name="Valentina Codogno" userId="537a2e99-2764-4e2d-91c8-b4dee1409bbd" providerId="ADAL" clId="{5F22E515-5451-461E-BA6A-60BD554A32A7}" dt="2024-04-03T10:28:46.398" v="4722" actId="47"/>
        <pc:sldMkLst>
          <pc:docMk/>
          <pc:sldMk cId="1956608122" sldId="301"/>
        </pc:sldMkLst>
      </pc:sldChg>
      <pc:sldChg chg="new del">
        <pc:chgData name="Valentina Codogno" userId="537a2e99-2764-4e2d-91c8-b4dee1409bbd" providerId="ADAL" clId="{5F22E515-5451-461E-BA6A-60BD554A32A7}" dt="2024-04-03T10:28:46.398" v="4722" actId="47"/>
        <pc:sldMkLst>
          <pc:docMk/>
          <pc:sldMk cId="1728825362" sldId="302"/>
        </pc:sldMkLst>
      </pc:sldChg>
      <pc:sldChg chg="new del">
        <pc:chgData name="Valentina Codogno" userId="537a2e99-2764-4e2d-91c8-b4dee1409bbd" providerId="ADAL" clId="{5F22E515-5451-461E-BA6A-60BD554A32A7}" dt="2024-04-03T10:27:07.022" v="4712" actId="680"/>
        <pc:sldMkLst>
          <pc:docMk/>
          <pc:sldMk cId="221129648" sldId="303"/>
        </pc:sldMkLst>
      </pc:sldChg>
      <pc:sldChg chg="new del">
        <pc:chgData name="Valentina Codogno" userId="537a2e99-2764-4e2d-91c8-b4dee1409bbd" providerId="ADAL" clId="{5F22E515-5451-461E-BA6A-60BD554A32A7}" dt="2024-04-03T10:27:06.877" v="4711" actId="680"/>
        <pc:sldMkLst>
          <pc:docMk/>
          <pc:sldMk cId="2926480931" sldId="304"/>
        </pc:sldMkLst>
      </pc:sldChg>
      <pc:sldChg chg="new del">
        <pc:chgData name="Valentina Codogno" userId="537a2e99-2764-4e2d-91c8-b4dee1409bbd" providerId="ADAL" clId="{5F22E515-5451-461E-BA6A-60BD554A32A7}" dt="2024-04-03T10:27:06.684" v="4710" actId="680"/>
        <pc:sldMkLst>
          <pc:docMk/>
          <pc:sldMk cId="2996778947" sldId="305"/>
        </pc:sldMkLst>
      </pc:sldChg>
      <pc:sldChg chg="new del">
        <pc:chgData name="Valentina Codogno" userId="537a2e99-2764-4e2d-91c8-b4dee1409bbd" providerId="ADAL" clId="{5F22E515-5451-461E-BA6A-60BD554A32A7}" dt="2024-04-03T10:27:06.520" v="4709" actId="680"/>
        <pc:sldMkLst>
          <pc:docMk/>
          <pc:sldMk cId="628819480" sldId="306"/>
        </pc:sldMkLst>
      </pc:sldChg>
      <pc:sldChg chg="new del">
        <pc:chgData name="Valentina Codogno" userId="537a2e99-2764-4e2d-91c8-b4dee1409bbd" providerId="ADAL" clId="{5F22E515-5451-461E-BA6A-60BD554A32A7}" dt="2024-04-03T10:27:06.352" v="4708" actId="680"/>
        <pc:sldMkLst>
          <pc:docMk/>
          <pc:sldMk cId="3439720558" sldId="307"/>
        </pc:sldMkLst>
      </pc:sldChg>
      <pc:sldChg chg="new del">
        <pc:chgData name="Valentina Codogno" userId="537a2e99-2764-4e2d-91c8-b4dee1409bbd" providerId="ADAL" clId="{5F22E515-5451-461E-BA6A-60BD554A32A7}" dt="2024-04-03T10:27:05.814" v="4707" actId="680"/>
        <pc:sldMkLst>
          <pc:docMk/>
          <pc:sldMk cId="1296383385" sldId="308"/>
        </pc:sldMkLst>
      </pc:sldChg>
      <pc:sldChg chg="new del">
        <pc:chgData name="Valentina Codogno" userId="537a2e99-2764-4e2d-91c8-b4dee1409bbd" providerId="ADAL" clId="{5F22E515-5451-461E-BA6A-60BD554A32A7}" dt="2024-04-03T10:27:05.667" v="4706" actId="680"/>
        <pc:sldMkLst>
          <pc:docMk/>
          <pc:sldMk cId="590290622" sldId="309"/>
        </pc:sldMkLst>
      </pc:sldChg>
      <pc:sldChg chg="new del">
        <pc:chgData name="Valentina Codogno" userId="537a2e99-2764-4e2d-91c8-b4dee1409bbd" providerId="ADAL" clId="{5F22E515-5451-461E-BA6A-60BD554A32A7}" dt="2024-04-03T10:27:05.508" v="4705" actId="680"/>
        <pc:sldMkLst>
          <pc:docMk/>
          <pc:sldMk cId="3428897217" sldId="310"/>
        </pc:sldMkLst>
      </pc:sldChg>
      <pc:sldChg chg="new del">
        <pc:chgData name="Valentina Codogno" userId="537a2e99-2764-4e2d-91c8-b4dee1409bbd" providerId="ADAL" clId="{5F22E515-5451-461E-BA6A-60BD554A32A7}" dt="2024-04-03T10:27:05.379" v="4704" actId="680"/>
        <pc:sldMkLst>
          <pc:docMk/>
          <pc:sldMk cId="3175393534" sldId="311"/>
        </pc:sldMkLst>
      </pc:sldChg>
      <pc:sldChg chg="new del">
        <pc:chgData name="Valentina Codogno" userId="537a2e99-2764-4e2d-91c8-b4dee1409bbd" providerId="ADAL" clId="{5F22E515-5451-461E-BA6A-60BD554A32A7}" dt="2024-04-03T10:27:04.449" v="4703" actId="680"/>
        <pc:sldMkLst>
          <pc:docMk/>
          <pc:sldMk cId="4029779134" sldId="312"/>
        </pc:sldMkLst>
      </pc:sldChg>
      <pc:sldChg chg="new del">
        <pc:chgData name="Valentina Codogno" userId="537a2e99-2764-4e2d-91c8-b4dee1409bbd" providerId="ADAL" clId="{5F22E515-5451-461E-BA6A-60BD554A32A7}" dt="2024-04-03T10:27:04.280" v="4702" actId="680"/>
        <pc:sldMkLst>
          <pc:docMk/>
          <pc:sldMk cId="1252123714" sldId="313"/>
        </pc:sldMkLst>
      </pc:sldChg>
      <pc:sldChg chg="new del">
        <pc:chgData name="Valentina Codogno" userId="537a2e99-2764-4e2d-91c8-b4dee1409bbd" providerId="ADAL" clId="{5F22E515-5451-461E-BA6A-60BD554A32A7}" dt="2024-04-03T10:27:04.132" v="4701" actId="680"/>
        <pc:sldMkLst>
          <pc:docMk/>
          <pc:sldMk cId="4276998108" sldId="314"/>
        </pc:sldMkLst>
      </pc:sldChg>
      <pc:sldChg chg="new del">
        <pc:chgData name="Valentina Codogno" userId="537a2e99-2764-4e2d-91c8-b4dee1409bbd" providerId="ADAL" clId="{5F22E515-5451-461E-BA6A-60BD554A32A7}" dt="2024-04-03T10:27:03.979" v="4700" actId="680"/>
        <pc:sldMkLst>
          <pc:docMk/>
          <pc:sldMk cId="4219283447" sldId="315"/>
        </pc:sldMkLst>
      </pc:sldChg>
      <pc:sldChg chg="new del">
        <pc:chgData name="Valentina Codogno" userId="537a2e99-2764-4e2d-91c8-b4dee1409bbd" providerId="ADAL" clId="{5F22E515-5451-461E-BA6A-60BD554A32A7}" dt="2024-04-03T10:27:03.763" v="4699" actId="680"/>
        <pc:sldMkLst>
          <pc:docMk/>
          <pc:sldMk cId="2738979212" sldId="316"/>
        </pc:sldMkLst>
      </pc:sldChg>
      <pc:sldChg chg="new del">
        <pc:chgData name="Valentina Codogno" userId="537a2e99-2764-4e2d-91c8-b4dee1409bbd" providerId="ADAL" clId="{5F22E515-5451-461E-BA6A-60BD554A32A7}" dt="2024-04-03T10:27:03.494" v="4698" actId="680"/>
        <pc:sldMkLst>
          <pc:docMk/>
          <pc:sldMk cId="3811124966" sldId="317"/>
        </pc:sldMkLst>
      </pc:sldChg>
      <pc:sldChg chg="new del">
        <pc:chgData name="Valentina Codogno" userId="537a2e99-2764-4e2d-91c8-b4dee1409bbd" providerId="ADAL" clId="{5F22E515-5451-461E-BA6A-60BD554A32A7}" dt="2024-04-03T10:27:03.131" v="4697" actId="680"/>
        <pc:sldMkLst>
          <pc:docMk/>
          <pc:sldMk cId="3774890125" sldId="318"/>
        </pc:sldMkLst>
      </pc:sldChg>
      <pc:sldChg chg="new del">
        <pc:chgData name="Valentina Codogno" userId="537a2e99-2764-4e2d-91c8-b4dee1409bbd" providerId="ADAL" clId="{5F22E515-5451-461E-BA6A-60BD554A32A7}" dt="2024-04-03T10:27:02.830" v="4696" actId="680"/>
        <pc:sldMkLst>
          <pc:docMk/>
          <pc:sldMk cId="4014684337" sldId="319"/>
        </pc:sldMkLst>
      </pc:sldChg>
      <pc:sldChg chg="new del">
        <pc:chgData name="Valentina Codogno" userId="537a2e99-2764-4e2d-91c8-b4dee1409bbd" providerId="ADAL" clId="{5F22E515-5451-461E-BA6A-60BD554A32A7}" dt="2024-04-03T10:27:01.858" v="4695" actId="680"/>
        <pc:sldMkLst>
          <pc:docMk/>
          <pc:sldMk cId="3603889797" sldId="320"/>
        </pc:sldMkLst>
      </pc:sldChg>
      <pc:sldChg chg="new del">
        <pc:chgData name="Valentina Codogno" userId="537a2e99-2764-4e2d-91c8-b4dee1409bbd" providerId="ADAL" clId="{5F22E515-5451-461E-BA6A-60BD554A32A7}" dt="2024-04-03T10:27:01.697" v="4694" actId="680"/>
        <pc:sldMkLst>
          <pc:docMk/>
          <pc:sldMk cId="2082610244" sldId="321"/>
        </pc:sldMkLst>
      </pc:sldChg>
      <pc:sldChg chg="new del">
        <pc:chgData name="Valentina Codogno" userId="537a2e99-2764-4e2d-91c8-b4dee1409bbd" providerId="ADAL" clId="{5F22E515-5451-461E-BA6A-60BD554A32A7}" dt="2024-04-03T10:27:01.558" v="4693" actId="680"/>
        <pc:sldMkLst>
          <pc:docMk/>
          <pc:sldMk cId="429937994" sldId="32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doughnut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47AC40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382-4763-9A92-47CA5D48200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82-4763-9A92-47CA5D482007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82-4763-9A92-47CA5D482007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382-4763-9A92-47CA5D48200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82-4763-9A92-47CA5D48200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82-4763-9A92-47CA5D4820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82-4763-9A92-47CA5D4820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09:02:05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09:02:05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C6D1B-ADDA-48FA-B117-A3DF192FAE2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2B8D1-173B-41CC-85CE-AFD46956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9F9E-0CAB-09D7-C03A-06449972A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0" y="927035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1F403-07C8-AFE5-7BC2-94F0E823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50" y="3544500"/>
            <a:ext cx="9144000" cy="7355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5A5E-37E4-9AFE-CB0B-2DF72B62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CED9-40AA-41EA-A067-464F5E8E6FCF}" type="datetime1">
              <a:rPr lang="it-IT" smtClean="0"/>
              <a:t>12/04/2024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551C-2E3A-D0E9-7EF4-B850C928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84D3-8A90-93F2-A0A9-B7B912D8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B6750-9389-DCA1-821E-42C1DEB87EF0}"/>
              </a:ext>
            </a:extLst>
          </p:cNvPr>
          <p:cNvSpPr txBox="1"/>
          <p:nvPr userDrawn="1"/>
        </p:nvSpPr>
        <p:spPr>
          <a:xfrm>
            <a:off x="552450" y="4441372"/>
            <a:ext cx="125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+mj-lt"/>
              </a:rPr>
              <a:t>Speaker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B2E597-866B-8525-0BAF-FE64B59B0C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0" y="4929837"/>
            <a:ext cx="4572000" cy="365125"/>
          </a:xfr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E124BF8-DAA3-6CC8-5F4E-DF54711FC8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0" y="5330454"/>
            <a:ext cx="4572000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 i="1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04DFE-7946-1111-E101-58B7A81F9D36}"/>
              </a:ext>
            </a:extLst>
          </p:cNvPr>
          <p:cNvSpPr txBox="1"/>
          <p:nvPr userDrawn="1"/>
        </p:nvSpPr>
        <p:spPr>
          <a:xfrm>
            <a:off x="5248857" y="4441372"/>
            <a:ext cx="1651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  <a:latin typeface="+mj-lt"/>
              </a:rPr>
              <a:t>Contact Us</a:t>
            </a:r>
            <a:endParaRPr lang="en-US" sz="2400" b="1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3" name="Elemento grafico 39" descr="Cornetta con riempimento a tinta unita">
            <a:extLst>
              <a:ext uri="{FF2B5EF4-FFF2-40B4-BE49-F238E27FC236}">
                <a16:creationId xmlns:a16="http://schemas.microsoft.com/office/drawing/2014/main" id="{4A0361BF-F79A-532F-7E40-F1821169D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5959" y="5332416"/>
            <a:ext cx="360000" cy="360000"/>
          </a:xfrm>
          <a:prstGeom prst="rect">
            <a:avLst/>
          </a:prstGeom>
        </p:spPr>
      </p:pic>
      <p:pic>
        <p:nvPicPr>
          <p:cNvPr id="14" name="Elemento grafico 40" descr="Busta con riempimento a tinta unita">
            <a:extLst>
              <a:ext uri="{FF2B5EF4-FFF2-40B4-BE49-F238E27FC236}">
                <a16:creationId xmlns:a16="http://schemas.microsoft.com/office/drawing/2014/main" id="{5C5EB0A6-44C8-237E-EE3D-B462001971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8857" y="4932399"/>
            <a:ext cx="360000" cy="360000"/>
          </a:xfrm>
          <a:prstGeom prst="rect">
            <a:avLst/>
          </a:prstGeom>
        </p:spPr>
      </p:pic>
      <p:pic>
        <p:nvPicPr>
          <p:cNvPr id="16" name="Graphic 15" descr="Map with pin with solid fill">
            <a:extLst>
              <a:ext uri="{FF2B5EF4-FFF2-40B4-BE49-F238E27FC236}">
                <a16:creationId xmlns:a16="http://schemas.microsoft.com/office/drawing/2014/main" id="{7A0BA64D-6818-650D-5797-FF5E93525B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5959" y="5730361"/>
            <a:ext cx="360000" cy="360000"/>
          </a:xfrm>
          <a:prstGeom prst="rect">
            <a:avLst/>
          </a:prstGeom>
        </p:spPr>
      </p:pic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5EF5C66-701A-6923-C643-7BC1381D0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33264" y="4929836"/>
            <a:ext cx="432462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name.surname@athesys.it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3AFA8-8CAA-29A5-B70A-A968030EE787}"/>
              </a:ext>
            </a:extLst>
          </p:cNvPr>
          <p:cNvSpPr txBox="1"/>
          <p:nvPr userDrawn="1"/>
        </p:nvSpPr>
        <p:spPr>
          <a:xfrm>
            <a:off x="5733264" y="532998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0" dirty="0">
                <a:solidFill>
                  <a:schemeClr val="tx1"/>
                </a:solidFill>
                <a:latin typeface="+mn-lt"/>
              </a:rPr>
              <a:t>+39 049 29 70 297</a:t>
            </a:r>
            <a:endParaRPr lang="en-US" sz="1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EFB51-3F25-6E93-3062-7132F909832C}"/>
              </a:ext>
            </a:extLst>
          </p:cNvPr>
          <p:cNvSpPr txBox="1"/>
          <p:nvPr userDrawn="1"/>
        </p:nvSpPr>
        <p:spPr>
          <a:xfrm>
            <a:off x="5733264" y="5730361"/>
            <a:ext cx="3342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0" dirty="0">
                <a:solidFill>
                  <a:schemeClr val="tx1"/>
                </a:solidFill>
                <a:latin typeface="+mn-lt"/>
              </a:rPr>
              <a:t>Via Giacinto Andrea Longhin, 79</a:t>
            </a:r>
          </a:p>
          <a:p>
            <a:r>
              <a:rPr lang="it-IT" sz="1800" b="0" dirty="0">
                <a:solidFill>
                  <a:schemeClr val="tx1"/>
                </a:solidFill>
                <a:latin typeface="+mn-lt"/>
              </a:rPr>
              <a:t>35129 Padova (PD)</a:t>
            </a:r>
            <a:endParaRPr lang="en-US" sz="18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900A4B-1F41-C994-8C8F-5E9FA3AB6FF3}"/>
              </a:ext>
            </a:extLst>
          </p:cNvPr>
          <p:cNvCxnSpPr/>
          <p:nvPr userDrawn="1"/>
        </p:nvCxnSpPr>
        <p:spPr>
          <a:xfrm>
            <a:off x="552450" y="4401365"/>
            <a:ext cx="9144000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983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C54A1-5F16-5C0F-7762-E3FA5958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F4AB-BD84-4B3B-A6EC-77FA69CE147B}" type="datetime1">
              <a:rPr lang="it-IT" smtClean="0"/>
              <a:t>12/04/2024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8A0E0-E795-E1C9-0A62-0D805950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0098" y="6421666"/>
            <a:ext cx="815495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9400D-8BB9-9577-BB65-75E85623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DFB2EA-58FD-520C-3B9B-5702672F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0E621C-D666-6A45-5203-40F1B651D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379" y="1333922"/>
            <a:ext cx="9850513" cy="4898927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3">
            <a:extLst>
              <a:ext uri="{FF2B5EF4-FFF2-40B4-BE49-F238E27FC236}">
                <a16:creationId xmlns:a16="http://schemas.microsoft.com/office/drawing/2014/main" id="{06065ACF-62DA-8BBA-399A-5E5445390D61}"/>
              </a:ext>
            </a:extLst>
          </p:cNvPr>
          <p:cNvSpPr>
            <a:spLocks/>
          </p:cNvSpPr>
          <p:nvPr userDrawn="1"/>
        </p:nvSpPr>
        <p:spPr>
          <a:xfrm>
            <a:off x="-2" y="792481"/>
            <a:ext cx="11146421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CD2F7-FFD1-3593-0CE6-DAB512B3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79" y="206387"/>
            <a:ext cx="9850513" cy="95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A4F7-DC80-EBD7-1D05-71991667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79" y="1377318"/>
            <a:ext cx="9850513" cy="479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40A4-3E5A-0AB8-B0E9-193E75807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3144" y="6399440"/>
            <a:ext cx="8154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396112A9-4F3F-D5E9-BFBD-37A699ECFA7F}"/>
              </a:ext>
            </a:extLst>
          </p:cNvPr>
          <p:cNvSpPr>
            <a:spLocks/>
          </p:cNvSpPr>
          <p:nvPr userDrawn="1"/>
        </p:nvSpPr>
        <p:spPr>
          <a:xfrm>
            <a:off x="10242805" y="-10160"/>
            <a:ext cx="1964027" cy="6880124"/>
          </a:xfrm>
          <a:prstGeom prst="rect">
            <a:avLst/>
          </a:prstGeom>
          <a:solidFill>
            <a:srgbClr val="293D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A27461-C016-7040-92A5-8562475CC9C9}"/>
              </a:ext>
            </a:extLst>
          </p:cNvPr>
          <p:cNvGrpSpPr/>
          <p:nvPr userDrawn="1"/>
        </p:nvGrpSpPr>
        <p:grpSpPr>
          <a:xfrm rot="636652">
            <a:off x="9928110" y="-1058088"/>
            <a:ext cx="2125486" cy="8171180"/>
            <a:chOff x="9928110" y="-1058088"/>
            <a:chExt cx="2125486" cy="8171180"/>
          </a:xfrm>
        </p:grpSpPr>
        <p:sp>
          <p:nvSpPr>
            <p:cNvPr id="8" name="Rettangolo 33">
              <a:extLst>
                <a:ext uri="{FF2B5EF4-FFF2-40B4-BE49-F238E27FC236}">
                  <a16:creationId xmlns:a16="http://schemas.microsoft.com/office/drawing/2014/main" id="{8BAB69F5-E3B8-397C-1409-72B9F2C98A00}"/>
                </a:ext>
              </a:extLst>
            </p:cNvPr>
            <p:cNvSpPr>
              <a:spLocks/>
            </p:cNvSpPr>
            <p:nvPr userDrawn="1"/>
          </p:nvSpPr>
          <p:spPr>
            <a:xfrm rot="20043983">
              <a:off x="10681385" y="-746110"/>
              <a:ext cx="744232" cy="7859202"/>
            </a:xfrm>
            <a:prstGeom prst="rect">
              <a:avLst/>
            </a:prstGeom>
            <a:solidFill>
              <a:srgbClr val="009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ttangolo 19">
              <a:extLst>
                <a:ext uri="{FF2B5EF4-FFF2-40B4-BE49-F238E27FC236}">
                  <a16:creationId xmlns:a16="http://schemas.microsoft.com/office/drawing/2014/main" id="{E95A3109-98CB-4720-4C8D-CA4E90587716}"/>
                </a:ext>
              </a:extLst>
            </p:cNvPr>
            <p:cNvSpPr>
              <a:spLocks/>
            </p:cNvSpPr>
            <p:nvPr userDrawn="1"/>
          </p:nvSpPr>
          <p:spPr>
            <a:xfrm rot="20043983">
              <a:off x="11333596" y="-1058088"/>
              <a:ext cx="720000" cy="7859202"/>
            </a:xfrm>
            <a:prstGeom prst="rect">
              <a:avLst/>
            </a:prstGeom>
            <a:solidFill>
              <a:srgbClr val="0094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ttangolo 22">
              <a:extLst>
                <a:ext uri="{FF2B5EF4-FFF2-40B4-BE49-F238E27FC236}">
                  <a16:creationId xmlns:a16="http://schemas.microsoft.com/office/drawing/2014/main" id="{EFA172C2-F15C-13EB-0534-7B2C100FD5A3}"/>
                </a:ext>
              </a:extLst>
            </p:cNvPr>
            <p:cNvSpPr>
              <a:spLocks/>
            </p:cNvSpPr>
            <p:nvPr userDrawn="1"/>
          </p:nvSpPr>
          <p:spPr>
            <a:xfrm rot="20043983">
              <a:off x="9928110" y="-572749"/>
              <a:ext cx="748550" cy="4415319"/>
            </a:xfrm>
            <a:prstGeom prst="rect">
              <a:avLst/>
            </a:prstGeom>
            <a:solidFill>
              <a:srgbClr val="13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riangolo isoscele 25">
              <a:extLst>
                <a:ext uri="{FF2B5EF4-FFF2-40B4-BE49-F238E27FC236}">
                  <a16:creationId xmlns:a16="http://schemas.microsoft.com/office/drawing/2014/main" id="{3DE3383E-CF20-D0D7-4CC1-CDABF4ACEAF8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10777581" y="3457641"/>
              <a:ext cx="821901" cy="636332"/>
            </a:xfrm>
            <a:custGeom>
              <a:avLst/>
              <a:gdLst>
                <a:gd name="connsiteX0" fmla="*/ 0 w 2947201"/>
                <a:gd name="connsiteY0" fmla="*/ 1938992 h 1938992"/>
                <a:gd name="connsiteX1" fmla="*/ 1473601 w 2947201"/>
                <a:gd name="connsiteY1" fmla="*/ 0 h 1938992"/>
                <a:gd name="connsiteX2" fmla="*/ 2947201 w 2947201"/>
                <a:gd name="connsiteY2" fmla="*/ 1938992 h 1938992"/>
                <a:gd name="connsiteX3" fmla="*/ 0 w 2947201"/>
                <a:gd name="connsiteY3" fmla="*/ 1938992 h 1938992"/>
                <a:gd name="connsiteX0" fmla="*/ 0 w 2947201"/>
                <a:gd name="connsiteY0" fmla="*/ 2181588 h 2181588"/>
                <a:gd name="connsiteX1" fmla="*/ 1884147 w 2947201"/>
                <a:gd name="connsiteY1" fmla="*/ 0 h 2181588"/>
                <a:gd name="connsiteX2" fmla="*/ 2947201 w 2947201"/>
                <a:gd name="connsiteY2" fmla="*/ 2181588 h 2181588"/>
                <a:gd name="connsiteX3" fmla="*/ 0 w 2947201"/>
                <a:gd name="connsiteY3" fmla="*/ 2181588 h 2181588"/>
                <a:gd name="connsiteX0" fmla="*/ 0 w 2932508"/>
                <a:gd name="connsiteY0" fmla="*/ 2153345 h 2181588"/>
                <a:gd name="connsiteX1" fmla="*/ 1869454 w 2932508"/>
                <a:gd name="connsiteY1" fmla="*/ 0 h 2181588"/>
                <a:gd name="connsiteX2" fmla="*/ 2932508 w 2932508"/>
                <a:gd name="connsiteY2" fmla="*/ 2181588 h 2181588"/>
                <a:gd name="connsiteX3" fmla="*/ 0 w 2932508"/>
                <a:gd name="connsiteY3" fmla="*/ 2153345 h 218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2508" h="2181588">
                  <a:moveTo>
                    <a:pt x="0" y="2153345"/>
                  </a:moveTo>
                  <a:lnTo>
                    <a:pt x="1869454" y="0"/>
                  </a:lnTo>
                  <a:lnTo>
                    <a:pt x="2932508" y="2181588"/>
                  </a:lnTo>
                  <a:lnTo>
                    <a:pt x="0" y="2153345"/>
                  </a:lnTo>
                  <a:close/>
                </a:path>
              </a:pathLst>
            </a:custGeom>
            <a:solidFill>
              <a:srgbClr val="136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58320"/>
                </a:solidFill>
              </a:endParaRPr>
            </a:p>
          </p:txBody>
        </p:sp>
      </p:grpSp>
      <p:pic>
        <p:nvPicPr>
          <p:cNvPr id="15" name="Graphic 14" descr="Eye Scan outline">
            <a:extLst>
              <a:ext uri="{FF2B5EF4-FFF2-40B4-BE49-F238E27FC236}">
                <a16:creationId xmlns:a16="http://schemas.microsoft.com/office/drawing/2014/main" id="{45A90B0D-E387-33B6-E2CE-D9B6B54D27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1945" y="3963461"/>
            <a:ext cx="457200" cy="457200"/>
          </a:xfrm>
          <a:prstGeom prst="rect">
            <a:avLst/>
          </a:prstGeom>
        </p:spPr>
      </p:pic>
      <p:pic>
        <p:nvPicPr>
          <p:cNvPr id="16" name="Graphic 15" descr="Astronaut female outline">
            <a:extLst>
              <a:ext uri="{FF2B5EF4-FFF2-40B4-BE49-F238E27FC236}">
                <a16:creationId xmlns:a16="http://schemas.microsoft.com/office/drawing/2014/main" id="{784D3502-4D32-0499-4EDC-24283DB53AD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12512" y="5145568"/>
            <a:ext cx="457200" cy="457200"/>
          </a:xfrm>
          <a:prstGeom prst="rect">
            <a:avLst/>
          </a:prstGeom>
        </p:spPr>
      </p:pic>
      <p:pic>
        <p:nvPicPr>
          <p:cNvPr id="17" name="Graphic 16" descr="Briefcase outline">
            <a:extLst>
              <a:ext uri="{FF2B5EF4-FFF2-40B4-BE49-F238E27FC236}">
                <a16:creationId xmlns:a16="http://schemas.microsoft.com/office/drawing/2014/main" id="{B7EEC430-1713-49EC-D56D-9B101809CCE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92152" y="5784246"/>
            <a:ext cx="457200" cy="457200"/>
          </a:xfrm>
          <a:prstGeom prst="rect">
            <a:avLst/>
          </a:prstGeom>
        </p:spPr>
      </p:pic>
      <p:pic>
        <p:nvPicPr>
          <p:cNvPr id="18" name="Graphic 17" descr="Books outline">
            <a:extLst>
              <a:ext uri="{FF2B5EF4-FFF2-40B4-BE49-F238E27FC236}">
                <a16:creationId xmlns:a16="http://schemas.microsoft.com/office/drawing/2014/main" id="{175B12B1-6CEE-599B-5E63-7332AD0D6D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47999" y="4515909"/>
            <a:ext cx="457200" cy="457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0ECE-A5DF-B039-A2F6-A3A02DCE5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7854" y="6421667"/>
            <a:ext cx="949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81A1EE6E-F48F-46FD-A91A-4D0EA7023E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77C2-35BE-0B1A-51B0-E5EA32294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52230" y="6010281"/>
            <a:ext cx="945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7AE73CF3-5AD1-4031-833B-C77A94ADECFE}" type="datetime1">
              <a:rPr lang="it-IT" smtClean="0"/>
              <a:t>12/04/2024</a:t>
            </a:fld>
            <a:endParaRPr lang="en-US" dirty="0"/>
          </a:p>
        </p:txBody>
      </p:sp>
      <p:pic>
        <p:nvPicPr>
          <p:cNvPr id="23" name="Immagine 5">
            <a:extLst>
              <a:ext uri="{FF2B5EF4-FFF2-40B4-BE49-F238E27FC236}">
                <a16:creationId xmlns:a16="http://schemas.microsoft.com/office/drawing/2014/main" id="{02494829-DB89-6C68-7403-76D8F93DFF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5" b="37368"/>
          <a:stretch/>
        </p:blipFill>
        <p:spPr>
          <a:xfrm>
            <a:off x="79348" y="6356350"/>
            <a:ext cx="1753460" cy="4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1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7" userDrawn="1">
          <p15:clr>
            <a:srgbClr val="F26B43"/>
          </p15:clr>
        </p15:guide>
        <p15:guide id="2" pos="32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svg"/><Relationship Id="rId7" Type="http://schemas.openxmlformats.org/officeDocument/2006/relationships/image" Target="../media/image102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svg"/><Relationship Id="rId4" Type="http://schemas.openxmlformats.org/officeDocument/2006/relationships/image" Target="../media/image99.png"/><Relationship Id="rId9" Type="http://schemas.openxmlformats.org/officeDocument/2006/relationships/image" Target="../media/image10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hart" Target="../charts/chart2.xml"/><Relationship Id="rId3" Type="http://schemas.openxmlformats.org/officeDocument/2006/relationships/customXml" Target="../ink/ink1.xml"/><Relationship Id="rId25" Type="http://schemas.openxmlformats.org/officeDocument/2006/relationships/chart" Target="../charts/chart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2.xml"/><Relationship Id="rId7" Type="http://schemas.openxmlformats.org/officeDocument/2006/relationships/image" Target="../media/image65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chart" Target="../charts/chart3.xml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svg"/><Relationship Id="rId18" Type="http://schemas.openxmlformats.org/officeDocument/2006/relationships/image" Target="../media/image86.png"/><Relationship Id="rId3" Type="http://schemas.openxmlformats.org/officeDocument/2006/relationships/image" Target="../media/image71.svg"/><Relationship Id="rId21" Type="http://schemas.openxmlformats.org/officeDocument/2006/relationships/image" Target="../media/image89.svg"/><Relationship Id="rId7" Type="http://schemas.openxmlformats.org/officeDocument/2006/relationships/image" Target="../media/image75.svg"/><Relationship Id="rId12" Type="http://schemas.openxmlformats.org/officeDocument/2006/relationships/image" Target="../media/image80.png"/><Relationship Id="rId17" Type="http://schemas.openxmlformats.org/officeDocument/2006/relationships/image" Target="../media/image85.sv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svg"/><Relationship Id="rId5" Type="http://schemas.openxmlformats.org/officeDocument/2006/relationships/image" Target="../media/image73.svg"/><Relationship Id="rId15" Type="http://schemas.openxmlformats.org/officeDocument/2006/relationships/image" Target="../media/image83.svg"/><Relationship Id="rId23" Type="http://schemas.openxmlformats.org/officeDocument/2006/relationships/image" Target="../media/image62.png"/><Relationship Id="rId10" Type="http://schemas.openxmlformats.org/officeDocument/2006/relationships/image" Target="../media/image78.png"/><Relationship Id="rId19" Type="http://schemas.openxmlformats.org/officeDocument/2006/relationships/image" Target="../media/image87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Relationship Id="rId14" Type="http://schemas.openxmlformats.org/officeDocument/2006/relationships/image" Target="../media/image82.png"/><Relationship Id="rId22" Type="http://schemas.openxmlformats.org/officeDocument/2006/relationships/image" Target="../media/image9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7" Type="http://schemas.openxmlformats.org/officeDocument/2006/relationships/image" Target="../media/image96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svg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30CD9-133B-8A55-A2F7-3F7BE0B3F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Case Study: a B2B solution for Automotive Group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914B538-B476-4E67-5E16-72E907155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 Group that works with dealers worldwide</a:t>
            </a:r>
            <a:endParaRPr lang="it-IT" dirty="0">
              <a:latin typeface="Bahnschrift SemiLight" panose="020B0502040204020203" pitchFamily="34" charset="0"/>
            </a:endParaRPr>
          </a:p>
          <a:p>
            <a:endParaRPr lang="en-US" dirty="0">
              <a:latin typeface="Bahnschrift SemiLight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BEEE9-EBEE-0087-DA61-BEA44F909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Valentina Codogno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4EBB01-3930-CCE6-1009-5C868888B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Bahnschrift SemiLight" panose="020B0502040204020203" pitchFamily="34" charset="0"/>
              </a:rPr>
              <a:t>Senior Software </a:t>
            </a:r>
            <a:r>
              <a:rPr lang="en-US" dirty="0">
                <a:latin typeface="Bahnschrift SemiLight" panose="020B0502040204020203" pitchFamily="34" charset="0"/>
              </a:rPr>
              <a:t>Developer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932327-2C68-B1A9-278F-ABE66B437F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valentina.codogno@athesys.it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203B2B-9583-7087-0EC2-9314689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12/04/2024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E9DEC0-73C8-9D56-3BB6-67922959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EB68C1-A645-AD8A-E10C-B31F2843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2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2134DB-8303-E8B0-EA81-F1FEA498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12/04/2024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A4C638-8471-EC96-11DC-CB01F69B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0A8A6-523E-ACB1-3EA7-191AB581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10</a:t>
            </a:fld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3BED636-67CA-57FE-030E-F13FAA27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Monokee for multidomain</a:t>
            </a:r>
            <a:endParaRPr lang="it-IT" dirty="0">
              <a:latin typeface="Bahnschrift SemiBold" panose="020B0502040204020203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EC66AAB5-E5CA-8405-D0BA-2CC134852CD9}"/>
              </a:ext>
            </a:extLst>
          </p:cNvPr>
          <p:cNvGrpSpPr/>
          <p:nvPr/>
        </p:nvGrpSpPr>
        <p:grpSpPr>
          <a:xfrm>
            <a:off x="4416192" y="4871969"/>
            <a:ext cx="1294411" cy="1253526"/>
            <a:chOff x="8213239" y="3244801"/>
            <a:chExt cx="1824404" cy="1824403"/>
          </a:xfrm>
          <a:solidFill>
            <a:srgbClr val="1554FF"/>
          </a:solidFill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03ED333A-BAAF-A4C8-67BE-BE9B50F3D6C9}"/>
                </a:ext>
              </a:extLst>
            </p:cNvPr>
            <p:cNvSpPr/>
            <p:nvPr/>
          </p:nvSpPr>
          <p:spPr>
            <a:xfrm>
              <a:off x="8213239" y="3244801"/>
              <a:ext cx="1824404" cy="18244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19D45FE-6A76-83FB-DC75-E4024CBFA24C}"/>
                </a:ext>
              </a:extLst>
            </p:cNvPr>
            <p:cNvSpPr txBox="1"/>
            <p:nvPr/>
          </p:nvSpPr>
          <p:spPr>
            <a:xfrm>
              <a:off x="8348881" y="3885023"/>
              <a:ext cx="1541550" cy="5823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Holding</a:t>
              </a:r>
              <a:endParaRPr lang="it-IT" sz="2000" dirty="0">
                <a:solidFill>
                  <a:schemeClr val="bg1"/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8B7B6B3-4FBE-6179-ABC2-CC831AEF39B8}"/>
              </a:ext>
            </a:extLst>
          </p:cNvPr>
          <p:cNvSpPr txBox="1"/>
          <p:nvPr/>
        </p:nvSpPr>
        <p:spPr>
          <a:xfrm>
            <a:off x="7276561" y="5311858"/>
            <a:ext cx="740287" cy="35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Brand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388AE85-BEB1-930F-45DC-8CA7815EF38A}"/>
              </a:ext>
            </a:extLst>
          </p:cNvPr>
          <p:cNvCxnSpPr>
            <a:cxnSpLocks/>
          </p:cNvCxnSpPr>
          <p:nvPr/>
        </p:nvCxnSpPr>
        <p:spPr>
          <a:xfrm>
            <a:off x="2017802" y="4380596"/>
            <a:ext cx="61123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8A4FC550-1071-03EB-A2FF-E8AED2EEFEA7}"/>
              </a:ext>
            </a:extLst>
          </p:cNvPr>
          <p:cNvCxnSpPr>
            <a:cxnSpLocks/>
            <a:stCxn id="9" idx="0"/>
            <a:endCxn id="21" idx="4"/>
          </p:cNvCxnSpPr>
          <p:nvPr/>
        </p:nvCxnSpPr>
        <p:spPr>
          <a:xfrm flipH="1" flipV="1">
            <a:off x="5059294" y="3796571"/>
            <a:ext cx="4104" cy="1075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3336A2B-EAAB-F02F-A6BA-89723612A92C}"/>
              </a:ext>
            </a:extLst>
          </p:cNvPr>
          <p:cNvSpPr txBox="1"/>
          <p:nvPr/>
        </p:nvSpPr>
        <p:spPr>
          <a:xfrm>
            <a:off x="6280988" y="1615745"/>
            <a:ext cx="740287" cy="351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Brand</a:t>
            </a:r>
            <a:endParaRPr lang="it-IT" sz="1600" dirty="0">
              <a:solidFill>
                <a:schemeClr val="bg1"/>
              </a:solidFill>
            </a:endParaRP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F99CBE9-39E2-B568-C27B-0F1A2DA4B393}"/>
              </a:ext>
            </a:extLst>
          </p:cNvPr>
          <p:cNvCxnSpPr>
            <a:cxnSpLocks/>
          </p:cNvCxnSpPr>
          <p:nvPr/>
        </p:nvCxnSpPr>
        <p:spPr>
          <a:xfrm>
            <a:off x="2024833" y="3716992"/>
            <a:ext cx="0" cy="663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67F1215C-8369-ABB4-8A07-0784BE1CCB9C}"/>
              </a:ext>
            </a:extLst>
          </p:cNvPr>
          <p:cNvCxnSpPr>
            <a:cxnSpLocks/>
          </p:cNvCxnSpPr>
          <p:nvPr/>
        </p:nvCxnSpPr>
        <p:spPr>
          <a:xfrm flipV="1">
            <a:off x="8113138" y="3779447"/>
            <a:ext cx="0" cy="6011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Elemento grafico 57" descr="Danza contorno">
            <a:extLst>
              <a:ext uri="{FF2B5EF4-FFF2-40B4-BE49-F238E27FC236}">
                <a16:creationId xmlns:a16="http://schemas.microsoft.com/office/drawing/2014/main" id="{33842A97-D9B4-9B46-8E7F-4A8860CF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045" y="1615745"/>
            <a:ext cx="914400" cy="914400"/>
          </a:xfrm>
          <a:prstGeom prst="rect">
            <a:avLst/>
          </a:prstGeom>
        </p:spPr>
      </p:pic>
      <p:pic>
        <p:nvPicPr>
          <p:cNvPr id="59" name="Elemento grafico 58" descr="Danza contorno">
            <a:extLst>
              <a:ext uri="{FF2B5EF4-FFF2-40B4-BE49-F238E27FC236}">
                <a16:creationId xmlns:a16="http://schemas.microsoft.com/office/drawing/2014/main" id="{050FF192-2844-81DF-04DD-57D9B2D9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5866" y="2925093"/>
            <a:ext cx="914400" cy="914400"/>
          </a:xfrm>
          <a:prstGeom prst="rect">
            <a:avLst/>
          </a:prstGeom>
        </p:spPr>
      </p:pic>
      <p:grpSp>
        <p:nvGrpSpPr>
          <p:cNvPr id="72" name="Gruppo 71">
            <a:extLst>
              <a:ext uri="{FF2B5EF4-FFF2-40B4-BE49-F238E27FC236}">
                <a16:creationId xmlns:a16="http://schemas.microsoft.com/office/drawing/2014/main" id="{BB8AAEE5-B254-C631-626C-FB1914D9D8EF}"/>
              </a:ext>
            </a:extLst>
          </p:cNvPr>
          <p:cNvGrpSpPr/>
          <p:nvPr/>
        </p:nvGrpSpPr>
        <p:grpSpPr>
          <a:xfrm>
            <a:off x="4229544" y="2116064"/>
            <a:ext cx="1659499" cy="1680507"/>
            <a:chOff x="4195307" y="4496439"/>
            <a:chExt cx="1659500" cy="1611873"/>
          </a:xfrm>
        </p:grpSpPr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74D990AE-DD51-47D0-D7E1-DEA854F6BB0A}"/>
                </a:ext>
              </a:extLst>
            </p:cNvPr>
            <p:cNvGrpSpPr/>
            <p:nvPr/>
          </p:nvGrpSpPr>
          <p:grpSpPr>
            <a:xfrm>
              <a:off x="4195307" y="4496439"/>
              <a:ext cx="1659500" cy="1611873"/>
              <a:chOff x="4221094" y="2520838"/>
              <a:chExt cx="1824404" cy="1824403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9803FD13-677C-37F2-C53F-BEB828C12710}"/>
                  </a:ext>
                </a:extLst>
              </p:cNvPr>
              <p:cNvSpPr/>
              <p:nvPr/>
            </p:nvSpPr>
            <p:spPr>
              <a:xfrm>
                <a:off x="4221094" y="2520838"/>
                <a:ext cx="1824404" cy="182440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E4EFB3E-E508-7067-7884-8AD33230CCCC}"/>
                  </a:ext>
                </a:extLst>
              </p:cNvPr>
              <p:cNvSpPr txBox="1"/>
              <p:nvPr/>
            </p:nvSpPr>
            <p:spPr>
              <a:xfrm>
                <a:off x="4596965" y="2857727"/>
                <a:ext cx="1072662" cy="43437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Bahnschrift SemiBold" panose="020B0502040204020203" pitchFamily="34" charset="0"/>
                  </a:rPr>
                  <a:t>Brand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3" name="Elemento grafico 62" descr="Monster truck contorno">
              <a:extLst>
                <a:ext uri="{FF2B5EF4-FFF2-40B4-BE49-F238E27FC236}">
                  <a16:creationId xmlns:a16="http://schemas.microsoft.com/office/drawing/2014/main" id="{40463D8F-1A87-3F79-D35B-F9B6C8484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680344" y="5124636"/>
              <a:ext cx="689424" cy="661267"/>
            </a:xfrm>
            <a:prstGeom prst="rect">
              <a:avLst/>
            </a:prstGeom>
          </p:spPr>
        </p:pic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A15F68A4-338D-3CAC-53FA-25F970129EE8}"/>
              </a:ext>
            </a:extLst>
          </p:cNvPr>
          <p:cNvGrpSpPr/>
          <p:nvPr/>
        </p:nvGrpSpPr>
        <p:grpSpPr>
          <a:xfrm>
            <a:off x="1235849" y="2173991"/>
            <a:ext cx="1600815" cy="1611874"/>
            <a:chOff x="1085850" y="4492870"/>
            <a:chExt cx="1600815" cy="1611874"/>
          </a:xfrm>
        </p:grpSpPr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F0076370-D87B-9AA3-1CDC-A68A285CAF74}"/>
                </a:ext>
              </a:extLst>
            </p:cNvPr>
            <p:cNvGrpSpPr/>
            <p:nvPr/>
          </p:nvGrpSpPr>
          <p:grpSpPr>
            <a:xfrm>
              <a:off x="1085850" y="4492870"/>
              <a:ext cx="1600815" cy="1611874"/>
              <a:chOff x="4203172" y="2516798"/>
              <a:chExt cx="1824404" cy="1824403"/>
            </a:xfrm>
            <a:solidFill>
              <a:schemeClr val="accent6"/>
            </a:solidFill>
          </p:grpSpPr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6D535BED-60EC-0245-E13E-5E5DF2E423E1}"/>
                  </a:ext>
                </a:extLst>
              </p:cNvPr>
              <p:cNvSpPr/>
              <p:nvPr/>
            </p:nvSpPr>
            <p:spPr>
              <a:xfrm>
                <a:off x="4203172" y="2516798"/>
                <a:ext cx="1824404" cy="182440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1E32B17-75D0-1C6A-E7DF-E0BDAC99F6C3}"/>
                  </a:ext>
                </a:extLst>
              </p:cNvPr>
              <p:cNvSpPr txBox="1"/>
              <p:nvPr/>
            </p:nvSpPr>
            <p:spPr>
              <a:xfrm>
                <a:off x="4577487" y="2804085"/>
                <a:ext cx="1072662" cy="4528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Brand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Elemento grafico 64" descr="Automobile contorno">
              <a:extLst>
                <a:ext uri="{FF2B5EF4-FFF2-40B4-BE49-F238E27FC236}">
                  <a16:creationId xmlns:a16="http://schemas.microsoft.com/office/drawing/2014/main" id="{1C693540-1CEC-8736-FF46-1E7B4296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576435" y="5089889"/>
              <a:ext cx="643230" cy="643230"/>
            </a:xfrm>
            <a:prstGeom prst="rect">
              <a:avLst/>
            </a:prstGeom>
          </p:spPr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E124C529-145B-2795-CC2B-ECD7AB14E019}"/>
              </a:ext>
            </a:extLst>
          </p:cNvPr>
          <p:cNvGrpSpPr/>
          <p:nvPr/>
        </p:nvGrpSpPr>
        <p:grpSpPr>
          <a:xfrm>
            <a:off x="7276561" y="2159090"/>
            <a:ext cx="1659499" cy="1620357"/>
            <a:chOff x="7276561" y="2159090"/>
            <a:chExt cx="1659499" cy="1620357"/>
          </a:xfrm>
        </p:grpSpPr>
        <p:grpSp>
          <p:nvGrpSpPr>
            <p:cNvPr id="74" name="Gruppo 73">
              <a:extLst>
                <a:ext uri="{FF2B5EF4-FFF2-40B4-BE49-F238E27FC236}">
                  <a16:creationId xmlns:a16="http://schemas.microsoft.com/office/drawing/2014/main" id="{6C2F5ACE-98D0-4F6F-2697-53D53065C0A0}"/>
                </a:ext>
              </a:extLst>
            </p:cNvPr>
            <p:cNvGrpSpPr/>
            <p:nvPr/>
          </p:nvGrpSpPr>
          <p:grpSpPr>
            <a:xfrm>
              <a:off x="7276561" y="2159090"/>
              <a:ext cx="1659499" cy="1620357"/>
              <a:chOff x="7657880" y="4874056"/>
              <a:chExt cx="1259094" cy="1226527"/>
            </a:xfrm>
          </p:grpSpPr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0F12999A-A86E-3BF4-A50E-EA64312D1D56}"/>
                  </a:ext>
                </a:extLst>
              </p:cNvPr>
              <p:cNvSpPr/>
              <p:nvPr/>
            </p:nvSpPr>
            <p:spPr>
              <a:xfrm>
                <a:off x="7657880" y="4874056"/>
                <a:ext cx="1259094" cy="1226527"/>
              </a:xfrm>
              <a:prstGeom prst="ellipse">
                <a:avLst/>
              </a:prstGeom>
              <a:solidFill>
                <a:srgbClr val="4C4C4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DA9375D-60F4-CF8C-9FB2-F09C51C06B69}"/>
                  </a:ext>
                </a:extLst>
              </p:cNvPr>
              <p:cNvSpPr txBox="1"/>
              <p:nvPr/>
            </p:nvSpPr>
            <p:spPr>
              <a:xfrm>
                <a:off x="7917283" y="5071118"/>
                <a:ext cx="740287" cy="302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Bahnschrift SemiBold" panose="020B0502040204020203" pitchFamily="34" charset="0"/>
                  </a:rPr>
                  <a:t>Brand</a:t>
                </a:r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Immagine 6" descr="Convertibile contorno">
              <a:extLst>
                <a:ext uri="{FF2B5EF4-FFF2-40B4-BE49-F238E27FC236}">
                  <a16:creationId xmlns:a16="http://schemas.microsoft.com/office/drawing/2014/main" id="{59196C14-9EBA-4CDC-68D4-ABBC5F3DC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803977" y="2776632"/>
              <a:ext cx="652368" cy="65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52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30CD9-133B-8A55-A2F7-3F7BE0B3F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Thanks for your attention!</a:t>
            </a:r>
            <a:endParaRPr lang="en-US" sz="5400" dirty="0">
              <a:solidFill>
                <a:srgbClr val="0070C0"/>
              </a:solidFill>
              <a:latin typeface="Bahnschrift SemiBold" panose="020B0502040204020203" pitchFamily="34" charset="0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7BEEE9-EBEE-0087-DA61-BEA44F9096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Valentina Codogno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4EBB01-3930-CCE6-1009-5C868888B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Bahnschrift SemiLight" panose="020B0502040204020203" pitchFamily="34" charset="0"/>
              </a:rPr>
              <a:t>Senior Software </a:t>
            </a:r>
            <a:r>
              <a:rPr lang="en-US" dirty="0">
                <a:latin typeface="Bahnschrift SemiLight" panose="020B0502040204020203" pitchFamily="34" charset="0"/>
              </a:rPr>
              <a:t>Developer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932327-2C68-B1A9-278F-ABE66B437F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valentina.codogno@athesys.it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203B2B-9583-7087-0EC2-9314689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12/04/2024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E9DEC0-73C8-9D56-3BB6-67922959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EB68C1-A645-AD8A-E10C-B31F2843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6E4D78-7BF6-8A31-E977-5884264B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12/04/2024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1BC7989-2535-7232-FDC8-918878D9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484B84-CB71-95C3-3540-5203AC64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2</a:t>
            </a:fld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8B2FD8C-6FA9-BBEC-53E2-CDD50C2B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Group needs:</a:t>
            </a:r>
            <a:endParaRPr lang="it-IT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Elemento grafico 7" descr="Elenco di controllo con riempimento a tinta unita">
            <a:extLst>
              <a:ext uri="{FF2B5EF4-FFF2-40B4-BE49-F238E27FC236}">
                <a16:creationId xmlns:a16="http://schemas.microsoft.com/office/drawing/2014/main" id="{EFB1522F-50D5-7793-20ED-7E90B84D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1182" y="4305905"/>
            <a:ext cx="1311124" cy="1311124"/>
          </a:xfrm>
          <a:prstGeom prst="rect">
            <a:avLst/>
          </a:prstGeom>
        </p:spPr>
      </p:pic>
      <p:pic>
        <p:nvPicPr>
          <p:cNvPr id="10" name="Elemento grafico 9" descr="Impronta digitale con riempimento a tinta unita">
            <a:extLst>
              <a:ext uri="{FF2B5EF4-FFF2-40B4-BE49-F238E27FC236}">
                <a16:creationId xmlns:a16="http://schemas.microsoft.com/office/drawing/2014/main" id="{D4CC88AB-7541-ABC6-D3E5-7295752E4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9279" y="4322146"/>
            <a:ext cx="1240636" cy="1240636"/>
          </a:xfrm>
          <a:prstGeom prst="rect">
            <a:avLst/>
          </a:prstGeom>
        </p:spPr>
      </p:pic>
      <p:pic>
        <p:nvPicPr>
          <p:cNvPr id="12" name="Elemento grafico 11" descr="Sblocca con riempimento a tinta unita">
            <a:extLst>
              <a:ext uri="{FF2B5EF4-FFF2-40B4-BE49-F238E27FC236}">
                <a16:creationId xmlns:a16="http://schemas.microsoft.com/office/drawing/2014/main" id="{F84CD344-7A20-9B9B-ADED-5DBD7859B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0646" y="4216989"/>
            <a:ext cx="1358040" cy="1358040"/>
          </a:xfrm>
          <a:prstGeom prst="rect">
            <a:avLst/>
          </a:prstGeom>
        </p:spPr>
      </p:pic>
      <p:pic>
        <p:nvPicPr>
          <p:cNvPr id="14" name="Elemento grafico 13" descr="Mano aperta con riempimento a tinta unita">
            <a:extLst>
              <a:ext uri="{FF2B5EF4-FFF2-40B4-BE49-F238E27FC236}">
                <a16:creationId xmlns:a16="http://schemas.microsoft.com/office/drawing/2014/main" id="{69469F2B-48E4-76F7-3B89-F3B4231116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6482" y="4283442"/>
            <a:ext cx="1358040" cy="135804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1043D04-2979-01AC-EC8B-B61424E62E3E}"/>
              </a:ext>
            </a:extLst>
          </p:cNvPr>
          <p:cNvSpPr txBox="1"/>
          <p:nvPr/>
        </p:nvSpPr>
        <p:spPr>
          <a:xfrm>
            <a:off x="1169376" y="1811216"/>
            <a:ext cx="431702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SemiLight" panose="020B0502040204020203" pitchFamily="34" charset="0"/>
              </a:rPr>
              <a:t>1.  </a:t>
            </a:r>
            <a:r>
              <a:rPr lang="it-IT" sz="2400" dirty="0">
                <a:solidFill>
                  <a:srgbClr val="FFC000"/>
                </a:solidFill>
                <a:latin typeface="Bahnschrift SemiLight" panose="020B0502040204020203" pitchFamily="34" charset="0"/>
              </a:rPr>
              <a:t>Access</a:t>
            </a:r>
            <a:r>
              <a:rPr lang="it-IT" sz="2400" dirty="0">
                <a:latin typeface="Bahnschrift SemiLight" panose="020B0502040204020203" pitchFamily="34" charset="0"/>
              </a:rPr>
              <a:t> to </a:t>
            </a:r>
            <a:r>
              <a:rPr lang="it-IT" sz="2400" dirty="0" err="1">
                <a:latin typeface="Bahnschrift SemiLight" panose="020B0502040204020203" pitchFamily="34" charset="0"/>
              </a:rPr>
              <a:t>applications</a:t>
            </a:r>
            <a:endParaRPr lang="it-IT" sz="2400" dirty="0">
              <a:latin typeface="Bahnschrift SemiLight" panose="020B0502040204020203" pitchFamily="34" charset="0"/>
            </a:endParaRPr>
          </a:p>
          <a:p>
            <a:endParaRPr lang="it-IT" sz="24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5D34197-F44B-1BC3-91E0-2718B3E1ACAE}"/>
              </a:ext>
            </a:extLst>
          </p:cNvPr>
          <p:cNvSpPr txBox="1"/>
          <p:nvPr/>
        </p:nvSpPr>
        <p:spPr>
          <a:xfrm>
            <a:off x="1169376" y="2305799"/>
            <a:ext cx="5618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SemiLight" panose="020B0502040204020203" pitchFamily="34" charset="0"/>
              </a:rPr>
              <a:t>2</a:t>
            </a:r>
            <a:r>
              <a:rPr lang="it-IT" sz="2400" dirty="0">
                <a:solidFill>
                  <a:srgbClr val="47AC40"/>
                </a:solidFill>
                <a:latin typeface="Bahnschrift SemiLight" panose="020B0502040204020203" pitchFamily="34" charset="0"/>
              </a:rPr>
              <a:t>. </a:t>
            </a:r>
            <a:r>
              <a:rPr lang="it-IT" sz="2400" dirty="0" err="1">
                <a:solidFill>
                  <a:srgbClr val="47AC40"/>
                </a:solidFill>
                <a:latin typeface="Bahnschrift SemiLight" panose="020B0502040204020203" pitchFamily="34" charset="0"/>
              </a:rPr>
              <a:t>Terms</a:t>
            </a:r>
            <a:r>
              <a:rPr lang="it-IT" sz="2400" dirty="0">
                <a:solidFill>
                  <a:srgbClr val="47AC40"/>
                </a:solidFill>
                <a:latin typeface="Bahnschrift SemiLight" panose="020B0502040204020203" pitchFamily="34" charset="0"/>
              </a:rPr>
              <a:t> and </a:t>
            </a:r>
            <a:r>
              <a:rPr lang="it-IT" sz="2400" dirty="0" err="1">
                <a:solidFill>
                  <a:srgbClr val="47AC40"/>
                </a:solidFill>
                <a:latin typeface="Bahnschrift SemiLight" panose="020B0502040204020203" pitchFamily="34" charset="0"/>
              </a:rPr>
              <a:t>conditions</a:t>
            </a:r>
            <a:r>
              <a:rPr lang="it-IT" sz="2400" dirty="0">
                <a:solidFill>
                  <a:srgbClr val="47AC40"/>
                </a:solidFill>
                <a:latin typeface="Bahnschrift SemiLight" panose="020B0502040204020203" pitchFamily="34" charset="0"/>
              </a:rPr>
              <a:t> </a:t>
            </a:r>
            <a:r>
              <a:rPr lang="it-IT" sz="2400" dirty="0">
                <a:latin typeface="Bahnschrift SemiLight" panose="020B0502040204020203" pitchFamily="34" charset="0"/>
              </a:rPr>
              <a:t>for access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latin typeface="Bahnschrift Semi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9C28C80-0F0F-73EB-6819-5D4F8D412B13}"/>
              </a:ext>
            </a:extLst>
          </p:cNvPr>
          <p:cNvSpPr txBox="1"/>
          <p:nvPr/>
        </p:nvSpPr>
        <p:spPr>
          <a:xfrm>
            <a:off x="1169376" y="2800383"/>
            <a:ext cx="5996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 SemiLight" panose="020B0502040204020203" pitchFamily="34" charset="0"/>
              </a:rPr>
              <a:t>3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. Multi-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factors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it-IT" sz="2400" dirty="0" err="1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autentication</a:t>
            </a: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it-IT" sz="2400" dirty="0" err="1">
                <a:latin typeface="Bahnschrift SemiLight" panose="020B0502040204020203" pitchFamily="34" charset="0"/>
              </a:rPr>
              <a:t>integration</a:t>
            </a:r>
            <a:endParaRPr lang="it-IT" sz="2400" dirty="0">
              <a:latin typeface="Bahnschrift SemiLight" panose="020B0502040204020203" pitchFamily="34" charset="0"/>
            </a:endParaRPr>
          </a:p>
          <a:p>
            <a:endParaRPr lang="it-IT" sz="2400" dirty="0">
              <a:latin typeface="Bahnschrift Semi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sz="2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7D85ED-EFB5-A0CC-5215-F42895834965}"/>
              </a:ext>
            </a:extLst>
          </p:cNvPr>
          <p:cNvSpPr txBox="1"/>
          <p:nvPr/>
        </p:nvSpPr>
        <p:spPr>
          <a:xfrm>
            <a:off x="1169376" y="3291754"/>
            <a:ext cx="799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4. </a:t>
            </a:r>
            <a:r>
              <a:rPr lang="en-US" sz="2400" dirty="0">
                <a:solidFill>
                  <a:srgbClr val="0070C0"/>
                </a:solidFill>
                <a:latin typeface="Bahnschrift SemiLight" panose="020B0502040204020203" pitchFamily="34" charset="0"/>
              </a:rPr>
              <a:t>Delegating</a:t>
            </a:r>
            <a:r>
              <a:rPr lang="en-US" sz="2400" dirty="0">
                <a:latin typeface="Bahnschrift SemiLight" panose="020B0502040204020203" pitchFamily="34" charset="0"/>
              </a:rPr>
              <a:t> to dealers the </a:t>
            </a:r>
            <a:r>
              <a:rPr lang="en-US" sz="2400" dirty="0">
                <a:solidFill>
                  <a:srgbClr val="0070C0"/>
                </a:solidFill>
                <a:latin typeface="Bahnschrift SemiLight" panose="020B0502040204020203" pitchFamily="34" charset="0"/>
              </a:rPr>
              <a:t>administration</a:t>
            </a:r>
            <a:r>
              <a:rPr lang="en-US" sz="2400" dirty="0">
                <a:latin typeface="Bahnschrift SemiLight" panose="020B0502040204020203" pitchFamily="34" charset="0"/>
              </a:rPr>
              <a:t> of their users</a:t>
            </a:r>
            <a:endParaRPr lang="it-IT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0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7A1FE6D-8B21-3329-B29E-C2CC2B52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12/04/2024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03F93F-63C8-EE6D-59FD-B07C73CF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4B157E-3E05-53A7-3105-810ABC35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3</a:t>
            </a:fld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E12E395D-899F-DDDC-1991-96565C68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Monokee IAM</a:t>
            </a:r>
            <a:endParaRPr lang="it-IT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C457818-D76F-31CC-2024-806604DC4DE1}"/>
              </a:ext>
            </a:extLst>
          </p:cNvPr>
          <p:cNvSpPr txBox="1"/>
          <p:nvPr/>
        </p:nvSpPr>
        <p:spPr>
          <a:xfrm>
            <a:off x="2754690" y="3429000"/>
            <a:ext cx="4755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SemiLight" panose="020B0502040204020203" pitchFamily="34" charset="0"/>
              </a:rPr>
              <a:t>Multi Factors Authentication with </a:t>
            </a:r>
            <a:r>
              <a:rPr lang="en-US" sz="2400" b="1" i="1" dirty="0">
                <a:solidFill>
                  <a:srgbClr val="00B050"/>
                </a:solidFill>
                <a:latin typeface="Bahnschrift SemiLight" panose="020B0502040204020203" pitchFamily="34" charset="0"/>
              </a:rPr>
              <a:t>Continuous Adaptive Trust</a:t>
            </a:r>
            <a:endParaRPr lang="it-IT" sz="2400" b="1" i="1" dirty="0">
              <a:solidFill>
                <a:srgbClr val="00B05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7EBF1C-FD38-5E23-5759-4FE7D5795570}"/>
              </a:ext>
            </a:extLst>
          </p:cNvPr>
          <p:cNvSpPr txBox="1"/>
          <p:nvPr/>
        </p:nvSpPr>
        <p:spPr>
          <a:xfrm>
            <a:off x="628648" y="1413771"/>
            <a:ext cx="5090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Light" panose="020B0502040204020203" pitchFamily="34" charset="0"/>
              </a:rPr>
              <a:t>Different type of applications integrated: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FEDERATED</a:t>
            </a:r>
            <a:endParaRPr lang="en-US" sz="2000" dirty="0">
              <a:latin typeface="Bahnschrift SemiBold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LEGACY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MODERN</a:t>
            </a:r>
            <a:endParaRPr lang="it-IT" sz="20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2" name="Immagine 11" descr="Immagine che contiene Carattere, logo, Elementi grafici, cerchio&#10;&#10;Descrizione generata automaticamente">
            <a:extLst>
              <a:ext uri="{FF2B5EF4-FFF2-40B4-BE49-F238E27FC236}">
                <a16:creationId xmlns:a16="http://schemas.microsoft.com/office/drawing/2014/main" id="{92AF2DCB-2650-987E-BAD1-911EDE4B6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24896"/>
            <a:ext cx="3019425" cy="1514475"/>
          </a:xfrm>
          <a:prstGeom prst="rect">
            <a:avLst/>
          </a:prstGeom>
        </p:spPr>
      </p:pic>
      <p:pic>
        <p:nvPicPr>
          <p:cNvPr id="11" name="Elemento grafico 10" descr="Bussola con riempimento a tinta unita">
            <a:extLst>
              <a:ext uri="{FF2B5EF4-FFF2-40B4-BE49-F238E27FC236}">
                <a16:creationId xmlns:a16="http://schemas.microsoft.com/office/drawing/2014/main" id="{6A83A5F3-96C8-F899-59F4-D95DA4544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39602" y="4687806"/>
            <a:ext cx="1052705" cy="1052705"/>
          </a:xfrm>
          <a:prstGeom prst="rect">
            <a:avLst/>
          </a:prstGeom>
        </p:spPr>
      </p:pic>
      <p:pic>
        <p:nvPicPr>
          <p:cNvPr id="6" name="Elemento grafico 5" descr="Internet contorno">
            <a:extLst>
              <a:ext uri="{FF2B5EF4-FFF2-40B4-BE49-F238E27FC236}">
                <a16:creationId xmlns:a16="http://schemas.microsoft.com/office/drawing/2014/main" id="{C7699C2D-4A8C-2DA0-F6F2-D412959850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52399" y="4528358"/>
            <a:ext cx="1371600" cy="1371600"/>
          </a:xfrm>
          <a:prstGeom prst="rect">
            <a:avLst/>
          </a:prstGeom>
        </p:spPr>
      </p:pic>
      <p:pic>
        <p:nvPicPr>
          <p:cNvPr id="8" name="Elemento grafico 7" descr="Router wireless contorno">
            <a:extLst>
              <a:ext uri="{FF2B5EF4-FFF2-40B4-BE49-F238E27FC236}">
                <a16:creationId xmlns:a16="http://schemas.microsoft.com/office/drawing/2014/main" id="{A05E212E-559E-AF67-92BD-9997099030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633905" y="4630935"/>
            <a:ext cx="1166446" cy="11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0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28941-40ED-872B-C962-4A2F6358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12/04/2024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807065-4CF0-753E-974F-83CB2A1B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1E00B9-E005-51EA-1ADA-212AEDD2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4</a:t>
            </a:fld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CFFF95A-6AE5-F936-1022-3116783D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Monokee VIO for terms and conditions</a:t>
            </a:r>
            <a:endParaRPr lang="it-IT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Segnaposto contenuto 7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F8F673C4-25A5-D61D-8984-6C2F60C4A6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86" y="4257682"/>
            <a:ext cx="3129518" cy="1729818"/>
          </a:xfrm>
        </p:spPr>
      </p:pic>
      <p:pic>
        <p:nvPicPr>
          <p:cNvPr id="10" name="Elemento grafico 9" descr="Segno di spunta con riempimento a tinta unita">
            <a:extLst>
              <a:ext uri="{FF2B5EF4-FFF2-40B4-BE49-F238E27FC236}">
                <a16:creationId xmlns:a16="http://schemas.microsoft.com/office/drawing/2014/main" id="{11D06ED3-E5A3-8641-C86C-1803AB856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8803" y="5069481"/>
            <a:ext cx="1582132" cy="158213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C1CE41-3F4C-1EA4-D3B9-D13CE63E63C5}"/>
              </a:ext>
            </a:extLst>
          </p:cNvPr>
          <p:cNvSpPr txBox="1"/>
          <p:nvPr/>
        </p:nvSpPr>
        <p:spPr>
          <a:xfrm>
            <a:off x="254511" y="962805"/>
            <a:ext cx="96324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Light" panose="020B0502040204020203" pitchFamily="34" charset="0"/>
              </a:rPr>
              <a:t>With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7AC40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 Monokee Visual Identity Orchestrator (VIO)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7AC40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Light" panose="020B0502040204020203" pitchFamily="34" charset="0"/>
              </a:rPr>
              <a:t>w</a:t>
            </a:r>
            <a:r>
              <a:rPr lang="en-US" dirty="0">
                <a:latin typeface="Bahnschrift SemiLight" panose="020B0502040204020203" pitchFamily="34" charset="0"/>
              </a:rPr>
              <a:t>e designed the user-journey for authentication to allow acceptance of documents that are mandatory for access</a:t>
            </a:r>
            <a:endParaRPr lang="it-IT" dirty="0">
              <a:latin typeface="Bahnschrift SemiLight" panose="020B0502040204020203" pitchFamily="34" charset="0"/>
            </a:endParaRPr>
          </a:p>
        </p:txBody>
      </p:sp>
      <p:pic>
        <p:nvPicPr>
          <p:cNvPr id="43" name="Elemento grafico 42" descr="Indietro con riempimento a tinta unita">
            <a:extLst>
              <a:ext uri="{FF2B5EF4-FFF2-40B4-BE49-F238E27FC236}">
                <a16:creationId xmlns:a16="http://schemas.microsoft.com/office/drawing/2014/main" id="{71AEB629-158C-C37E-4F4C-53D607835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544132">
            <a:off x="2461717" y="4478656"/>
            <a:ext cx="1181648" cy="1181648"/>
          </a:xfrm>
          <a:prstGeom prst="rect">
            <a:avLst/>
          </a:prstGeom>
        </p:spPr>
      </p:pic>
      <p:pic>
        <p:nvPicPr>
          <p:cNvPr id="45" name="Elemento grafico 44" descr="Freccia: diritta con riempimento a tinta unita">
            <a:extLst>
              <a:ext uri="{FF2B5EF4-FFF2-40B4-BE49-F238E27FC236}">
                <a16:creationId xmlns:a16="http://schemas.microsoft.com/office/drawing/2014/main" id="{06AFEE3D-9BFD-D74F-AAF7-1CE51C7AF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6748404" y="1987216"/>
            <a:ext cx="914400" cy="914400"/>
          </a:xfrm>
          <a:prstGeom prst="rect">
            <a:avLst/>
          </a:prstGeom>
        </p:spPr>
      </p:pic>
      <p:pic>
        <p:nvPicPr>
          <p:cNvPr id="47" name="Elemento grafico 46" descr="Database con riempimento a tinta unita">
            <a:extLst>
              <a:ext uri="{FF2B5EF4-FFF2-40B4-BE49-F238E27FC236}">
                <a16:creationId xmlns:a16="http://schemas.microsoft.com/office/drawing/2014/main" id="{E39C5175-35CD-957B-9A19-97A7CFABF7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66192" y="1900167"/>
            <a:ext cx="1047385" cy="1047385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168BA0B0-1631-4720-61F8-765F5FA35657}"/>
              </a:ext>
            </a:extLst>
          </p:cNvPr>
          <p:cNvSpPr txBox="1"/>
          <p:nvPr/>
        </p:nvSpPr>
        <p:spPr>
          <a:xfrm>
            <a:off x="8284349" y="3157724"/>
            <a:ext cx="1047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Light" panose="020B0502040204020203" pitchFamily="34" charset="0"/>
              </a:rPr>
              <a:t>Storage</a:t>
            </a:r>
            <a:endParaRPr lang="it-IT" sz="1600" dirty="0">
              <a:latin typeface="Bahnschrift SemiLight" panose="020B0502040204020203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35F2291-68F1-4266-8997-C290F2B4E72C}"/>
              </a:ext>
            </a:extLst>
          </p:cNvPr>
          <p:cNvGrpSpPr/>
          <p:nvPr/>
        </p:nvGrpSpPr>
        <p:grpSpPr>
          <a:xfrm>
            <a:off x="4804527" y="1771453"/>
            <a:ext cx="1855510" cy="1785409"/>
            <a:chOff x="4804527" y="1771453"/>
            <a:chExt cx="1855510" cy="1785409"/>
          </a:xfrm>
        </p:grpSpPr>
        <p:pic>
          <p:nvPicPr>
            <p:cNvPr id="41" name="Elemento grafico 40" descr="Contratto contorno">
              <a:extLst>
                <a:ext uri="{FF2B5EF4-FFF2-40B4-BE49-F238E27FC236}">
                  <a16:creationId xmlns:a16="http://schemas.microsoft.com/office/drawing/2014/main" id="{6649F15F-A747-1F95-D03E-ABC4E5AF1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027173" y="1771453"/>
              <a:ext cx="1253537" cy="1253537"/>
            </a:xfrm>
            <a:prstGeom prst="rect">
              <a:avLst/>
            </a:prstGeom>
          </p:spPr>
        </p:pic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A957CC2F-CC7B-80D8-D9B4-9D6EEBDC5303}"/>
                </a:ext>
              </a:extLst>
            </p:cNvPr>
            <p:cNvSpPr txBox="1"/>
            <p:nvPr/>
          </p:nvSpPr>
          <p:spPr>
            <a:xfrm>
              <a:off x="4804527" y="3218308"/>
              <a:ext cx="1855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SemiLight" panose="020B0502040204020203" pitchFamily="34" charset="0"/>
                </a:rPr>
                <a:t>Document version</a:t>
              </a:r>
              <a:endParaRPr lang="it-IT" sz="1600" dirty="0">
                <a:latin typeface="Bahnschrift SemiLight" panose="020B0502040204020203" pitchFamily="34" charset="0"/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529E12E-FB0A-7D11-0367-D5E2829B26BA}"/>
              </a:ext>
            </a:extLst>
          </p:cNvPr>
          <p:cNvGrpSpPr/>
          <p:nvPr/>
        </p:nvGrpSpPr>
        <p:grpSpPr>
          <a:xfrm>
            <a:off x="2694581" y="1694015"/>
            <a:ext cx="1645096" cy="1862422"/>
            <a:chOff x="2694581" y="1694015"/>
            <a:chExt cx="1645096" cy="1862422"/>
          </a:xfrm>
        </p:grpSpPr>
        <p:pic>
          <p:nvPicPr>
            <p:cNvPr id="31" name="Elemento grafico 30" descr="Calendario giornaliero contorno">
              <a:extLst>
                <a:ext uri="{FF2B5EF4-FFF2-40B4-BE49-F238E27FC236}">
                  <a16:creationId xmlns:a16="http://schemas.microsoft.com/office/drawing/2014/main" id="{CA02366B-D89E-BC18-F943-44A1C22FF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724573" y="1694015"/>
              <a:ext cx="1253537" cy="1253537"/>
            </a:xfrm>
            <a:prstGeom prst="rect">
              <a:avLst/>
            </a:prstGeom>
          </p:spPr>
        </p:pic>
        <p:pic>
          <p:nvPicPr>
            <p:cNvPr id="38" name="Elemento grafico 37" descr="Orologio con riempimento a tinta unita">
              <a:extLst>
                <a:ext uri="{FF2B5EF4-FFF2-40B4-BE49-F238E27FC236}">
                  <a16:creationId xmlns:a16="http://schemas.microsoft.com/office/drawing/2014/main" id="{6CC36AA6-FAF2-0ECF-68E2-F9465621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425944" y="2357367"/>
              <a:ext cx="913733" cy="913733"/>
            </a:xfrm>
            <a:prstGeom prst="rect">
              <a:avLst/>
            </a:prstGeom>
          </p:spPr>
        </p:pic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38BD9F8-89B2-6074-C00A-BCC32BC5533F}"/>
                </a:ext>
              </a:extLst>
            </p:cNvPr>
            <p:cNvSpPr txBox="1"/>
            <p:nvPr/>
          </p:nvSpPr>
          <p:spPr>
            <a:xfrm>
              <a:off x="2694581" y="3217883"/>
              <a:ext cx="14627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SemiLight" panose="020B0502040204020203" pitchFamily="34" charset="0"/>
                </a:rPr>
                <a:t>Date and time</a:t>
              </a:r>
              <a:endParaRPr lang="it-IT" sz="1600" dirty="0">
                <a:latin typeface="Bahnschrift SemiLight" panose="020B0502040204020203" pitchFamily="34" charset="0"/>
              </a:endParaRPr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B7818480-6143-21C6-656E-E1402C8D4E9C}"/>
              </a:ext>
            </a:extLst>
          </p:cNvPr>
          <p:cNvGrpSpPr/>
          <p:nvPr/>
        </p:nvGrpSpPr>
        <p:grpSpPr>
          <a:xfrm>
            <a:off x="782613" y="1811506"/>
            <a:ext cx="1382087" cy="1739489"/>
            <a:chOff x="782613" y="1811506"/>
            <a:chExt cx="1382087" cy="1739489"/>
          </a:xfrm>
        </p:grpSpPr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2BD4E9F2-4B13-6A85-F24F-EF0CFA41025D}"/>
                </a:ext>
              </a:extLst>
            </p:cNvPr>
            <p:cNvSpPr txBox="1"/>
            <p:nvPr/>
          </p:nvSpPr>
          <p:spPr>
            <a:xfrm>
              <a:off x="875876" y="3212441"/>
              <a:ext cx="1288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 SemiLight" panose="020B0502040204020203" pitchFamily="34" charset="0"/>
                </a:rPr>
                <a:t>Ip address</a:t>
              </a:r>
              <a:endParaRPr lang="it-IT" sz="1600" dirty="0">
                <a:latin typeface="Bahnschrift SemiLight" panose="020B0502040204020203" pitchFamily="34" charset="0"/>
              </a:endParaRPr>
            </a:p>
          </p:txBody>
        </p:sp>
        <p:pic>
          <p:nvPicPr>
            <p:cNvPr id="6" name="Immagine 5" descr="Router wireless contorno">
              <a:extLst>
                <a:ext uri="{FF2B5EF4-FFF2-40B4-BE49-F238E27FC236}">
                  <a16:creationId xmlns:a16="http://schemas.microsoft.com/office/drawing/2014/main" id="{1ED9D970-6E8D-9E87-140B-EA342287E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782613" y="1811506"/>
              <a:ext cx="1164437" cy="1164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601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404B52-DE5D-6753-AB29-7E277AFA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12/04/2024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87DDC0A-C878-8C9B-7003-D3049740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D56B13-E05C-681D-E641-C0CD9C1E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5</a:t>
            </a:fld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65AE799-5EE5-27B4-BDF5-DDA32D37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Monokee for delegation</a:t>
            </a:r>
            <a:endParaRPr lang="it-IT" dirty="0"/>
          </a:p>
        </p:txBody>
      </p:sp>
      <p:pic>
        <p:nvPicPr>
          <p:cNvPr id="8" name="Segnaposto contenuto 7" descr="Utenti contorno">
            <a:extLst>
              <a:ext uri="{FF2B5EF4-FFF2-40B4-BE49-F238E27FC236}">
                <a16:creationId xmlns:a16="http://schemas.microsoft.com/office/drawing/2014/main" id="{AD011018-3DEE-7BBC-D1BC-29B520FFD4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2973" y="2867741"/>
            <a:ext cx="914400" cy="914400"/>
          </a:xfrm>
        </p:spPr>
      </p:pic>
      <p:pic>
        <p:nvPicPr>
          <p:cNvPr id="14" name="Elemento grafico 13" descr="Interfaccia utente/Esperienza utente contorno">
            <a:extLst>
              <a:ext uri="{FF2B5EF4-FFF2-40B4-BE49-F238E27FC236}">
                <a16:creationId xmlns:a16="http://schemas.microsoft.com/office/drawing/2014/main" id="{E2A5C77A-F2E9-82B7-61D4-C100AFEA7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1355" y="2440134"/>
            <a:ext cx="1351084" cy="1351084"/>
          </a:xfrm>
          <a:prstGeom prst="rect">
            <a:avLst/>
          </a:prstGeom>
        </p:spPr>
      </p:pic>
      <p:pic>
        <p:nvPicPr>
          <p:cNvPr id="20" name="Elemento grafico 19" descr="Miglioramento costante contorno">
            <a:extLst>
              <a:ext uri="{FF2B5EF4-FFF2-40B4-BE49-F238E27FC236}">
                <a16:creationId xmlns:a16="http://schemas.microsoft.com/office/drawing/2014/main" id="{EFA6F844-CFAE-F6B2-DEB1-5EB8E5022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16278" y="2108577"/>
            <a:ext cx="1408235" cy="1408235"/>
          </a:xfrm>
          <a:prstGeom prst="rect">
            <a:avLst/>
          </a:prstGeom>
        </p:spPr>
      </p:pic>
      <p:pic>
        <p:nvPicPr>
          <p:cNvPr id="24" name="Elemento grafico 23" descr="Documento contorno">
            <a:extLst>
              <a:ext uri="{FF2B5EF4-FFF2-40B4-BE49-F238E27FC236}">
                <a16:creationId xmlns:a16="http://schemas.microsoft.com/office/drawing/2014/main" id="{0C9B8748-201D-26FE-7F7D-E25D09232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009317" y="4354264"/>
            <a:ext cx="914400" cy="914400"/>
          </a:xfrm>
          <a:prstGeom prst="rect">
            <a:avLst/>
          </a:prstGeom>
        </p:spPr>
      </p:pic>
      <p:grpSp>
        <p:nvGrpSpPr>
          <p:cNvPr id="50" name="Gruppo 49">
            <a:extLst>
              <a:ext uri="{FF2B5EF4-FFF2-40B4-BE49-F238E27FC236}">
                <a16:creationId xmlns:a16="http://schemas.microsoft.com/office/drawing/2014/main" id="{670006E8-CB00-5F90-4E3D-500803244987}"/>
              </a:ext>
            </a:extLst>
          </p:cNvPr>
          <p:cNvGrpSpPr/>
          <p:nvPr/>
        </p:nvGrpSpPr>
        <p:grpSpPr>
          <a:xfrm>
            <a:off x="4864882" y="2923874"/>
            <a:ext cx="2071508" cy="1919188"/>
            <a:chOff x="4864882" y="2923874"/>
            <a:chExt cx="2071508" cy="1919188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2B27BA90-4520-F352-2B5E-465286E96645}"/>
                </a:ext>
              </a:extLst>
            </p:cNvPr>
            <p:cNvGrpSpPr/>
            <p:nvPr/>
          </p:nvGrpSpPr>
          <p:grpSpPr>
            <a:xfrm>
              <a:off x="4864882" y="2923874"/>
              <a:ext cx="2071508" cy="1681731"/>
              <a:chOff x="4125058" y="3354183"/>
              <a:chExt cx="2071508" cy="1681731"/>
            </a:xfrm>
          </p:grpSpPr>
          <p:pic>
            <p:nvPicPr>
              <p:cNvPr id="16" name="Elemento grafico 15" descr="Utenti contorno">
                <a:extLst>
                  <a:ext uri="{FF2B5EF4-FFF2-40B4-BE49-F238E27FC236}">
                    <a16:creationId xmlns:a16="http://schemas.microsoft.com/office/drawing/2014/main" id="{583DDCC1-DBD2-3A5D-625D-F5260A118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643603" y="3354183"/>
                <a:ext cx="1056542" cy="1056542"/>
              </a:xfrm>
              <a:prstGeom prst="rect">
                <a:avLst/>
              </a:prstGeom>
            </p:spPr>
          </p:pic>
          <p:pic>
            <p:nvPicPr>
              <p:cNvPr id="17" name="Elemento grafico 16" descr="Utenti contorno">
                <a:extLst>
                  <a:ext uri="{FF2B5EF4-FFF2-40B4-BE49-F238E27FC236}">
                    <a16:creationId xmlns:a16="http://schemas.microsoft.com/office/drawing/2014/main" id="{B3556777-3B2C-6845-2842-FDF8523BD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25058" y="3945668"/>
                <a:ext cx="1056542" cy="1056542"/>
              </a:xfrm>
              <a:prstGeom prst="rect">
                <a:avLst/>
              </a:prstGeom>
            </p:spPr>
          </p:pic>
          <p:pic>
            <p:nvPicPr>
              <p:cNvPr id="18" name="Elemento grafico 17" descr="Utenti contorno">
                <a:extLst>
                  <a:ext uri="{FF2B5EF4-FFF2-40B4-BE49-F238E27FC236}">
                    <a16:creationId xmlns:a16="http://schemas.microsoft.com/office/drawing/2014/main" id="{B96B7A21-D74A-D302-A21C-29E5178BC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40024" y="3979372"/>
                <a:ext cx="1056542" cy="1056542"/>
              </a:xfrm>
              <a:prstGeom prst="rect">
                <a:avLst/>
              </a:prstGeom>
            </p:spPr>
          </p:pic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158DB51-6D46-F310-7394-B249CFB549A4}"/>
                </a:ext>
              </a:extLst>
            </p:cNvPr>
            <p:cNvSpPr txBox="1"/>
            <p:nvPr/>
          </p:nvSpPr>
          <p:spPr>
            <a:xfrm>
              <a:off x="5109328" y="4504508"/>
              <a:ext cx="158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 SemiLight" panose="020B0502040204020203" pitchFamily="34" charset="0"/>
                </a:rPr>
                <a:t>Dealer users</a:t>
              </a:r>
              <a:endParaRPr lang="it-IT" sz="1600" dirty="0">
                <a:latin typeface="Bahnschrift SemiLight" panose="020B0502040204020203" pitchFamily="34" charset="0"/>
              </a:endParaRPr>
            </a:p>
          </p:txBody>
        </p: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A175791-FE8E-0F24-4DBC-0989FD933193}"/>
              </a:ext>
            </a:extLst>
          </p:cNvPr>
          <p:cNvSpPr txBox="1"/>
          <p:nvPr/>
        </p:nvSpPr>
        <p:spPr>
          <a:xfrm>
            <a:off x="697300" y="3919733"/>
            <a:ext cx="15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SemiLight" panose="020B0502040204020203" pitchFamily="34" charset="0"/>
              </a:rPr>
              <a:t>Delegated</a:t>
            </a:r>
          </a:p>
          <a:p>
            <a:pPr algn="ctr"/>
            <a:r>
              <a:rPr lang="en-US" sz="1600" dirty="0">
                <a:latin typeface="Bahnschrift SemiLight" panose="020B0502040204020203" pitchFamily="34" charset="0"/>
              </a:rPr>
              <a:t>Dealer administrators</a:t>
            </a:r>
            <a:endParaRPr lang="it-IT" sz="1600" dirty="0">
              <a:latin typeface="Bahnschrift SemiLight" panose="020B0502040204020203" pitchFamily="34" charset="0"/>
            </a:endParaRP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6348DBBD-369F-5895-0144-F47F6945BFE8}"/>
              </a:ext>
            </a:extLst>
          </p:cNvPr>
          <p:cNvSpPr/>
          <p:nvPr/>
        </p:nvSpPr>
        <p:spPr>
          <a:xfrm>
            <a:off x="470389" y="1406769"/>
            <a:ext cx="4088424" cy="460351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99C8DCE-C14B-BEA2-9E9C-F5B3BF930312}"/>
              </a:ext>
            </a:extLst>
          </p:cNvPr>
          <p:cNvSpPr txBox="1"/>
          <p:nvPr/>
        </p:nvSpPr>
        <p:spPr>
          <a:xfrm>
            <a:off x="2624430" y="1918223"/>
            <a:ext cx="158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SemiLight" panose="020B0502040204020203" pitchFamily="34" charset="0"/>
              </a:rPr>
              <a:t>Life cycle</a:t>
            </a:r>
            <a:endParaRPr lang="it-IT" sz="1600" dirty="0">
              <a:latin typeface="Bahnschrift SemiLight" panose="020B0502040204020203" pitchFamily="34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76D67A-1078-36E3-EA36-1398673FDACD}"/>
              </a:ext>
            </a:extLst>
          </p:cNvPr>
          <p:cNvSpPr txBox="1"/>
          <p:nvPr/>
        </p:nvSpPr>
        <p:spPr>
          <a:xfrm>
            <a:off x="2675209" y="5210487"/>
            <a:ext cx="1582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SemiLight" panose="020B0502040204020203" pitchFamily="34" charset="0"/>
              </a:rPr>
              <a:t>Access certification</a:t>
            </a:r>
            <a:endParaRPr lang="it-IT" sz="1600" dirty="0">
              <a:latin typeface="Bahnschrift SemiLight" panose="020B0502040204020203" pitchFamily="34" charset="0"/>
            </a:endParaRP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AA6464CA-218F-2289-F275-1E4D13E4AE7E}"/>
              </a:ext>
            </a:extLst>
          </p:cNvPr>
          <p:cNvSpPr/>
          <p:nvPr/>
        </p:nvSpPr>
        <p:spPr>
          <a:xfrm>
            <a:off x="4873418" y="1406769"/>
            <a:ext cx="5119039" cy="460351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8F4A07EB-52A5-1209-7463-1567300F7A8E}"/>
              </a:ext>
            </a:extLst>
          </p:cNvPr>
          <p:cNvSpPr txBox="1"/>
          <p:nvPr/>
        </p:nvSpPr>
        <p:spPr>
          <a:xfrm>
            <a:off x="5109328" y="1601772"/>
            <a:ext cx="202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Internal</a:t>
            </a:r>
            <a:endParaRPr lang="it-IT" sz="1600" dirty="0">
              <a:solidFill>
                <a:schemeClr val="accent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64A7DE6-1BD7-1DFF-6676-B98310979C17}"/>
              </a:ext>
            </a:extLst>
          </p:cNvPr>
          <p:cNvSpPr txBox="1"/>
          <p:nvPr/>
        </p:nvSpPr>
        <p:spPr>
          <a:xfrm>
            <a:off x="717280" y="1550455"/>
            <a:ext cx="202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Bahnschrift SemiBold" panose="020B0502040204020203" pitchFamily="34" charset="0"/>
              </a:rPr>
              <a:t>External</a:t>
            </a:r>
            <a:endParaRPr lang="it-IT" sz="1600" dirty="0">
              <a:solidFill>
                <a:schemeClr val="accent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BF886AA-C5DE-881B-CCA6-F22579633B4A}"/>
              </a:ext>
            </a:extLst>
          </p:cNvPr>
          <p:cNvSpPr txBox="1"/>
          <p:nvPr/>
        </p:nvSpPr>
        <p:spPr>
          <a:xfrm>
            <a:off x="7745265" y="3782141"/>
            <a:ext cx="17632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SemiLight" panose="020B0502040204020203" pitchFamily="34" charset="0"/>
              </a:rPr>
              <a:t>IT department has control over </a:t>
            </a:r>
            <a:r>
              <a:rPr lang="it-IT" sz="1600" dirty="0" err="1">
                <a:latin typeface="Bahnschrift SemiLight" panose="020B0502040204020203" pitchFamily="34" charset="0"/>
              </a:rPr>
              <a:t>assignment</a:t>
            </a:r>
            <a:r>
              <a:rPr lang="it-IT" sz="1600" dirty="0">
                <a:latin typeface="Bahnschrift SemiLight" panose="020B0502040204020203" pitchFamily="34" charset="0"/>
              </a:rPr>
              <a:t> of </a:t>
            </a:r>
            <a:r>
              <a:rPr lang="it-IT" sz="1600" dirty="0" err="1">
                <a:latin typeface="Bahnschrift SemiLight" panose="020B0502040204020203" pitchFamily="34" charset="0"/>
              </a:rPr>
              <a:t>applications</a:t>
            </a:r>
            <a:endParaRPr lang="it-IT" sz="1600" dirty="0">
              <a:latin typeface="Bahnschrift SemiLight" panose="020B0502040204020203" pitchFamily="34" charset="0"/>
            </a:endParaRPr>
          </a:p>
        </p:txBody>
      </p:sp>
      <p:pic>
        <p:nvPicPr>
          <p:cNvPr id="43" name="Elemento grafico 42" descr="Mano aperta con riempimento a tinta unita">
            <a:extLst>
              <a:ext uri="{FF2B5EF4-FFF2-40B4-BE49-F238E27FC236}">
                <a16:creationId xmlns:a16="http://schemas.microsoft.com/office/drawing/2014/main" id="{4A5E5328-CA6C-E504-9113-6D15356888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257112" y="3505101"/>
            <a:ext cx="559206" cy="559206"/>
          </a:xfrm>
          <a:prstGeom prst="rect">
            <a:avLst/>
          </a:prstGeom>
        </p:spPr>
      </p:pic>
      <p:pic>
        <p:nvPicPr>
          <p:cNvPr id="45" name="Elemento grafico 44" descr="Freccia a destra contorno">
            <a:extLst>
              <a:ext uri="{FF2B5EF4-FFF2-40B4-BE49-F238E27FC236}">
                <a16:creationId xmlns:a16="http://schemas.microsoft.com/office/drawing/2014/main" id="{803C063D-489B-8D03-704E-8A61385556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146178">
            <a:off x="1970634" y="2515828"/>
            <a:ext cx="914400" cy="914400"/>
          </a:xfrm>
          <a:prstGeom prst="rect">
            <a:avLst/>
          </a:prstGeom>
        </p:spPr>
      </p:pic>
      <p:pic>
        <p:nvPicPr>
          <p:cNvPr id="46" name="Elemento grafico 45" descr="Freccia a destra contorno">
            <a:extLst>
              <a:ext uri="{FF2B5EF4-FFF2-40B4-BE49-F238E27FC236}">
                <a16:creationId xmlns:a16="http://schemas.microsoft.com/office/drawing/2014/main" id="{11FC65CD-60EC-0402-AEBB-121197FE65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83643">
            <a:off x="3971276" y="2678052"/>
            <a:ext cx="1381102" cy="914400"/>
          </a:xfrm>
          <a:prstGeom prst="rect">
            <a:avLst/>
          </a:prstGeom>
        </p:spPr>
      </p:pic>
      <p:pic>
        <p:nvPicPr>
          <p:cNvPr id="47" name="Elemento grafico 46" descr="Freccia a destra contorno">
            <a:extLst>
              <a:ext uri="{FF2B5EF4-FFF2-40B4-BE49-F238E27FC236}">
                <a16:creationId xmlns:a16="http://schemas.microsoft.com/office/drawing/2014/main" id="{98F03D0D-8504-BBDE-8B5C-0CF9B46C54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83643">
            <a:off x="2280655" y="4441030"/>
            <a:ext cx="914400" cy="914400"/>
          </a:xfrm>
          <a:prstGeom prst="rect">
            <a:avLst/>
          </a:prstGeom>
        </p:spPr>
      </p:pic>
      <p:pic>
        <p:nvPicPr>
          <p:cNvPr id="48" name="Elemento grafico 47" descr="Freccia a destra contorno">
            <a:extLst>
              <a:ext uri="{FF2B5EF4-FFF2-40B4-BE49-F238E27FC236}">
                <a16:creationId xmlns:a16="http://schemas.microsoft.com/office/drawing/2014/main" id="{A232182B-E60C-38AC-AF63-58B1728D13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744913">
            <a:off x="3864673" y="4295100"/>
            <a:ext cx="1496236" cy="981144"/>
          </a:xfrm>
          <a:prstGeom prst="rect">
            <a:avLst/>
          </a:prstGeom>
        </p:spPr>
      </p:pic>
      <p:pic>
        <p:nvPicPr>
          <p:cNvPr id="49" name="Elemento grafico 48" descr="Freccia a destra contorno">
            <a:extLst>
              <a:ext uri="{FF2B5EF4-FFF2-40B4-BE49-F238E27FC236}">
                <a16:creationId xmlns:a16="http://schemas.microsoft.com/office/drawing/2014/main" id="{F968A9C0-C24D-53A1-E303-6638A702A1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6894704" y="3304920"/>
            <a:ext cx="101404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/>
      <p:bldP spid="33" grpId="0"/>
      <p:bldP spid="34" grpId="0" animBg="1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794BF94-24D7-0415-F6DF-EBDC9C8C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12/04/2024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66998E-A704-29E1-80E6-6CBC9DB0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076D59-06BC-EFE5-4AEC-F7725CE2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6</a:t>
            </a:fld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983A5BD-9C97-392C-7241-148A1C10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Monokee for delegation</a:t>
            </a:r>
            <a:endParaRPr lang="it-IT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90E5A990-57E7-BEF1-0511-493EA3DC3D69}"/>
              </a:ext>
            </a:extLst>
          </p:cNvPr>
          <p:cNvGrpSpPr/>
          <p:nvPr/>
        </p:nvGrpSpPr>
        <p:grpSpPr>
          <a:xfrm>
            <a:off x="1113765" y="1762241"/>
            <a:ext cx="7674455" cy="3029554"/>
            <a:chOff x="1243875" y="1401772"/>
            <a:chExt cx="7674455" cy="3029554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2AAD4835-BA66-6A12-F11D-D5183889F86D}"/>
                </a:ext>
              </a:extLst>
            </p:cNvPr>
            <p:cNvSpPr txBox="1"/>
            <p:nvPr/>
          </p:nvSpPr>
          <p:spPr>
            <a:xfrm>
              <a:off x="3197966" y="1401772"/>
              <a:ext cx="45720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Bahnschrift SemiLight" panose="020B0502040204020203" pitchFamily="34" charset="0"/>
                </a:rPr>
                <a:t>From </a:t>
              </a:r>
              <a:r>
                <a:rPr lang="en-US" sz="280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GARTNER</a:t>
              </a:r>
              <a:r>
                <a:rPr lang="en-US" sz="2800" dirty="0">
                  <a:latin typeface="Bahnschrift SemiLight" panose="020B0502040204020203" pitchFamily="34" charset="0"/>
                </a:rPr>
                <a:t> research:</a:t>
              </a:r>
              <a:endParaRPr lang="it-IT" sz="2800" dirty="0">
                <a:latin typeface="Bahnschrift SemiLight" panose="020B0502040204020203" pitchFamily="34" charset="0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EBA572B-1449-4E5B-A024-BD852DAECD84}"/>
                </a:ext>
              </a:extLst>
            </p:cNvPr>
            <p:cNvSpPr txBox="1"/>
            <p:nvPr/>
          </p:nvSpPr>
          <p:spPr>
            <a:xfrm>
              <a:off x="1243875" y="2261501"/>
              <a:ext cx="330151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0070C0"/>
                  </a:solidFill>
                  <a:latin typeface="Bahnschrift SemiLight" panose="020B0502040204020203" pitchFamily="34" charset="0"/>
                </a:rPr>
                <a:t>45%</a:t>
              </a:r>
              <a:r>
                <a:rPr lang="en-US" sz="5400" dirty="0">
                  <a:solidFill>
                    <a:srgbClr val="0070C0"/>
                  </a:solidFill>
                  <a:latin typeface="Bahnschrift SemiLight" panose="020B0502040204020203" pitchFamily="34" charset="0"/>
                </a:rPr>
                <a:t> </a:t>
              </a:r>
            </a:p>
            <a:p>
              <a:pPr algn="ctr"/>
              <a:r>
                <a:rPr lang="en-US" sz="1800" dirty="0">
                  <a:latin typeface="Bahnschrift SemiLight" panose="020B0502040204020203" pitchFamily="34" charset="0"/>
                </a:rPr>
                <a:t>of all AM vendors surveyed offer features </a:t>
              </a:r>
              <a:r>
                <a:rPr lang="en-US" sz="1800" dirty="0">
                  <a:solidFill>
                    <a:srgbClr val="0070C0"/>
                  </a:solidFill>
                  <a:latin typeface="Bahnschrift SemiLight" panose="020B0502040204020203" pitchFamily="34" charset="0"/>
                </a:rPr>
                <a:t>to invite and register</a:t>
              </a:r>
              <a:r>
                <a:rPr lang="en-US" sz="1800" dirty="0">
                  <a:latin typeface="Bahnschrift SemiLight" panose="020B0502040204020203" pitchFamily="34" charset="0"/>
                </a:rPr>
                <a:t> B2B users by </a:t>
              </a:r>
              <a:r>
                <a:rPr lang="en-US" sz="1800" dirty="0">
                  <a:solidFill>
                    <a:srgbClr val="0070C0"/>
                  </a:solidFill>
                  <a:latin typeface="Bahnschrift SemiLight" panose="020B0502040204020203" pitchFamily="34" charset="0"/>
                </a:rPr>
                <a:t>delegating user registration</a:t>
              </a:r>
              <a:endParaRPr lang="it-IT" dirty="0">
                <a:solidFill>
                  <a:srgbClr val="0070C0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AA69C51-EF9E-754F-C5EC-9461DE67C081}"/>
                </a:ext>
              </a:extLst>
            </p:cNvPr>
            <p:cNvSpPr txBox="1"/>
            <p:nvPr/>
          </p:nvSpPr>
          <p:spPr>
            <a:xfrm>
              <a:off x="5616819" y="2123002"/>
              <a:ext cx="330151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rgbClr val="C00000"/>
                  </a:solidFill>
                  <a:latin typeface="Bahnschrift SemiLight" panose="020B0502040204020203" pitchFamily="34" charset="0"/>
                </a:rPr>
                <a:t>64%</a:t>
              </a:r>
              <a:r>
                <a:rPr lang="en-US" sz="5400" dirty="0">
                  <a:solidFill>
                    <a:srgbClr val="C00000"/>
                  </a:solidFill>
                  <a:latin typeface="Bahnschrift SemiLight" panose="020B0502040204020203" pitchFamily="34" charset="0"/>
                </a:rPr>
                <a:t> </a:t>
              </a:r>
            </a:p>
            <a:p>
              <a:pPr algn="ctr"/>
              <a:r>
                <a:rPr lang="en-US" sz="1800" dirty="0">
                  <a:latin typeface="Bahnschrift SemiLight" panose="020B0502040204020203" pitchFamily="34" charset="0"/>
                </a:rPr>
                <a:t>of AM vendors evaluated still </a:t>
              </a:r>
              <a:r>
                <a:rPr lang="en-US" sz="1800" dirty="0">
                  <a:solidFill>
                    <a:srgbClr val="C00000"/>
                  </a:solidFill>
                  <a:latin typeface="Bahnschrift SemiBold" panose="020B0502040204020203" pitchFamily="34" charset="0"/>
                </a:rPr>
                <a:t>DO </a:t>
              </a:r>
              <a:r>
                <a:rPr lang="en-US" dirty="0">
                  <a:solidFill>
                    <a:srgbClr val="C00000"/>
                  </a:solidFill>
                  <a:latin typeface="Bahnschrift SemiBold" panose="020B0502040204020203" pitchFamily="34" charset="0"/>
                </a:rPr>
                <a:t>NOT </a:t>
              </a:r>
              <a:r>
                <a:rPr lang="en-US" sz="1800" dirty="0">
                  <a:latin typeface="Bahnschrift SemiLight" panose="020B0502040204020203" pitchFamily="34" charset="0"/>
                </a:rPr>
                <a:t>offer delegated administrator </a:t>
              </a:r>
              <a:r>
                <a:rPr lang="en-US" sz="1800" dirty="0">
                  <a:solidFill>
                    <a:srgbClr val="C00000"/>
                  </a:solidFill>
                  <a:latin typeface="Bahnschrift SemiLight" panose="020B0502040204020203" pitchFamily="34" charset="0"/>
                </a:rPr>
                <a:t>roles and access certifications for delegated administrators</a:t>
              </a:r>
              <a:endParaRPr lang="it-IT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50BC457-13A1-F67C-9A89-F12D8100D03A}"/>
              </a:ext>
            </a:extLst>
          </p:cNvPr>
          <p:cNvGrpSpPr/>
          <p:nvPr/>
        </p:nvGrpSpPr>
        <p:grpSpPr>
          <a:xfrm>
            <a:off x="1113765" y="4876352"/>
            <a:ext cx="8630005" cy="830997"/>
            <a:chOff x="1113765" y="4876352"/>
            <a:chExt cx="8630005" cy="830997"/>
          </a:xfrm>
        </p:grpSpPr>
        <p:pic>
          <p:nvPicPr>
            <p:cNvPr id="16" name="Immagine 15" descr="Immagine che contiene Carattere, Elementi grafici, grafica, logo&#10;&#10;Descrizione generata automaticamente">
              <a:extLst>
                <a:ext uri="{FF2B5EF4-FFF2-40B4-BE49-F238E27FC236}">
                  <a16:creationId xmlns:a16="http://schemas.microsoft.com/office/drawing/2014/main" id="{377AE959-A1F2-5D8A-581C-AF544F56B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" y="4933009"/>
              <a:ext cx="3174872" cy="717684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EC73414-7612-3636-5D77-16BFF641891F}"/>
                </a:ext>
              </a:extLst>
            </p:cNvPr>
            <p:cNvSpPr txBox="1"/>
            <p:nvPr/>
          </p:nvSpPr>
          <p:spPr>
            <a:xfrm>
              <a:off x="4288637" y="4876352"/>
              <a:ext cx="54551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47AC40"/>
                  </a:solidFill>
                  <a:latin typeface="Bahnschrift SemiLight" panose="020B0502040204020203" pitchFamily="34" charset="0"/>
                </a:rPr>
                <a:t>offers roles and access certifications for delegated administrators</a:t>
              </a:r>
              <a:endParaRPr lang="it-IT" sz="2400" b="1" dirty="0">
                <a:solidFill>
                  <a:srgbClr val="47AC4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C51D7836-A9C4-7ABA-D8AA-0958DC3EA0ED}"/>
                  </a:ext>
                </a:extLst>
              </p14:cNvPr>
              <p14:cNvContentPartPr/>
              <p14:nvPr/>
            </p14:nvContentPartPr>
            <p14:xfrm>
              <a:off x="8053539" y="5534308"/>
              <a:ext cx="36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C51D7836-A9C4-7ABA-D8AA-0958DC3EA0E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47419" y="5528188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Grafico 23">
            <a:extLst>
              <a:ext uri="{FF2B5EF4-FFF2-40B4-BE49-F238E27FC236}">
                <a16:creationId xmlns:a16="http://schemas.microsoft.com/office/drawing/2014/main" id="{8FC028B0-69AD-227F-4D1A-18D026AA3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236615"/>
              </p:ext>
            </p:extLst>
          </p:nvPr>
        </p:nvGraphicFramePr>
        <p:xfrm>
          <a:off x="0" y="922174"/>
          <a:ext cx="2510118" cy="253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6" name="Grafico 25">
            <a:extLst>
              <a:ext uri="{FF2B5EF4-FFF2-40B4-BE49-F238E27FC236}">
                <a16:creationId xmlns:a16="http://schemas.microsoft.com/office/drawing/2014/main" id="{2081CF91-4360-AA96-3B52-A673BF0FC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281341"/>
              </p:ext>
            </p:extLst>
          </p:nvPr>
        </p:nvGraphicFramePr>
        <p:xfrm>
          <a:off x="6012515" y="1677976"/>
          <a:ext cx="2510118" cy="253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  <p:extLst>
      <p:ext uri="{BB962C8B-B14F-4D97-AF65-F5344CB8AC3E}">
        <p14:creationId xmlns:p14="http://schemas.microsoft.com/office/powerpoint/2010/main" val="111510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794BF94-24D7-0415-F6DF-EBDC9C8C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12/04/2024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66998E-A704-29E1-80E6-6CBC9DB0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076D59-06BC-EFE5-4AEC-F7725CE2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7</a:t>
            </a:fld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983A5BD-9C97-392C-7241-148A1C10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Monokee for delegation</a:t>
            </a:r>
            <a:endParaRPr lang="it-IT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AD4835-BA66-6A12-F11D-D5183889F86D}"/>
              </a:ext>
            </a:extLst>
          </p:cNvPr>
          <p:cNvSpPr txBox="1"/>
          <p:nvPr/>
        </p:nvSpPr>
        <p:spPr>
          <a:xfrm>
            <a:off x="3202598" y="1314414"/>
            <a:ext cx="43165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Light" panose="020B0502040204020203" pitchFamily="34" charset="0"/>
              </a:rPr>
              <a:t>From </a:t>
            </a:r>
            <a:r>
              <a:rPr lang="en-US" sz="2800" dirty="0">
                <a:solidFill>
                  <a:srgbClr val="0070C0"/>
                </a:solidFill>
                <a:latin typeface="Bahnschrift" panose="020B0502040204020203" pitchFamily="34" charset="0"/>
              </a:rPr>
              <a:t>GARTNER</a:t>
            </a:r>
            <a:r>
              <a:rPr lang="en-US" sz="2800" dirty="0">
                <a:latin typeface="Bahnschrift SemiLight" panose="020B0502040204020203" pitchFamily="34" charset="0"/>
              </a:rPr>
              <a:t> research:</a:t>
            </a:r>
            <a:endParaRPr lang="it-IT" sz="2800" dirty="0">
              <a:latin typeface="Bahnschrift SemiLight" panose="020B050204020402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AA69C51-EF9E-754F-C5EC-9461DE67C081}"/>
              </a:ext>
            </a:extLst>
          </p:cNvPr>
          <p:cNvSpPr txBox="1"/>
          <p:nvPr/>
        </p:nvSpPr>
        <p:spPr>
          <a:xfrm>
            <a:off x="1158589" y="2171289"/>
            <a:ext cx="37561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64%</a:t>
            </a:r>
            <a:r>
              <a:rPr lang="en-US" sz="5400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 </a:t>
            </a:r>
          </a:p>
          <a:p>
            <a:pPr algn="ctr"/>
            <a:r>
              <a:rPr lang="en-US" sz="2000" dirty="0">
                <a:latin typeface="Bahnschrift SemiLight" panose="020B0502040204020203" pitchFamily="34" charset="0"/>
              </a:rPr>
              <a:t>of AM vendors evaluated still </a:t>
            </a:r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DO NOT </a:t>
            </a:r>
            <a:r>
              <a:rPr lang="en-US" sz="2000" dirty="0">
                <a:latin typeface="Bahnschrift SemiLight" panose="020B0502040204020203" pitchFamily="34" charset="0"/>
              </a:rPr>
              <a:t>offer delegated administrator </a:t>
            </a:r>
            <a:r>
              <a:rPr lang="en-US" sz="2000" b="1" dirty="0">
                <a:solidFill>
                  <a:schemeClr val="accent1"/>
                </a:solidFill>
                <a:latin typeface="Bahnschrift SemiLight" panose="020B0502040204020203" pitchFamily="34" charset="0"/>
              </a:rPr>
              <a:t>roles and access certifications for delegated administrators</a:t>
            </a:r>
            <a:endParaRPr lang="it-IT" sz="2000" b="1" dirty="0">
              <a:solidFill>
                <a:schemeClr val="accent1"/>
              </a:solidFill>
            </a:endParaRP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50BC457-13A1-F67C-9A89-F12D8100D03A}"/>
              </a:ext>
            </a:extLst>
          </p:cNvPr>
          <p:cNvGrpSpPr/>
          <p:nvPr/>
        </p:nvGrpSpPr>
        <p:grpSpPr>
          <a:xfrm>
            <a:off x="1158589" y="4851088"/>
            <a:ext cx="8630005" cy="1384995"/>
            <a:chOff x="1113765" y="4876352"/>
            <a:chExt cx="8630005" cy="1384995"/>
          </a:xfrm>
        </p:grpSpPr>
        <p:pic>
          <p:nvPicPr>
            <p:cNvPr id="16" name="Immagine 15" descr="Immagine che contiene Carattere, Elementi grafici, grafica, logo&#10;&#10;Descrizione generata automaticamente">
              <a:extLst>
                <a:ext uri="{FF2B5EF4-FFF2-40B4-BE49-F238E27FC236}">
                  <a16:creationId xmlns:a16="http://schemas.microsoft.com/office/drawing/2014/main" id="{377AE959-A1F2-5D8A-581C-AF544F56B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" y="5210007"/>
              <a:ext cx="3174872" cy="717684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EC73414-7612-3636-5D77-16BFF641891F}"/>
                </a:ext>
              </a:extLst>
            </p:cNvPr>
            <p:cNvSpPr txBox="1"/>
            <p:nvPr/>
          </p:nvSpPr>
          <p:spPr>
            <a:xfrm>
              <a:off x="4288637" y="4876352"/>
              <a:ext cx="545513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47AC40"/>
                  </a:solidFill>
                  <a:latin typeface="Bahnschrift SemiLight" panose="020B0502040204020203" pitchFamily="34" charset="0"/>
                </a:rPr>
                <a:t>offers roles and access certifications for delegated administrators</a:t>
              </a:r>
              <a:endParaRPr lang="it-IT" sz="2800" b="1" dirty="0">
                <a:solidFill>
                  <a:srgbClr val="47AC4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C51D7836-A9C4-7ABA-D8AA-0958DC3EA0ED}"/>
                  </a:ext>
                </a:extLst>
              </p14:cNvPr>
              <p14:cNvContentPartPr/>
              <p14:nvPr/>
            </p14:nvContentPartPr>
            <p14:xfrm>
              <a:off x="8053539" y="5534308"/>
              <a:ext cx="36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C51D7836-A9C4-7ABA-D8AA-0958DC3EA0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7419" y="5528188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0" name="Grafico 29">
            <a:extLst>
              <a:ext uri="{FF2B5EF4-FFF2-40B4-BE49-F238E27FC236}">
                <a16:creationId xmlns:a16="http://schemas.microsoft.com/office/drawing/2014/main" id="{96B20C4E-B7CB-6504-918A-1E160E797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96873"/>
              </p:ext>
            </p:extLst>
          </p:nvPr>
        </p:nvGraphicFramePr>
        <p:xfrm>
          <a:off x="5481736" y="2130984"/>
          <a:ext cx="2510118" cy="2534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1" name="Elemento grafico 50" descr="Freccia linea: curva oraria contorno">
            <a:extLst>
              <a:ext uri="{FF2B5EF4-FFF2-40B4-BE49-F238E27FC236}">
                <a16:creationId xmlns:a16="http://schemas.microsoft.com/office/drawing/2014/main" id="{540B01E6-1FA7-53AD-FC40-D2DC3A5C9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156337">
            <a:off x="4106835" y="1479463"/>
            <a:ext cx="1725723" cy="2299748"/>
          </a:xfrm>
          <a:prstGeom prst="rect">
            <a:avLst/>
          </a:prstGeom>
        </p:spPr>
      </p:pic>
      <p:grpSp>
        <p:nvGrpSpPr>
          <p:cNvPr id="54" name="Gruppo 53">
            <a:extLst>
              <a:ext uri="{FF2B5EF4-FFF2-40B4-BE49-F238E27FC236}">
                <a16:creationId xmlns:a16="http://schemas.microsoft.com/office/drawing/2014/main" id="{55FE0AB0-198C-8C73-5354-76637B7DB7F3}"/>
              </a:ext>
            </a:extLst>
          </p:cNvPr>
          <p:cNvGrpSpPr/>
          <p:nvPr/>
        </p:nvGrpSpPr>
        <p:grpSpPr>
          <a:xfrm>
            <a:off x="7645729" y="2427216"/>
            <a:ext cx="1657484" cy="1245452"/>
            <a:chOff x="8098446" y="2445145"/>
            <a:chExt cx="1657484" cy="1245452"/>
          </a:xfrm>
        </p:grpSpPr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FE872E62-57FB-03DB-5411-0B516C0E522D}"/>
                </a:ext>
              </a:extLst>
            </p:cNvPr>
            <p:cNvGrpSpPr/>
            <p:nvPr/>
          </p:nvGrpSpPr>
          <p:grpSpPr>
            <a:xfrm>
              <a:off x="8917549" y="2834639"/>
              <a:ext cx="838381" cy="855958"/>
              <a:chOff x="8272864" y="3022247"/>
              <a:chExt cx="838381" cy="855958"/>
            </a:xfrm>
          </p:grpSpPr>
          <p:pic>
            <p:nvPicPr>
              <p:cNvPr id="47" name="Elemento grafico 46">
                <a:extLst>
                  <a:ext uri="{FF2B5EF4-FFF2-40B4-BE49-F238E27FC236}">
                    <a16:creationId xmlns:a16="http://schemas.microsoft.com/office/drawing/2014/main" id="{A382AD4B-8F80-8793-FDB1-338A734E6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82771" y="3022247"/>
                <a:ext cx="618565" cy="618565"/>
              </a:xfrm>
              <a:prstGeom prst="rect">
                <a:avLst/>
              </a:prstGeom>
            </p:spPr>
          </p:pic>
          <p:pic>
            <p:nvPicPr>
              <p:cNvPr id="48" name="Immagine 47" descr="Immagine che contiene Carattere, Elementi grafici, grafica, logo&#10;&#10;Descrizione generata automaticamente">
                <a:extLst>
                  <a:ext uri="{FF2B5EF4-FFF2-40B4-BE49-F238E27FC236}">
                    <a16:creationId xmlns:a16="http://schemas.microsoft.com/office/drawing/2014/main" id="{C7DDCF5F-CC60-C790-4935-EBB6F4438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2864" y="3688688"/>
                <a:ext cx="838381" cy="189517"/>
              </a:xfrm>
              <a:prstGeom prst="rect">
                <a:avLst/>
              </a:prstGeom>
            </p:spPr>
          </p:pic>
        </p:grpSp>
        <p:pic>
          <p:nvPicPr>
            <p:cNvPr id="53" name="Elemento grafico 52" descr="Freccia linea: curva antioraria contorno">
              <a:extLst>
                <a:ext uri="{FF2B5EF4-FFF2-40B4-BE49-F238E27FC236}">
                  <a16:creationId xmlns:a16="http://schemas.microsoft.com/office/drawing/2014/main" id="{223745F8-B5E7-3B51-8A07-8108474C5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6200000">
              <a:off x="8098446" y="2445145"/>
              <a:ext cx="1055935" cy="1055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7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6939BC-4E85-BBD3-96E8-5C4AB0B6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12/04/2024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A362D30-2278-7055-BB40-D2DEDC88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5755E8-B5BF-28DF-A5AA-479393AE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8</a:t>
            </a:fld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A08FF1E1-C001-8A29-8A6D-88EEDB17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Monokee for delegation and automation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4EEA666-3ACB-154E-5F99-1B591D2A9175}"/>
              </a:ext>
            </a:extLst>
          </p:cNvPr>
          <p:cNvSpPr txBox="1"/>
          <p:nvPr/>
        </p:nvSpPr>
        <p:spPr>
          <a:xfrm>
            <a:off x="218840" y="1002368"/>
            <a:ext cx="920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SemiLight" panose="020B0502040204020203" pitchFamily="34" charset="0"/>
              </a:rPr>
              <a:t>The existing processes were manual and with long waiting times.</a:t>
            </a:r>
            <a:endParaRPr lang="it-IT" sz="2000" dirty="0">
              <a:latin typeface="Bahnschrift SemiLight" panose="020B0502040204020203" pitchFamily="34" charset="0"/>
            </a:endParaRPr>
          </a:p>
        </p:txBody>
      </p:sp>
      <p:pic>
        <p:nvPicPr>
          <p:cNvPr id="16" name="Elemento grafico 15" descr="Freccia in su contorno">
            <a:extLst>
              <a:ext uri="{FF2B5EF4-FFF2-40B4-BE49-F238E27FC236}">
                <a16:creationId xmlns:a16="http://schemas.microsoft.com/office/drawing/2014/main" id="{C068841A-FA2B-ED30-D1D2-A43D372F1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447219">
            <a:off x="1255424" y="2923394"/>
            <a:ext cx="589904" cy="721313"/>
          </a:xfrm>
          <a:prstGeom prst="rect">
            <a:avLst/>
          </a:prstGeom>
        </p:spPr>
      </p:pic>
      <p:pic>
        <p:nvPicPr>
          <p:cNvPr id="20" name="Elemento grafico 19" descr="Freccia in su contorno">
            <a:extLst>
              <a:ext uri="{FF2B5EF4-FFF2-40B4-BE49-F238E27FC236}">
                <a16:creationId xmlns:a16="http://schemas.microsoft.com/office/drawing/2014/main" id="{938CB887-F1D1-B6B4-4C15-E659256F9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482596">
            <a:off x="1655146" y="2624879"/>
            <a:ext cx="589904" cy="721313"/>
          </a:xfrm>
          <a:prstGeom prst="rect">
            <a:avLst/>
          </a:prstGeom>
        </p:spPr>
      </p:pic>
      <p:pic>
        <p:nvPicPr>
          <p:cNvPr id="29" name="Elemento grafico 28" descr="Freccia in su contorno">
            <a:extLst>
              <a:ext uri="{FF2B5EF4-FFF2-40B4-BE49-F238E27FC236}">
                <a16:creationId xmlns:a16="http://schemas.microsoft.com/office/drawing/2014/main" id="{0CC11625-CA27-4E84-AF02-FF4C44836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06111">
            <a:off x="897320" y="4409847"/>
            <a:ext cx="589904" cy="721313"/>
          </a:xfrm>
          <a:prstGeom prst="rect">
            <a:avLst/>
          </a:prstGeom>
        </p:spPr>
      </p:pic>
      <p:grpSp>
        <p:nvGrpSpPr>
          <p:cNvPr id="76" name="Gruppo 75">
            <a:extLst>
              <a:ext uri="{FF2B5EF4-FFF2-40B4-BE49-F238E27FC236}">
                <a16:creationId xmlns:a16="http://schemas.microsoft.com/office/drawing/2014/main" id="{86AD4718-1F62-C48B-2232-A0C239BBFD09}"/>
              </a:ext>
            </a:extLst>
          </p:cNvPr>
          <p:cNvGrpSpPr/>
          <p:nvPr/>
        </p:nvGrpSpPr>
        <p:grpSpPr>
          <a:xfrm>
            <a:off x="1448360" y="2024517"/>
            <a:ext cx="1723336" cy="657608"/>
            <a:chOff x="1448360" y="2024517"/>
            <a:chExt cx="1723336" cy="657608"/>
          </a:xfrm>
        </p:grpSpPr>
        <p:pic>
          <p:nvPicPr>
            <p:cNvPr id="22" name="Elemento grafico 21" descr="Busta contorno">
              <a:extLst>
                <a:ext uri="{FF2B5EF4-FFF2-40B4-BE49-F238E27FC236}">
                  <a16:creationId xmlns:a16="http://schemas.microsoft.com/office/drawing/2014/main" id="{EDABFC11-7C0B-13B4-3429-BB6B74743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8360" y="2144329"/>
              <a:ext cx="537796" cy="537796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2DA09EAC-4B54-D067-7373-880A0BF537DE}"/>
                </a:ext>
              </a:extLst>
            </p:cNvPr>
            <p:cNvSpPr txBox="1"/>
            <p:nvPr/>
          </p:nvSpPr>
          <p:spPr>
            <a:xfrm>
              <a:off x="2041789" y="2024517"/>
              <a:ext cx="1129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Light" panose="020B0502040204020203" pitchFamily="34" charset="0"/>
                </a:rPr>
                <a:t>Dealer request</a:t>
              </a:r>
              <a:endParaRPr lang="it-IT" dirty="0">
                <a:latin typeface="Bahnschrift SemiLight" panose="020B0502040204020203" pitchFamily="34" charset="0"/>
              </a:endParaRPr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24EF0F20-0DF7-1870-2EB3-CCB32F08A8BE}"/>
              </a:ext>
            </a:extLst>
          </p:cNvPr>
          <p:cNvGrpSpPr/>
          <p:nvPr/>
        </p:nvGrpSpPr>
        <p:grpSpPr>
          <a:xfrm>
            <a:off x="1393073" y="3571418"/>
            <a:ext cx="1275365" cy="1200494"/>
            <a:chOff x="1377750" y="3371850"/>
            <a:chExt cx="1275365" cy="1200494"/>
          </a:xfrm>
        </p:grpSpPr>
        <p:pic>
          <p:nvPicPr>
            <p:cNvPr id="13" name="Elemento grafico 12" descr="Call center contorno">
              <a:extLst>
                <a:ext uri="{FF2B5EF4-FFF2-40B4-BE49-F238E27FC236}">
                  <a16:creationId xmlns:a16="http://schemas.microsoft.com/office/drawing/2014/main" id="{E6508F8A-29CF-B23B-F07A-7688CA52E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50377" y="3371850"/>
              <a:ext cx="914400" cy="914400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D5AB573E-29AC-A0B8-30AE-508128A7E9C8}"/>
                </a:ext>
              </a:extLst>
            </p:cNvPr>
            <p:cNvSpPr txBox="1"/>
            <p:nvPr/>
          </p:nvSpPr>
          <p:spPr>
            <a:xfrm>
              <a:off x="1377750" y="4203012"/>
              <a:ext cx="127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Light" panose="020B0502040204020203" pitchFamily="34" charset="0"/>
                </a:rPr>
                <a:t>Help Desk</a:t>
              </a:r>
              <a:endParaRPr lang="it-IT" dirty="0">
                <a:latin typeface="Bahnschrift SemiLight" panose="020B0502040204020203" pitchFamily="34" charset="0"/>
              </a:endParaRPr>
            </a:p>
          </p:txBody>
        </p:sp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CD220E69-6475-547C-3E26-6CAA8F29BD12}"/>
              </a:ext>
            </a:extLst>
          </p:cNvPr>
          <p:cNvGrpSpPr/>
          <p:nvPr/>
        </p:nvGrpSpPr>
        <p:grpSpPr>
          <a:xfrm>
            <a:off x="207379" y="2186874"/>
            <a:ext cx="1116072" cy="1172634"/>
            <a:chOff x="207379" y="2186874"/>
            <a:chExt cx="1116072" cy="1172634"/>
          </a:xfrm>
        </p:grpSpPr>
        <p:pic>
          <p:nvPicPr>
            <p:cNvPr id="23" name="Elemento grafico 22" descr="Busta contorno">
              <a:extLst>
                <a:ext uri="{FF2B5EF4-FFF2-40B4-BE49-F238E27FC236}">
                  <a16:creationId xmlns:a16="http://schemas.microsoft.com/office/drawing/2014/main" id="{0AAE110A-46E2-8058-5878-E2909518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8431" y="2821712"/>
              <a:ext cx="537796" cy="537796"/>
            </a:xfrm>
            <a:prstGeom prst="rect">
              <a:avLst/>
            </a:prstGeom>
          </p:spPr>
        </p:pic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504D2FC-2AF9-8BB1-53E7-7859738567EF}"/>
                </a:ext>
              </a:extLst>
            </p:cNvPr>
            <p:cNvSpPr txBox="1"/>
            <p:nvPr/>
          </p:nvSpPr>
          <p:spPr>
            <a:xfrm>
              <a:off x="207379" y="2186874"/>
              <a:ext cx="1116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Light" panose="020B0502040204020203" pitchFamily="34" charset="0"/>
                </a:rPr>
                <a:t>Dealer request</a:t>
              </a:r>
              <a:endParaRPr lang="it-IT" dirty="0">
                <a:latin typeface="Bahnschrift SemiLight" panose="020B0502040204020203" pitchFamily="34" charset="0"/>
              </a:endParaRPr>
            </a:p>
          </p:txBody>
        </p: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3028CE32-478C-FA5F-DDA2-34E213ECF7DF}"/>
              </a:ext>
            </a:extLst>
          </p:cNvPr>
          <p:cNvGrpSpPr/>
          <p:nvPr/>
        </p:nvGrpSpPr>
        <p:grpSpPr>
          <a:xfrm>
            <a:off x="183040" y="3517790"/>
            <a:ext cx="1460457" cy="1135108"/>
            <a:chOff x="124150" y="3916375"/>
            <a:chExt cx="1460457" cy="1135108"/>
          </a:xfrm>
        </p:grpSpPr>
        <p:pic>
          <p:nvPicPr>
            <p:cNvPr id="25" name="Elemento grafico 24" descr="Freccia in su contorno">
              <a:extLst>
                <a:ext uri="{FF2B5EF4-FFF2-40B4-BE49-F238E27FC236}">
                  <a16:creationId xmlns:a16="http://schemas.microsoft.com/office/drawing/2014/main" id="{AC85E7E4-3B91-D00B-D251-09DD07CC8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928999" y="3850670"/>
              <a:ext cx="589904" cy="721313"/>
            </a:xfrm>
            <a:prstGeom prst="rect">
              <a:avLst/>
            </a:prstGeom>
          </p:spPr>
        </p:pic>
        <p:pic>
          <p:nvPicPr>
            <p:cNvPr id="28" name="Elemento grafico 27" descr="Busta contorno">
              <a:extLst>
                <a:ext uri="{FF2B5EF4-FFF2-40B4-BE49-F238E27FC236}">
                  <a16:creationId xmlns:a16="http://schemas.microsoft.com/office/drawing/2014/main" id="{F80ECB03-4E6D-2696-0EC0-6BDEA598D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4419" y="3942428"/>
              <a:ext cx="537796" cy="537796"/>
            </a:xfrm>
            <a:prstGeom prst="rect">
              <a:avLst/>
            </a:prstGeom>
          </p:spPr>
        </p:pic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85530A02-7EFA-9477-CF3E-48CE1C87953A}"/>
                </a:ext>
              </a:extLst>
            </p:cNvPr>
            <p:cNvSpPr txBox="1"/>
            <p:nvPr/>
          </p:nvSpPr>
          <p:spPr>
            <a:xfrm>
              <a:off x="124150" y="4405152"/>
              <a:ext cx="1121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Light" panose="020B0502040204020203" pitchFamily="34" charset="0"/>
                </a:rPr>
                <a:t>Dealer request</a:t>
              </a:r>
              <a:endParaRPr lang="it-IT" dirty="0">
                <a:latin typeface="Bahnschrift SemiLight" panose="020B0502040204020203" pitchFamily="34" charset="0"/>
              </a:endParaRPr>
            </a:p>
          </p:txBody>
        </p:sp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DA520E98-7970-F624-28F0-CEF570904F5C}"/>
              </a:ext>
            </a:extLst>
          </p:cNvPr>
          <p:cNvGrpSpPr/>
          <p:nvPr/>
        </p:nvGrpSpPr>
        <p:grpSpPr>
          <a:xfrm>
            <a:off x="441279" y="4970083"/>
            <a:ext cx="1293786" cy="1080279"/>
            <a:chOff x="441279" y="4970083"/>
            <a:chExt cx="1293786" cy="1080279"/>
          </a:xfrm>
        </p:grpSpPr>
        <p:pic>
          <p:nvPicPr>
            <p:cNvPr id="27" name="Elemento grafico 26" descr="Busta contorno">
              <a:extLst>
                <a:ext uri="{FF2B5EF4-FFF2-40B4-BE49-F238E27FC236}">
                  <a16:creationId xmlns:a16="http://schemas.microsoft.com/office/drawing/2014/main" id="{2A41A6A7-4C3A-A543-19B9-1C328A9F4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060" y="4970083"/>
              <a:ext cx="537796" cy="537796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687858EF-C5DA-ECC9-FDD0-35526744AAE3}"/>
                </a:ext>
              </a:extLst>
            </p:cNvPr>
            <p:cNvSpPr txBox="1"/>
            <p:nvPr/>
          </p:nvSpPr>
          <p:spPr>
            <a:xfrm>
              <a:off x="441279" y="5404031"/>
              <a:ext cx="1293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 SemiLight" panose="020B0502040204020203" pitchFamily="34" charset="0"/>
                </a:rPr>
                <a:t>Dealer request</a:t>
              </a:r>
              <a:endParaRPr lang="it-IT" dirty="0">
                <a:latin typeface="Bahnschrift SemiLight" panose="020B0502040204020203" pitchFamily="34" charset="0"/>
              </a:endParaRPr>
            </a:p>
          </p:txBody>
        </p:sp>
      </p:grp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24E14EBD-AFFA-3A2E-EE2B-8971FB9CF286}"/>
              </a:ext>
            </a:extLst>
          </p:cNvPr>
          <p:cNvSpPr/>
          <p:nvPr/>
        </p:nvSpPr>
        <p:spPr>
          <a:xfrm>
            <a:off x="2940532" y="3756816"/>
            <a:ext cx="1244670" cy="10244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Create N-applications requests</a:t>
            </a:r>
            <a:endParaRPr lang="it-IT" sz="1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41" name="Elemento grafico 40" descr="Freccia in su contorno">
            <a:extLst>
              <a:ext uri="{FF2B5EF4-FFF2-40B4-BE49-F238E27FC236}">
                <a16:creationId xmlns:a16="http://schemas.microsoft.com/office/drawing/2014/main" id="{D2368824-0DAD-77B3-9A04-2FEC28247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403492" y="4018046"/>
            <a:ext cx="589904" cy="580832"/>
          </a:xfrm>
          <a:prstGeom prst="rect">
            <a:avLst/>
          </a:prstGeom>
        </p:spPr>
      </p:pic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265137E-71C7-104A-CBD5-21774044A823}"/>
              </a:ext>
            </a:extLst>
          </p:cNvPr>
          <p:cNvSpPr/>
          <p:nvPr/>
        </p:nvSpPr>
        <p:spPr>
          <a:xfrm>
            <a:off x="4488071" y="3794891"/>
            <a:ext cx="1486476" cy="9863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N-applications are to approve or deny?</a:t>
            </a:r>
            <a:endParaRPr lang="it-IT" sz="1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43" name="Elemento grafico 42" descr="Freccia in su contorno">
            <a:extLst>
              <a:ext uri="{FF2B5EF4-FFF2-40B4-BE49-F238E27FC236}">
                <a16:creationId xmlns:a16="http://schemas.microsoft.com/office/drawing/2014/main" id="{ACDA8D2A-9FDA-348C-617A-C3169FC74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41615" y="4146473"/>
            <a:ext cx="589904" cy="336757"/>
          </a:xfrm>
          <a:prstGeom prst="rect">
            <a:avLst/>
          </a:prstGeom>
        </p:spPr>
      </p:pic>
      <p:pic>
        <p:nvPicPr>
          <p:cNvPr id="45" name="Elemento grafico 44" descr="Utenti contorno">
            <a:extLst>
              <a:ext uri="{FF2B5EF4-FFF2-40B4-BE49-F238E27FC236}">
                <a16:creationId xmlns:a16="http://schemas.microsoft.com/office/drawing/2014/main" id="{583B3270-13FF-B568-4C03-2D7AC864F2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04139" y="1625354"/>
            <a:ext cx="1013032" cy="1013032"/>
          </a:xfrm>
          <a:prstGeom prst="rect">
            <a:avLst/>
          </a:prstGeom>
        </p:spPr>
      </p:pic>
      <p:pic>
        <p:nvPicPr>
          <p:cNvPr id="46" name="Elemento grafico 45" descr="Freccia in su contorno">
            <a:extLst>
              <a:ext uri="{FF2B5EF4-FFF2-40B4-BE49-F238E27FC236}">
                <a16:creationId xmlns:a16="http://schemas.microsoft.com/office/drawing/2014/main" id="{F1219F50-3D19-A3C1-33D4-5DA90EDA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3129" y="2931588"/>
            <a:ext cx="589904" cy="919386"/>
          </a:xfrm>
          <a:prstGeom prst="rect">
            <a:avLst/>
          </a:prstGeom>
        </p:spPr>
      </p:pic>
      <p:pic>
        <p:nvPicPr>
          <p:cNvPr id="47" name="Elemento grafico 46" descr="Freccia in su contorno">
            <a:extLst>
              <a:ext uri="{FF2B5EF4-FFF2-40B4-BE49-F238E27FC236}">
                <a16:creationId xmlns:a16="http://schemas.microsoft.com/office/drawing/2014/main" id="{5706325A-9FFF-C158-E6EE-73C6BF6F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995933" y="2931587"/>
            <a:ext cx="589904" cy="908765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971BCB4-B019-4B74-E32F-6B5124CB84D9}"/>
              </a:ext>
            </a:extLst>
          </p:cNvPr>
          <p:cNvSpPr txBox="1"/>
          <p:nvPr/>
        </p:nvSpPr>
        <p:spPr>
          <a:xfrm>
            <a:off x="4459100" y="2369506"/>
            <a:ext cx="139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Business</a:t>
            </a:r>
            <a:r>
              <a:rPr lang="en-US" sz="1100" dirty="0">
                <a:latin typeface="Bahnschrift SemiLight" panose="020B0502040204020203" pitchFamily="34" charset="0"/>
              </a:rPr>
              <a:t> </a:t>
            </a:r>
            <a:r>
              <a:rPr lang="en-US" dirty="0">
                <a:latin typeface="Bahnschrift SemiLight" panose="020B0502040204020203" pitchFamily="34" charset="0"/>
              </a:rPr>
              <a:t>Approvers</a:t>
            </a:r>
            <a:endParaRPr lang="it-IT" dirty="0">
              <a:latin typeface="Bahnschrift SemiLight" panose="020B0502040204020203" pitchFamily="34" charset="0"/>
            </a:endParaRPr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F187FF42-AB48-165E-EA29-AE87AE9F1E99}"/>
              </a:ext>
            </a:extLst>
          </p:cNvPr>
          <p:cNvSpPr/>
          <p:nvPr/>
        </p:nvSpPr>
        <p:spPr>
          <a:xfrm>
            <a:off x="6347193" y="3794890"/>
            <a:ext cx="1356735" cy="9816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Create N-applications requests for teams?</a:t>
            </a:r>
            <a:endParaRPr lang="it-IT" sz="1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2" name="Elemento grafico 51" descr="Freccia in su contorno">
            <a:extLst>
              <a:ext uri="{FF2B5EF4-FFF2-40B4-BE49-F238E27FC236}">
                <a16:creationId xmlns:a16="http://schemas.microsoft.com/office/drawing/2014/main" id="{D24D9959-10A2-8A04-A508-9C0515C77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71152" y="4114496"/>
            <a:ext cx="589904" cy="442094"/>
          </a:xfrm>
          <a:prstGeom prst="rect">
            <a:avLst/>
          </a:prstGeom>
        </p:spPr>
      </p:pic>
      <p:pic>
        <p:nvPicPr>
          <p:cNvPr id="53" name="Elemento grafico 52" descr="Utenti contorno">
            <a:extLst>
              <a:ext uri="{FF2B5EF4-FFF2-40B4-BE49-F238E27FC236}">
                <a16:creationId xmlns:a16="http://schemas.microsoft.com/office/drawing/2014/main" id="{300E4412-815D-ABDC-31DE-A959B1407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7193" y="1613605"/>
            <a:ext cx="1013032" cy="1013032"/>
          </a:xfrm>
          <a:prstGeom prst="rect">
            <a:avLst/>
          </a:prstGeom>
        </p:spPr>
      </p:pic>
      <p:pic>
        <p:nvPicPr>
          <p:cNvPr id="54" name="Elemento grafico 53" descr="Freccia in su contorno">
            <a:extLst>
              <a:ext uri="{FF2B5EF4-FFF2-40B4-BE49-F238E27FC236}">
                <a16:creationId xmlns:a16="http://schemas.microsoft.com/office/drawing/2014/main" id="{53AD40FD-1FC0-A704-6B88-769EF08A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1213" y="2931587"/>
            <a:ext cx="589904" cy="929356"/>
          </a:xfrm>
          <a:prstGeom prst="rect">
            <a:avLst/>
          </a:prstGeom>
        </p:spPr>
      </p:pic>
      <p:pic>
        <p:nvPicPr>
          <p:cNvPr id="55" name="Elemento grafico 54" descr="Freccia in su contorno">
            <a:extLst>
              <a:ext uri="{FF2B5EF4-FFF2-40B4-BE49-F238E27FC236}">
                <a16:creationId xmlns:a16="http://schemas.microsoft.com/office/drawing/2014/main" id="{56CA55C3-BA77-2023-7739-05FF14973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800933" y="2946682"/>
            <a:ext cx="589904" cy="906242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F99A944-BF5A-5836-9427-5B05F3FFE0F3}"/>
              </a:ext>
            </a:extLst>
          </p:cNvPr>
          <p:cNvSpPr txBox="1"/>
          <p:nvPr/>
        </p:nvSpPr>
        <p:spPr>
          <a:xfrm>
            <a:off x="6171811" y="2416473"/>
            <a:ext cx="1487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Light" panose="020B0502040204020203" pitchFamily="34" charset="0"/>
              </a:rPr>
              <a:t>Applications Teams</a:t>
            </a:r>
            <a:endParaRPr lang="it-IT" dirty="0">
              <a:latin typeface="Bahnschrift SemiLight" panose="020B0502040204020203" pitchFamily="34" charset="0"/>
            </a:endParaRPr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16544A2D-4E6A-52AF-03F0-024075E8329D}"/>
              </a:ext>
            </a:extLst>
          </p:cNvPr>
          <p:cNvSpPr/>
          <p:nvPr/>
        </p:nvSpPr>
        <p:spPr>
          <a:xfrm>
            <a:off x="8112571" y="3810770"/>
            <a:ext cx="1356735" cy="9611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Assign applications to user on System?</a:t>
            </a:r>
            <a:endParaRPr lang="it-IT" sz="14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9" name="Elemento grafico 58" descr="Freccia in su contorno">
            <a:extLst>
              <a:ext uri="{FF2B5EF4-FFF2-40B4-BE49-F238E27FC236}">
                <a16:creationId xmlns:a16="http://schemas.microsoft.com/office/drawing/2014/main" id="{4FB68A2E-B8CB-433F-8DA4-52BE4FDE8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304246" y="4187292"/>
            <a:ext cx="589904" cy="314247"/>
          </a:xfrm>
          <a:prstGeom prst="rect">
            <a:avLst/>
          </a:prstGeom>
        </p:spPr>
      </p:pic>
      <p:sp>
        <p:nvSpPr>
          <p:cNvPr id="60" name="Somma 59">
            <a:extLst>
              <a:ext uri="{FF2B5EF4-FFF2-40B4-BE49-F238E27FC236}">
                <a16:creationId xmlns:a16="http://schemas.microsoft.com/office/drawing/2014/main" id="{6653E6E9-EDA9-DD32-3E58-9E2499DF4467}"/>
              </a:ext>
            </a:extLst>
          </p:cNvPr>
          <p:cNvSpPr/>
          <p:nvPr/>
        </p:nvSpPr>
        <p:spPr>
          <a:xfrm>
            <a:off x="9743645" y="4170992"/>
            <a:ext cx="314247" cy="317479"/>
          </a:xfrm>
          <a:prstGeom prst="flowChartSummingJunction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5" name="Elemento grafico 64" descr="Orologio con riempimento a tinta unita">
            <a:extLst>
              <a:ext uri="{FF2B5EF4-FFF2-40B4-BE49-F238E27FC236}">
                <a16:creationId xmlns:a16="http://schemas.microsoft.com/office/drawing/2014/main" id="{BE043076-2D48-EC7A-ED95-A9EF60B84F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9455" y="1721483"/>
            <a:ext cx="500159" cy="500159"/>
          </a:xfrm>
          <a:prstGeom prst="rect">
            <a:avLst/>
          </a:prstGeom>
        </p:spPr>
      </p:pic>
      <p:pic>
        <p:nvPicPr>
          <p:cNvPr id="66" name="Elemento grafico 65" descr="Orologio con riempimento a tinta unita">
            <a:extLst>
              <a:ext uri="{FF2B5EF4-FFF2-40B4-BE49-F238E27FC236}">
                <a16:creationId xmlns:a16="http://schemas.microsoft.com/office/drawing/2014/main" id="{68C58391-80FA-105A-B130-5E3CBEDF98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5527" y="1715369"/>
            <a:ext cx="500159" cy="500159"/>
          </a:xfrm>
          <a:prstGeom prst="rect">
            <a:avLst/>
          </a:prstGeom>
        </p:spPr>
      </p:pic>
      <p:pic>
        <p:nvPicPr>
          <p:cNvPr id="67" name="Elemento grafico 66" descr="Orologio con riempimento a tinta unita">
            <a:extLst>
              <a:ext uri="{FF2B5EF4-FFF2-40B4-BE49-F238E27FC236}">
                <a16:creationId xmlns:a16="http://schemas.microsoft.com/office/drawing/2014/main" id="{3AAC75D6-0874-EFAA-C0DB-B75A0BC2AF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89333" y="5048911"/>
            <a:ext cx="889126" cy="889126"/>
          </a:xfrm>
          <a:prstGeom prst="rect">
            <a:avLst/>
          </a:prstGeom>
        </p:spPr>
      </p:pic>
      <p:pic>
        <p:nvPicPr>
          <p:cNvPr id="69" name="Elemento grafico 68" descr="Faccina triste con riempimento a tinta unita">
            <a:extLst>
              <a:ext uri="{FF2B5EF4-FFF2-40B4-BE49-F238E27FC236}">
                <a16:creationId xmlns:a16="http://schemas.microsoft.com/office/drawing/2014/main" id="{C2FBB5E1-FB05-F3E0-D39C-22E931DDFD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83549" y="5114440"/>
            <a:ext cx="1597186" cy="1597186"/>
          </a:xfrm>
          <a:prstGeom prst="rect">
            <a:avLst/>
          </a:prstGeom>
        </p:spPr>
      </p:pic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89D74A5-9A93-2911-D5E7-93444BABE726}"/>
              </a:ext>
            </a:extLst>
          </p:cNvPr>
          <p:cNvSpPr txBox="1"/>
          <p:nvPr/>
        </p:nvSpPr>
        <p:spPr>
          <a:xfrm>
            <a:off x="221184" y="893763"/>
            <a:ext cx="9337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With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7AC40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Monokee Visual Identity Orchestrator (VIO)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7AC40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we have introduced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7AC40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DELEGATION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7AC40"/>
                </a:solidFill>
                <a:effectLst/>
                <a:uLnTx/>
                <a:uFillTx/>
                <a:latin typeface="Bahnschrift SemiBold" panose="020B0502040204020203" pitchFamily="34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 also all processes were made digital and automatic.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Light" panose="020B0502040204020203" pitchFamily="34" charset="0"/>
            </a:endParaRPr>
          </a:p>
        </p:txBody>
      </p:sp>
      <p:pic>
        <p:nvPicPr>
          <p:cNvPr id="73" name="Elemento grafico 72" descr="Utenti contorno">
            <a:extLst>
              <a:ext uri="{FF2B5EF4-FFF2-40B4-BE49-F238E27FC236}">
                <a16:creationId xmlns:a16="http://schemas.microsoft.com/office/drawing/2014/main" id="{706FF7AB-B0BE-F378-3E30-87899DE143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1536412" y="3623067"/>
            <a:ext cx="914400" cy="914400"/>
          </a:xfrm>
          <a:prstGeom prst="rect">
            <a:avLst/>
          </a:prstGeom>
        </p:spPr>
      </p:pic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42A63F7-83D1-170C-A129-6D5697D0B322}"/>
              </a:ext>
            </a:extLst>
          </p:cNvPr>
          <p:cNvSpPr txBox="1"/>
          <p:nvPr/>
        </p:nvSpPr>
        <p:spPr>
          <a:xfrm>
            <a:off x="1239092" y="4371171"/>
            <a:ext cx="142326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47AC40"/>
                </a:solidFill>
                <a:latin typeface="Bahnschrift SemiBold" panose="020B0502040204020203" pitchFamily="34" charset="0"/>
              </a:rPr>
              <a:t>DELEGATED DEALERS</a:t>
            </a:r>
            <a:endParaRPr lang="it-IT" b="1" dirty="0">
              <a:solidFill>
                <a:srgbClr val="47AC40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406EE5CB-156B-8F44-30FB-4A6A20E117DA}"/>
              </a:ext>
            </a:extLst>
          </p:cNvPr>
          <p:cNvGrpSpPr/>
          <p:nvPr/>
        </p:nvGrpSpPr>
        <p:grpSpPr>
          <a:xfrm>
            <a:off x="2642082" y="3041891"/>
            <a:ext cx="7490137" cy="2079495"/>
            <a:chOff x="2650881" y="2751316"/>
            <a:chExt cx="7003073" cy="2079495"/>
          </a:xfrm>
        </p:grpSpPr>
        <p:sp>
          <p:nvSpPr>
            <p:cNvPr id="81" name="Rettangolo con angoli arrotondati 80">
              <a:extLst>
                <a:ext uri="{FF2B5EF4-FFF2-40B4-BE49-F238E27FC236}">
                  <a16:creationId xmlns:a16="http://schemas.microsoft.com/office/drawing/2014/main" id="{7D95B59A-20D9-B697-1EC4-1908367DAD60}"/>
                </a:ext>
              </a:extLst>
            </p:cNvPr>
            <p:cNvSpPr/>
            <p:nvPr/>
          </p:nvSpPr>
          <p:spPr>
            <a:xfrm>
              <a:off x="2650881" y="2751316"/>
              <a:ext cx="7003073" cy="2079495"/>
            </a:xfrm>
            <a:prstGeom prst="roundRect">
              <a:avLst/>
            </a:prstGeom>
            <a:noFill/>
            <a:ln>
              <a:solidFill>
                <a:srgbClr val="47AC4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9C37C146-0C8B-875F-7EC3-CE63E1CDEBBA}"/>
                </a:ext>
              </a:extLst>
            </p:cNvPr>
            <p:cNvSpPr txBox="1"/>
            <p:nvPr/>
          </p:nvSpPr>
          <p:spPr>
            <a:xfrm>
              <a:off x="7982164" y="2795204"/>
              <a:ext cx="1534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dirty="0">
                <a:solidFill>
                  <a:srgbClr val="47AC40"/>
                </a:solidFill>
                <a:latin typeface="Bahnschrift SemiBold" panose="020B0502040204020203" pitchFamily="34" charset="0"/>
              </a:endParaRPr>
            </a:p>
          </p:txBody>
        </p:sp>
      </p:grpSp>
      <p:pic>
        <p:nvPicPr>
          <p:cNvPr id="85" name="Elemento grafico 84" descr="Faccina sorridente con riempimento a tinta unita">
            <a:extLst>
              <a:ext uri="{FF2B5EF4-FFF2-40B4-BE49-F238E27FC236}">
                <a16:creationId xmlns:a16="http://schemas.microsoft.com/office/drawing/2014/main" id="{4F2FE69A-F095-4336-CE3C-0BD1C2BB73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74758" y="5114440"/>
            <a:ext cx="1605977" cy="1605977"/>
          </a:xfrm>
          <a:prstGeom prst="rect">
            <a:avLst/>
          </a:prstGeom>
        </p:spPr>
      </p:pic>
      <p:pic>
        <p:nvPicPr>
          <p:cNvPr id="87" name="Elemento grafico 86" descr="Chiudi contorno">
            <a:extLst>
              <a:ext uri="{FF2B5EF4-FFF2-40B4-BE49-F238E27FC236}">
                <a16:creationId xmlns:a16="http://schemas.microsoft.com/office/drawing/2014/main" id="{35577A8C-DAB4-5494-D20F-EE76C8FA5A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14848" y="3763908"/>
            <a:ext cx="1008004" cy="1008004"/>
          </a:xfrm>
          <a:prstGeom prst="rect">
            <a:avLst/>
          </a:prstGeom>
        </p:spPr>
      </p:pic>
      <p:pic>
        <p:nvPicPr>
          <p:cNvPr id="88" name="Elemento grafico 87" descr="Chiudi contorno">
            <a:extLst>
              <a:ext uri="{FF2B5EF4-FFF2-40B4-BE49-F238E27FC236}">
                <a16:creationId xmlns:a16="http://schemas.microsoft.com/office/drawing/2014/main" id="{398B5F8D-B5CE-2AB1-F863-2B88719455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424415" y="1715369"/>
            <a:ext cx="914400" cy="914400"/>
          </a:xfrm>
          <a:prstGeom prst="rect">
            <a:avLst/>
          </a:prstGeom>
        </p:spPr>
      </p:pic>
      <p:pic>
        <p:nvPicPr>
          <p:cNvPr id="7" name="Immagine 6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3432CECC-895B-2AA5-D722-8062F28A9F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885" y="3125405"/>
            <a:ext cx="1901165" cy="429761"/>
          </a:xfrm>
          <a:prstGeom prst="rect">
            <a:avLst/>
          </a:prstGeom>
        </p:spPr>
      </p:pic>
      <p:pic>
        <p:nvPicPr>
          <p:cNvPr id="6" name="Elemento grafico 5" descr="Freccia in su contorno">
            <a:extLst>
              <a:ext uri="{FF2B5EF4-FFF2-40B4-BE49-F238E27FC236}">
                <a16:creationId xmlns:a16="http://schemas.microsoft.com/office/drawing/2014/main" id="{A460E2DE-BEB1-5C53-EFE4-28D06E026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612862" y="4122200"/>
            <a:ext cx="589904" cy="4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1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lemento grafico 11" descr="Fuochi d'artificio contorno">
            <a:extLst>
              <a:ext uri="{FF2B5EF4-FFF2-40B4-BE49-F238E27FC236}">
                <a16:creationId xmlns:a16="http://schemas.microsoft.com/office/drawing/2014/main" id="{48D31165-1DB0-C7FC-2E90-0207461F1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162" y="583506"/>
            <a:ext cx="1394851" cy="139485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89E64E-C3BF-291B-CF05-3926C901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12/04/2024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0246B3-9533-3AD0-97CB-3C1169C4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A20422-0507-DDDB-166D-EE36B61B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EE6E-F48F-46FD-A91A-4D0EA7023ED7}" type="slidenum">
              <a:rPr lang="en-US" smtClean="0"/>
              <a:t>9</a:t>
            </a:fld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6F5DE09F-A0C7-6E09-D48C-47276170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Bahnschrift SemiBold" panose="020B0502040204020203" pitchFamily="34" charset="0"/>
              </a:rPr>
              <a:t>Automation benefits</a:t>
            </a:r>
            <a:endParaRPr lang="it-IT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B1B7D0-14A7-E43B-EB24-062A0FE075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379" y="1808480"/>
            <a:ext cx="9850513" cy="2279944"/>
          </a:xfrm>
        </p:spPr>
        <p:txBody>
          <a:bodyPr/>
          <a:lstStyle/>
          <a:p>
            <a:pPr algn="ctr"/>
            <a:endParaRPr lang="en-US" sz="3200" dirty="0">
              <a:latin typeface="Bahnschrift SemiLigh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SemiLight" panose="020B0502040204020203" pitchFamily="34" charset="0"/>
              </a:rPr>
              <a:t>Request processing times have been reduced by more than 50%.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SemiLight" panose="020B0502040204020203" pitchFamily="34" charset="0"/>
              </a:rPr>
              <a:t>Reduction of human error.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Bahnschrift SemiLight" panose="020B0502040204020203" pitchFamily="34" charset="0"/>
              </a:rPr>
              <a:t>The Help Desk has returned to its priority activities.</a:t>
            </a:r>
          </a:p>
          <a:p>
            <a:pPr algn="ctr"/>
            <a:endParaRPr lang="en-US" sz="3200" dirty="0">
              <a:latin typeface="Bahnschrift SemiLight" panose="020B0502040204020203" pitchFamily="34" charset="0"/>
            </a:endParaRPr>
          </a:p>
          <a:p>
            <a:pPr algn="ctr"/>
            <a:endParaRPr lang="en-US" sz="3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64BB98-5339-839E-E6B1-37FACA92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510"/>
            <a:ext cx="65" cy="26417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Elemento grafico 8" descr="Fuochi d'artificio contorno">
            <a:extLst>
              <a:ext uri="{FF2B5EF4-FFF2-40B4-BE49-F238E27FC236}">
                <a16:creationId xmlns:a16="http://schemas.microsoft.com/office/drawing/2014/main" id="{E9F8B237-1348-45F0-3B14-6351484D5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244" y="228599"/>
            <a:ext cx="1394851" cy="1394851"/>
          </a:xfrm>
          <a:prstGeom prst="rect">
            <a:avLst/>
          </a:prstGeom>
        </p:spPr>
      </p:pic>
      <p:pic>
        <p:nvPicPr>
          <p:cNvPr id="10" name="Elemento grafico 9" descr="Fuochi d'artificio contorno">
            <a:extLst>
              <a:ext uri="{FF2B5EF4-FFF2-40B4-BE49-F238E27FC236}">
                <a16:creationId xmlns:a16="http://schemas.microsoft.com/office/drawing/2014/main" id="{F8317B68-927E-AE7A-2E54-8415DE99E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8840" y="583506"/>
            <a:ext cx="1394851" cy="139485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CAD6CB-72A3-EC2A-BA47-F58BC4B7E361}"/>
              </a:ext>
            </a:extLst>
          </p:cNvPr>
          <p:cNvSpPr txBox="1"/>
          <p:nvPr/>
        </p:nvSpPr>
        <p:spPr>
          <a:xfrm>
            <a:off x="439615" y="4365381"/>
            <a:ext cx="9376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Bahnschrift SemiLight" panose="020B0502040204020203" pitchFamily="34" charset="0"/>
              </a:rPr>
              <a:t>Customer said: </a:t>
            </a:r>
          </a:p>
          <a:p>
            <a:pPr algn="ctr"/>
            <a:r>
              <a:rPr lang="en-US" sz="3200" dirty="0">
                <a:latin typeface="Bahnschrift SemiLight" panose="020B0502040204020203" pitchFamily="34" charset="0"/>
              </a:rPr>
              <a:t>“</a:t>
            </a:r>
            <a:r>
              <a:rPr lang="en-US" sz="3200" i="1" dirty="0">
                <a:latin typeface="Bahnschrift SemiLight" panose="020B0502040204020203" pitchFamily="34" charset="0"/>
              </a:rPr>
              <a:t>I’m doing in 2 hours what I used to do in 2 week</a:t>
            </a:r>
            <a:r>
              <a:rPr lang="en-US" sz="3200" dirty="0">
                <a:latin typeface="Bahnschrift SemiLight" panose="020B0502040204020203" pitchFamily="34" charset="0"/>
              </a:rPr>
              <a:t>.”</a:t>
            </a: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99902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a di Office">
  <a:themeElements>
    <a:clrScheme name="Athesys">
      <a:dk1>
        <a:sysClr val="windowText" lastClr="000000"/>
      </a:dk1>
      <a:lt1>
        <a:sysClr val="window" lastClr="FFFFFF"/>
      </a:lt1>
      <a:dk2>
        <a:srgbClr val="293D44"/>
      </a:dk2>
      <a:lt2>
        <a:srgbClr val="E8E8E8"/>
      </a:lt2>
      <a:accent1>
        <a:srgbClr val="F58320"/>
      </a:accent1>
      <a:accent2>
        <a:srgbClr val="1367A7"/>
      </a:accent2>
      <a:accent3>
        <a:srgbClr val="C45BAA"/>
      </a:accent3>
      <a:accent4>
        <a:srgbClr val="ECD444"/>
      </a:accent4>
      <a:accent5>
        <a:srgbClr val="59C9A5"/>
      </a:accent5>
      <a:accent6>
        <a:srgbClr val="9E2A2B"/>
      </a:accent6>
      <a:hlink>
        <a:srgbClr val="95E06C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 Athesys.potx" id="{AFE7896D-6DE2-4456-8905-FA26D3531F14}" vid="{45ED37F6-FEDA-4E24-A1F8-78C1723E96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5BFA0C0A8B294486A33DCD6659936B" ma:contentTypeVersion="16" ma:contentTypeDescription="Creare un nuovo documento." ma:contentTypeScope="" ma:versionID="daee1447aaef5bccb8a80a78668c498d">
  <xsd:schema xmlns:xsd="http://www.w3.org/2001/XMLSchema" xmlns:xs="http://www.w3.org/2001/XMLSchema" xmlns:p="http://schemas.microsoft.com/office/2006/metadata/properties" xmlns:ns2="575d846e-f7ae-43b5-8c82-dc08880f9fbc" xmlns:ns3="03c8b834-4481-4188-a1ff-b897afb54cf4" targetNamespace="http://schemas.microsoft.com/office/2006/metadata/properties" ma:root="true" ma:fieldsID="efa0bf4476c8d1fc48467a56ca0091a5" ns2:_="" ns3:_="">
    <xsd:import namespace="575d846e-f7ae-43b5-8c82-dc08880f9fbc"/>
    <xsd:import namespace="03c8b834-4481-4188-a1ff-b897afb54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846e-f7ae-43b5-8c82-dc08880f9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1a246a42-2820-4317-b175-351f0a823e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8b834-4481-4188-a1ff-b897afb54cf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b3edf6-db6c-4c51-8a2b-2299837c9451}" ma:internalName="TaxCatchAll" ma:showField="CatchAllData" ma:web="03c8b834-4481-4188-a1ff-b897afb54c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AF8C21-5ADA-45FB-8221-9381E18BC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d846e-f7ae-43b5-8c82-dc08880f9fbc"/>
    <ds:schemaRef ds:uri="03c8b834-4481-4188-a1ff-b897afb54c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958EB-80E0-4F41-9C3C-7BD095C444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 Codogno</Template>
  <TotalTime>16</TotalTime>
  <Words>395</Words>
  <Application>Microsoft Office PowerPoint</Application>
  <PresentationFormat>Widescreen</PresentationFormat>
  <Paragraphs>98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Bahnschrift</vt:lpstr>
      <vt:lpstr>Bahnschrift SemiBold</vt:lpstr>
      <vt:lpstr>Bahnschrift SemiLight</vt:lpstr>
      <vt:lpstr>Wingdings</vt:lpstr>
      <vt:lpstr>Tema di Office</vt:lpstr>
      <vt:lpstr>Case Study: a B2B solution for Automotive Group</vt:lpstr>
      <vt:lpstr>Group needs:</vt:lpstr>
      <vt:lpstr>Monokee IAM</vt:lpstr>
      <vt:lpstr>Monokee VIO for terms and conditions</vt:lpstr>
      <vt:lpstr>Monokee for delegation</vt:lpstr>
      <vt:lpstr>Monokee for delegation</vt:lpstr>
      <vt:lpstr>Monokee for delegation</vt:lpstr>
      <vt:lpstr>Monokee for delegation and automation</vt:lpstr>
      <vt:lpstr>Automation benefits</vt:lpstr>
      <vt:lpstr>Monokee for multidomain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Industrial vehicle company</dc:title>
  <dc:creator>Valentina Codogno</dc:creator>
  <cp:lastModifiedBy>Mattia Zago</cp:lastModifiedBy>
  <cp:revision>1</cp:revision>
  <dcterms:created xsi:type="dcterms:W3CDTF">2024-03-26T08:09:04Z</dcterms:created>
  <dcterms:modified xsi:type="dcterms:W3CDTF">2024-04-12T06:59:17Z</dcterms:modified>
</cp:coreProperties>
</file>