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7064" r:id="rId5"/>
    <p:sldId id="141168459" r:id="rId6"/>
    <p:sldId id="2147470987" r:id="rId7"/>
    <p:sldId id="2147470916" r:id="rId8"/>
    <p:sldId id="2147470988" r:id="rId9"/>
    <p:sldId id="141168306" r:id="rId10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BE"/>
    <a:srgbClr val="FF655C"/>
    <a:srgbClr val="017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7B4CC-DC1C-4E23-BF56-8A5F7CADE348}" v="105" dt="2024-04-08T13:59:5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73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152" y="48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a Paola Dragoni" userId="73b001a7-1569-44d2-be0e-72d4bf486388" providerId="ADAL" clId="{F897B4CC-DC1C-4E23-BF56-8A5F7CADE348}"/>
    <pc:docChg chg="undo custSel addSld delSld modSld sldOrd">
      <pc:chgData name="Giorgia Paola Dragoni" userId="73b001a7-1569-44d2-be0e-72d4bf486388" providerId="ADAL" clId="{F897B4CC-DC1C-4E23-BF56-8A5F7CADE348}" dt="2024-04-08T14:00:34.990" v="615" actId="20577"/>
      <pc:docMkLst>
        <pc:docMk/>
      </pc:docMkLst>
      <pc:sldChg chg="del">
        <pc:chgData name="Giorgia Paola Dragoni" userId="73b001a7-1569-44d2-be0e-72d4bf486388" providerId="ADAL" clId="{F897B4CC-DC1C-4E23-BF56-8A5F7CADE348}" dt="2024-04-08T10:58:38.773" v="49" actId="47"/>
        <pc:sldMkLst>
          <pc:docMk/>
          <pc:sldMk cId="3293250432" sldId="305"/>
        </pc:sldMkLst>
      </pc:sldChg>
      <pc:sldChg chg="add del">
        <pc:chgData name="Giorgia Paola Dragoni" userId="73b001a7-1569-44d2-be0e-72d4bf486388" providerId="ADAL" clId="{F897B4CC-DC1C-4E23-BF56-8A5F7CADE348}" dt="2024-04-08T10:59:08.415" v="79" actId="47"/>
        <pc:sldMkLst>
          <pc:docMk/>
          <pc:sldMk cId="3864392861" sldId="312"/>
        </pc:sldMkLst>
      </pc:sldChg>
      <pc:sldChg chg="del">
        <pc:chgData name="Giorgia Paola Dragoni" userId="73b001a7-1569-44d2-be0e-72d4bf486388" providerId="ADAL" clId="{F897B4CC-DC1C-4E23-BF56-8A5F7CADE348}" dt="2024-04-08T10:58:37.315" v="47" actId="47"/>
        <pc:sldMkLst>
          <pc:docMk/>
          <pc:sldMk cId="2888213519" sldId="415"/>
        </pc:sldMkLst>
      </pc:sldChg>
      <pc:sldChg chg="del">
        <pc:chgData name="Giorgia Paola Dragoni" userId="73b001a7-1569-44d2-be0e-72d4bf486388" providerId="ADAL" clId="{F897B4CC-DC1C-4E23-BF56-8A5F7CADE348}" dt="2024-04-08T10:58:39.589" v="50" actId="47"/>
        <pc:sldMkLst>
          <pc:docMk/>
          <pc:sldMk cId="2475320024" sldId="5190"/>
        </pc:sldMkLst>
      </pc:sldChg>
      <pc:sldChg chg="modSp mod">
        <pc:chgData name="Giorgia Paola Dragoni" userId="73b001a7-1569-44d2-be0e-72d4bf486388" providerId="ADAL" clId="{F897B4CC-DC1C-4E23-BF56-8A5F7CADE348}" dt="2024-04-08T13:26:36.941" v="177" actId="1076"/>
        <pc:sldMkLst>
          <pc:docMk/>
          <pc:sldMk cId="1413700962" sldId="7064"/>
        </pc:sldMkLst>
        <pc:spChg chg="mod">
          <ac:chgData name="Giorgia Paola Dragoni" userId="73b001a7-1569-44d2-be0e-72d4bf486388" providerId="ADAL" clId="{F897B4CC-DC1C-4E23-BF56-8A5F7CADE348}" dt="2024-04-08T13:25:54.928" v="141" actId="20577"/>
          <ac:spMkLst>
            <pc:docMk/>
            <pc:sldMk cId="1413700962" sldId="7064"/>
            <ac:spMk id="2" creationId="{ACBB14AD-1173-BF4B-B38F-585198C3CF7D}"/>
          </ac:spMkLst>
        </pc:spChg>
        <pc:spChg chg="mod">
          <ac:chgData name="Giorgia Paola Dragoni" userId="73b001a7-1569-44d2-be0e-72d4bf486388" providerId="ADAL" clId="{F897B4CC-DC1C-4E23-BF56-8A5F7CADE348}" dt="2024-04-08T13:26:23.331" v="142" actId="20577"/>
          <ac:spMkLst>
            <pc:docMk/>
            <pc:sldMk cId="1413700962" sldId="7064"/>
            <ac:spMk id="3" creationId="{AA8D5645-1950-8A46-9DA2-F460A8530CD2}"/>
          </ac:spMkLst>
        </pc:spChg>
        <pc:spChg chg="mod">
          <ac:chgData name="Giorgia Paola Dragoni" userId="73b001a7-1569-44d2-be0e-72d4bf486388" providerId="ADAL" clId="{F897B4CC-DC1C-4E23-BF56-8A5F7CADE348}" dt="2024-04-08T13:26:36.941" v="177" actId="1076"/>
          <ac:spMkLst>
            <pc:docMk/>
            <pc:sldMk cId="1413700962" sldId="7064"/>
            <ac:spMk id="4" creationId="{A76D4B2A-7F16-A045-820A-7E331EFF9E89}"/>
          </ac:spMkLst>
        </pc:spChg>
        <pc:spChg chg="mod">
          <ac:chgData name="Giorgia Paola Dragoni" userId="73b001a7-1569-44d2-be0e-72d4bf486388" providerId="ADAL" clId="{F897B4CC-DC1C-4E23-BF56-8A5F7CADE348}" dt="2024-04-08T10:54:29.419" v="33" actId="20577"/>
          <ac:spMkLst>
            <pc:docMk/>
            <pc:sldMk cId="1413700962" sldId="7064"/>
            <ac:spMk id="5" creationId="{DCA8C632-5F99-3E47-B598-044E18ECF4A9}"/>
          </ac:spMkLst>
        </pc:spChg>
      </pc:sldChg>
      <pc:sldChg chg="modSp add del mod ord modClrScheme chgLayout modNotesTx">
        <pc:chgData name="Giorgia Paola Dragoni" userId="73b001a7-1569-44d2-be0e-72d4bf486388" providerId="ADAL" clId="{F897B4CC-DC1C-4E23-BF56-8A5F7CADE348}" dt="2024-04-08T13:57:46.741" v="516" actId="20577"/>
        <pc:sldMkLst>
          <pc:docMk/>
          <pc:sldMk cId="1343959888" sldId="141168306"/>
        </pc:sldMkLst>
        <pc:spChg chg="mod ord">
          <ac:chgData name="Giorgia Paola Dragoni" userId="73b001a7-1569-44d2-be0e-72d4bf486388" providerId="ADAL" clId="{F897B4CC-DC1C-4E23-BF56-8A5F7CADE348}" dt="2024-04-08T13:57:46.741" v="516" actId="20577"/>
          <ac:spMkLst>
            <pc:docMk/>
            <pc:sldMk cId="1343959888" sldId="141168306"/>
            <ac:spMk id="2" creationId="{F0F0C241-2FFE-4D9A-85D9-0B151DE73B9C}"/>
          </ac:spMkLst>
        </pc:spChg>
        <pc:spChg chg="mod ord">
          <ac:chgData name="Giorgia Paola Dragoni" userId="73b001a7-1569-44d2-be0e-72d4bf486388" providerId="ADAL" clId="{F897B4CC-DC1C-4E23-BF56-8A5F7CADE348}" dt="2024-04-08T13:40:19.732" v="243" actId="700"/>
          <ac:spMkLst>
            <pc:docMk/>
            <pc:sldMk cId="1343959888" sldId="141168306"/>
            <ac:spMk id="3" creationId="{8C6E2824-531B-46EE-B2B0-84B94FFFAE51}"/>
          </ac:spMkLst>
        </pc:spChg>
        <pc:spChg chg="mod">
          <ac:chgData name="Giorgia Paola Dragoni" userId="73b001a7-1569-44d2-be0e-72d4bf486388" providerId="ADAL" clId="{F897B4CC-DC1C-4E23-BF56-8A5F7CADE348}" dt="2024-04-08T13:56:59.784" v="467" actId="14100"/>
          <ac:spMkLst>
            <pc:docMk/>
            <pc:sldMk cId="1343959888" sldId="141168306"/>
            <ac:spMk id="43" creationId="{EECA87FC-F6FE-450E-A9CE-8AE252D45C08}"/>
          </ac:spMkLst>
        </pc:spChg>
        <pc:spChg chg="mod">
          <ac:chgData name="Giorgia Paola Dragoni" userId="73b001a7-1569-44d2-be0e-72d4bf486388" providerId="ADAL" clId="{F897B4CC-DC1C-4E23-BF56-8A5F7CADE348}" dt="2024-04-08T13:57:03.469" v="468" actId="14100"/>
          <ac:spMkLst>
            <pc:docMk/>
            <pc:sldMk cId="1343959888" sldId="141168306"/>
            <ac:spMk id="44" creationId="{CCF823B6-C071-4A22-85A2-9FDE51FE4BC5}"/>
          </ac:spMkLst>
        </pc:spChg>
      </pc:sldChg>
      <pc:sldChg chg="addSp modSp mod">
        <pc:chgData name="Giorgia Paola Dragoni" userId="73b001a7-1569-44d2-be0e-72d4bf486388" providerId="ADAL" clId="{F897B4CC-DC1C-4E23-BF56-8A5F7CADE348}" dt="2024-04-08T13:27:06.815" v="232" actId="20577"/>
        <pc:sldMkLst>
          <pc:docMk/>
          <pc:sldMk cId="1953047686" sldId="141168459"/>
        </pc:sldMkLst>
        <pc:spChg chg="add mod">
          <ac:chgData name="Giorgia Paola Dragoni" userId="73b001a7-1569-44d2-be0e-72d4bf486388" providerId="ADAL" clId="{F897B4CC-DC1C-4E23-BF56-8A5F7CADE348}" dt="2024-04-08T13:27:02.099" v="216" actId="1076"/>
          <ac:spMkLst>
            <pc:docMk/>
            <pc:sldMk cId="1953047686" sldId="141168459"/>
            <ac:spMk id="2" creationId="{C870B8AF-A117-4A62-ED82-FB89684C3C05}"/>
          </ac:spMkLst>
        </pc:spChg>
        <pc:spChg chg="mod">
          <ac:chgData name="Giorgia Paola Dragoni" userId="73b001a7-1569-44d2-be0e-72d4bf486388" providerId="ADAL" clId="{F897B4CC-DC1C-4E23-BF56-8A5F7CADE348}" dt="2024-04-08T13:27:06.815" v="232" actId="20577"/>
          <ac:spMkLst>
            <pc:docMk/>
            <pc:sldMk cId="1953047686" sldId="141168459"/>
            <ac:spMk id="4" creationId="{30B5CE8A-BC79-3943-B596-EB7FA86401E1}"/>
          </ac:spMkLst>
        </pc:spChg>
        <pc:spChg chg="mod">
          <ac:chgData name="Giorgia Paola Dragoni" userId="73b001a7-1569-44d2-be0e-72d4bf486388" providerId="ADAL" clId="{F897B4CC-DC1C-4E23-BF56-8A5F7CADE348}" dt="2024-04-08T13:26:50.764" v="211" actId="20577"/>
          <ac:spMkLst>
            <pc:docMk/>
            <pc:sldMk cId="1953047686" sldId="141168459"/>
            <ac:spMk id="8" creationId="{50C3CB29-7FC9-46CF-941B-23B12FB13E97}"/>
          </ac:spMkLst>
        </pc:spChg>
      </pc:sldChg>
      <pc:sldChg chg="del">
        <pc:chgData name="Giorgia Paola Dragoni" userId="73b001a7-1569-44d2-be0e-72d4bf486388" providerId="ADAL" clId="{F897B4CC-DC1C-4E23-BF56-8A5F7CADE348}" dt="2024-04-08T10:58:37.799" v="48" actId="47"/>
        <pc:sldMkLst>
          <pc:docMk/>
          <pc:sldMk cId="2633469194" sldId="141168604"/>
        </pc:sldMkLst>
      </pc:sldChg>
      <pc:sldChg chg="del">
        <pc:chgData name="Giorgia Paola Dragoni" userId="73b001a7-1569-44d2-be0e-72d4bf486388" providerId="ADAL" clId="{F897B4CC-DC1C-4E23-BF56-8A5F7CADE348}" dt="2024-04-08T10:58:47.855" v="61" actId="47"/>
        <pc:sldMkLst>
          <pc:docMk/>
          <pc:sldMk cId="2629074937" sldId="2147469540"/>
        </pc:sldMkLst>
      </pc:sldChg>
      <pc:sldChg chg="del">
        <pc:chgData name="Giorgia Paola Dragoni" userId="73b001a7-1569-44d2-be0e-72d4bf486388" providerId="ADAL" clId="{F897B4CC-DC1C-4E23-BF56-8A5F7CADE348}" dt="2024-04-08T10:58:58.890" v="73" actId="47"/>
        <pc:sldMkLst>
          <pc:docMk/>
          <pc:sldMk cId="2185846845" sldId="2147469611"/>
        </pc:sldMkLst>
      </pc:sldChg>
      <pc:sldChg chg="del">
        <pc:chgData name="Giorgia Paola Dragoni" userId="73b001a7-1569-44d2-be0e-72d4bf486388" providerId="ADAL" clId="{F897B4CC-DC1C-4E23-BF56-8A5F7CADE348}" dt="2024-04-08T10:58:35.159" v="42" actId="47"/>
        <pc:sldMkLst>
          <pc:docMk/>
          <pc:sldMk cId="179475532" sldId="2147469618"/>
        </pc:sldMkLst>
      </pc:sldChg>
      <pc:sldChg chg="del">
        <pc:chgData name="Giorgia Paola Dragoni" userId="73b001a7-1569-44d2-be0e-72d4bf486388" providerId="ADAL" clId="{F897B4CC-DC1C-4E23-BF56-8A5F7CADE348}" dt="2024-04-08T10:58:35.724" v="43" actId="47"/>
        <pc:sldMkLst>
          <pc:docMk/>
          <pc:sldMk cId="3819465084" sldId="2147470765"/>
        </pc:sldMkLst>
      </pc:sldChg>
      <pc:sldChg chg="del">
        <pc:chgData name="Giorgia Paola Dragoni" userId="73b001a7-1569-44d2-be0e-72d4bf486388" providerId="ADAL" clId="{F897B4CC-DC1C-4E23-BF56-8A5F7CADE348}" dt="2024-04-08T10:58:36.540" v="45" actId="47"/>
        <pc:sldMkLst>
          <pc:docMk/>
          <pc:sldMk cId="2756058842" sldId="2147470801"/>
        </pc:sldMkLst>
      </pc:sldChg>
      <pc:sldChg chg="del">
        <pc:chgData name="Giorgia Paola Dragoni" userId="73b001a7-1569-44d2-be0e-72d4bf486388" providerId="ADAL" clId="{F897B4CC-DC1C-4E23-BF56-8A5F7CADE348}" dt="2024-04-08T10:58:36.901" v="46" actId="47"/>
        <pc:sldMkLst>
          <pc:docMk/>
          <pc:sldMk cId="1218910905" sldId="2147470802"/>
        </pc:sldMkLst>
      </pc:sldChg>
      <pc:sldChg chg="del">
        <pc:chgData name="Giorgia Paola Dragoni" userId="73b001a7-1569-44d2-be0e-72d4bf486388" providerId="ADAL" clId="{F897B4CC-DC1C-4E23-BF56-8A5F7CADE348}" dt="2024-04-08T10:58:36.132" v="44" actId="47"/>
        <pc:sldMkLst>
          <pc:docMk/>
          <pc:sldMk cId="1237840365" sldId="2147470803"/>
        </pc:sldMkLst>
      </pc:sldChg>
      <pc:sldChg chg="del">
        <pc:chgData name="Giorgia Paola Dragoni" userId="73b001a7-1569-44d2-be0e-72d4bf486388" providerId="ADAL" clId="{F897B4CC-DC1C-4E23-BF56-8A5F7CADE348}" dt="2024-04-08T10:58:51.512" v="67" actId="47"/>
        <pc:sldMkLst>
          <pc:docMk/>
          <pc:sldMk cId="2892145396" sldId="2147470810"/>
        </pc:sldMkLst>
      </pc:sldChg>
      <pc:sldChg chg="del">
        <pc:chgData name="Giorgia Paola Dragoni" userId="73b001a7-1569-44d2-be0e-72d4bf486388" providerId="ADAL" clId="{F897B4CC-DC1C-4E23-BF56-8A5F7CADE348}" dt="2024-04-08T10:58:51.922" v="68" actId="47"/>
        <pc:sldMkLst>
          <pc:docMk/>
          <pc:sldMk cId="2933281689" sldId="2147470813"/>
        </pc:sldMkLst>
      </pc:sldChg>
      <pc:sldChg chg="del">
        <pc:chgData name="Giorgia Paola Dragoni" userId="73b001a7-1569-44d2-be0e-72d4bf486388" providerId="ADAL" clId="{F897B4CC-DC1C-4E23-BF56-8A5F7CADE348}" dt="2024-04-08T10:58:39.966" v="51" actId="47"/>
        <pc:sldMkLst>
          <pc:docMk/>
          <pc:sldMk cId="3443000141" sldId="2147470836"/>
        </pc:sldMkLst>
      </pc:sldChg>
      <pc:sldChg chg="del">
        <pc:chgData name="Giorgia Paola Dragoni" userId="73b001a7-1569-44d2-be0e-72d4bf486388" providerId="ADAL" clId="{F897B4CC-DC1C-4E23-BF56-8A5F7CADE348}" dt="2024-04-08T10:58:40.139" v="52" actId="47"/>
        <pc:sldMkLst>
          <pc:docMk/>
          <pc:sldMk cId="830313930" sldId="2147470837"/>
        </pc:sldMkLst>
      </pc:sldChg>
      <pc:sldChg chg="add del">
        <pc:chgData name="Giorgia Paola Dragoni" userId="73b001a7-1569-44d2-be0e-72d4bf486388" providerId="ADAL" clId="{F897B4CC-DC1C-4E23-BF56-8A5F7CADE348}" dt="2024-04-08T10:58:45.952" v="58" actId="47"/>
        <pc:sldMkLst>
          <pc:docMk/>
          <pc:sldMk cId="3152213527" sldId="2147470847"/>
        </pc:sldMkLst>
      </pc:sldChg>
      <pc:sldChg chg="del">
        <pc:chgData name="Giorgia Paola Dragoni" userId="73b001a7-1569-44d2-be0e-72d4bf486388" providerId="ADAL" clId="{F897B4CC-DC1C-4E23-BF56-8A5F7CADE348}" dt="2024-04-08T10:58:33.246" v="41" actId="47"/>
        <pc:sldMkLst>
          <pc:docMk/>
          <pc:sldMk cId="3231500197" sldId="2147470883"/>
        </pc:sldMkLst>
      </pc:sldChg>
      <pc:sldChg chg="del">
        <pc:chgData name="Giorgia Paola Dragoni" userId="73b001a7-1569-44d2-be0e-72d4bf486388" providerId="ADAL" clId="{F897B4CC-DC1C-4E23-BF56-8A5F7CADE348}" dt="2024-04-08T10:58:52.095" v="69" actId="47"/>
        <pc:sldMkLst>
          <pc:docMk/>
          <pc:sldMk cId="2220576555" sldId="2147470885"/>
        </pc:sldMkLst>
      </pc:sldChg>
      <pc:sldChg chg="del">
        <pc:chgData name="Giorgia Paola Dragoni" userId="73b001a7-1569-44d2-be0e-72d4bf486388" providerId="ADAL" clId="{F897B4CC-DC1C-4E23-BF56-8A5F7CADE348}" dt="2024-04-08T10:58:48.237" v="62" actId="47"/>
        <pc:sldMkLst>
          <pc:docMk/>
          <pc:sldMk cId="2947502788" sldId="2147470896"/>
        </pc:sldMkLst>
      </pc:sldChg>
      <pc:sldChg chg="add del">
        <pc:chgData name="Giorgia Paola Dragoni" userId="73b001a7-1569-44d2-be0e-72d4bf486388" providerId="ADAL" clId="{F897B4CC-DC1C-4E23-BF56-8A5F7CADE348}" dt="2024-04-08T10:58:50.822" v="65" actId="47"/>
        <pc:sldMkLst>
          <pc:docMk/>
          <pc:sldMk cId="2214852845" sldId="2147470897"/>
        </pc:sldMkLst>
      </pc:sldChg>
      <pc:sldChg chg="del">
        <pc:chgData name="Giorgia Paola Dragoni" userId="73b001a7-1569-44d2-be0e-72d4bf486388" providerId="ADAL" clId="{F897B4CC-DC1C-4E23-BF56-8A5F7CADE348}" dt="2024-04-08T10:58:51.026" v="66" actId="47"/>
        <pc:sldMkLst>
          <pc:docMk/>
          <pc:sldMk cId="1621727791" sldId="2147470898"/>
        </pc:sldMkLst>
      </pc:sldChg>
      <pc:sldChg chg="del">
        <pc:chgData name="Giorgia Paola Dragoni" userId="73b001a7-1569-44d2-be0e-72d4bf486388" providerId="ADAL" clId="{F897B4CC-DC1C-4E23-BF56-8A5F7CADE348}" dt="2024-04-08T10:58:47.399" v="60" actId="47"/>
        <pc:sldMkLst>
          <pc:docMk/>
          <pc:sldMk cId="3322722020" sldId="2147470904"/>
        </pc:sldMkLst>
      </pc:sldChg>
      <pc:sldChg chg="del">
        <pc:chgData name="Giorgia Paola Dragoni" userId="73b001a7-1569-44d2-be0e-72d4bf486388" providerId="ADAL" clId="{F897B4CC-DC1C-4E23-BF56-8A5F7CADE348}" dt="2024-04-08T10:58:40.374" v="53" actId="47"/>
        <pc:sldMkLst>
          <pc:docMk/>
          <pc:sldMk cId="1783134083" sldId="2147470912"/>
        </pc:sldMkLst>
      </pc:sldChg>
      <pc:sldChg chg="add del">
        <pc:chgData name="Giorgia Paola Dragoni" userId="73b001a7-1569-44d2-be0e-72d4bf486388" providerId="ADAL" clId="{F897B4CC-DC1C-4E23-BF56-8A5F7CADE348}" dt="2024-04-08T10:58:47.164" v="59" actId="47"/>
        <pc:sldMkLst>
          <pc:docMk/>
          <pc:sldMk cId="3549508056" sldId="2147470913"/>
        </pc:sldMkLst>
      </pc:sldChg>
      <pc:sldChg chg="del">
        <pc:chgData name="Giorgia Paola Dragoni" userId="73b001a7-1569-44d2-be0e-72d4bf486388" providerId="ADAL" clId="{F897B4CC-DC1C-4E23-BF56-8A5F7CADE348}" dt="2024-04-08T10:58:52.446" v="70" actId="47"/>
        <pc:sldMkLst>
          <pc:docMk/>
          <pc:sldMk cId="1411540143" sldId="2147470914"/>
        </pc:sldMkLst>
      </pc:sldChg>
      <pc:sldChg chg="del">
        <pc:chgData name="Giorgia Paola Dragoni" userId="73b001a7-1569-44d2-be0e-72d4bf486388" providerId="ADAL" clId="{F897B4CC-DC1C-4E23-BF56-8A5F7CADE348}" dt="2024-04-08T10:59:03.910" v="76" actId="47"/>
        <pc:sldMkLst>
          <pc:docMk/>
          <pc:sldMk cId="2577114295" sldId="2147470915"/>
        </pc:sldMkLst>
      </pc:sldChg>
      <pc:sldChg chg="addSp delSp modSp mod modClrScheme modAnim chgLayout modNotesTx">
        <pc:chgData name="Giorgia Paola Dragoni" userId="73b001a7-1569-44d2-be0e-72d4bf486388" providerId="ADAL" clId="{F897B4CC-DC1C-4E23-BF56-8A5F7CADE348}" dt="2024-04-08T13:51:31.438" v="373" actId="20577"/>
        <pc:sldMkLst>
          <pc:docMk/>
          <pc:sldMk cId="2460864686" sldId="2147470916"/>
        </pc:sldMkLst>
        <pc:spChg chg="mod ord">
          <ac:chgData name="Giorgia Paola Dragoni" userId="73b001a7-1569-44d2-be0e-72d4bf486388" providerId="ADAL" clId="{F897B4CC-DC1C-4E23-BF56-8A5F7CADE348}" dt="2024-04-08T13:40:24.993" v="244" actId="14100"/>
          <ac:spMkLst>
            <pc:docMk/>
            <pc:sldMk cId="2460864686" sldId="2147470916"/>
            <ac:spMk id="2" creationId="{C4247304-7BE1-7F9B-7AAB-8DBB6CDE08A3}"/>
          </ac:spMkLst>
        </pc:spChg>
        <pc:spChg chg="del">
          <ac:chgData name="Giorgia Paola Dragoni" userId="73b001a7-1569-44d2-be0e-72d4bf486388" providerId="ADAL" clId="{F897B4CC-DC1C-4E23-BF56-8A5F7CADE348}" dt="2024-04-08T13:39:15.407" v="234" actId="478"/>
          <ac:spMkLst>
            <pc:docMk/>
            <pc:sldMk cId="2460864686" sldId="2147470916"/>
            <ac:spMk id="5" creationId="{B8CBE34A-EF03-6455-2A22-FF524E8BE0C6}"/>
          </ac:spMkLst>
        </pc:spChg>
        <pc:spChg chg="add mod">
          <ac:chgData name="Giorgia Paola Dragoni" userId="73b001a7-1569-44d2-be0e-72d4bf486388" providerId="ADAL" clId="{F897B4CC-DC1C-4E23-BF56-8A5F7CADE348}" dt="2024-04-08T13:39:30.073" v="238" actId="12788"/>
          <ac:spMkLst>
            <pc:docMk/>
            <pc:sldMk cId="2460864686" sldId="2147470916"/>
            <ac:spMk id="6" creationId="{34A8F866-DDD9-872D-019A-2FFD637AEAB0}"/>
          </ac:spMkLst>
        </pc:spChg>
        <pc:spChg chg="add mod">
          <ac:chgData name="Giorgia Paola Dragoni" userId="73b001a7-1569-44d2-be0e-72d4bf486388" providerId="ADAL" clId="{F897B4CC-DC1C-4E23-BF56-8A5F7CADE348}" dt="2024-04-08T13:39:30.073" v="238" actId="12788"/>
          <ac:spMkLst>
            <pc:docMk/>
            <pc:sldMk cId="2460864686" sldId="2147470916"/>
            <ac:spMk id="8" creationId="{7B8661AC-472B-D8D4-08A7-50E4AB4029B4}"/>
          </ac:spMkLst>
        </pc:spChg>
        <pc:spChg chg="add mod">
          <ac:chgData name="Giorgia Paola Dragoni" userId="73b001a7-1569-44d2-be0e-72d4bf486388" providerId="ADAL" clId="{F897B4CC-DC1C-4E23-BF56-8A5F7CADE348}" dt="2024-04-08T13:39:30.073" v="238" actId="12788"/>
          <ac:spMkLst>
            <pc:docMk/>
            <pc:sldMk cId="2460864686" sldId="2147470916"/>
            <ac:spMk id="9" creationId="{C2D868C1-1607-E4AD-FCD1-9C5A0421F6D5}"/>
          </ac:spMkLst>
        </pc:spChg>
        <pc:spChg chg="add mod">
          <ac:chgData name="Giorgia Paola Dragoni" userId="73b001a7-1569-44d2-be0e-72d4bf486388" providerId="ADAL" clId="{F897B4CC-DC1C-4E23-BF56-8A5F7CADE348}" dt="2024-04-08T13:40:03.610" v="241" actId="1035"/>
          <ac:spMkLst>
            <pc:docMk/>
            <pc:sldMk cId="2460864686" sldId="2147470916"/>
            <ac:spMk id="10" creationId="{427FAB3C-9AC5-2055-E1F2-01085FA49F51}"/>
          </ac:spMkLst>
        </pc:spChg>
        <pc:spChg chg="del">
          <ac:chgData name="Giorgia Paola Dragoni" userId="73b001a7-1569-44d2-be0e-72d4bf486388" providerId="ADAL" clId="{F897B4CC-DC1C-4E23-BF56-8A5F7CADE348}" dt="2024-04-08T13:39:15.407" v="234" actId="478"/>
          <ac:spMkLst>
            <pc:docMk/>
            <pc:sldMk cId="2460864686" sldId="2147470916"/>
            <ac:spMk id="18" creationId="{04BDBB5F-27F3-F685-827C-D4CD5A054434}"/>
          </ac:spMkLst>
        </pc:spChg>
        <pc:spChg chg="mod">
          <ac:chgData name="Giorgia Paola Dragoni" userId="73b001a7-1569-44d2-be0e-72d4bf486388" providerId="ADAL" clId="{F897B4CC-DC1C-4E23-BF56-8A5F7CADE348}" dt="2024-04-08T13:51:31.438" v="373" actId="20577"/>
          <ac:spMkLst>
            <pc:docMk/>
            <pc:sldMk cId="2460864686" sldId="2147470916"/>
            <ac:spMk id="22" creationId="{0A124140-3F50-DB94-9940-874C70B53CC2}"/>
          </ac:spMkLst>
        </pc:spChg>
        <pc:graphicFrameChg chg="del">
          <ac:chgData name="Giorgia Paola Dragoni" userId="73b001a7-1569-44d2-be0e-72d4bf486388" providerId="ADAL" clId="{F897B4CC-DC1C-4E23-BF56-8A5F7CADE348}" dt="2024-04-08T13:39:15.407" v="234" actId="478"/>
          <ac:graphicFrameMkLst>
            <pc:docMk/>
            <pc:sldMk cId="2460864686" sldId="2147470916"/>
            <ac:graphicFrameMk id="4" creationId="{7AB6303D-588B-F799-B535-79E2056A237C}"/>
          </ac:graphicFrameMkLst>
        </pc:graphicFrameChg>
      </pc:sldChg>
      <pc:sldChg chg="del">
        <pc:chgData name="Giorgia Paola Dragoni" userId="73b001a7-1569-44d2-be0e-72d4bf486388" providerId="ADAL" clId="{F897B4CC-DC1C-4E23-BF56-8A5F7CADE348}" dt="2024-04-08T10:59:10.156" v="80" actId="47"/>
        <pc:sldMkLst>
          <pc:docMk/>
          <pc:sldMk cId="3344229749" sldId="2147470917"/>
        </pc:sldMkLst>
      </pc:sldChg>
      <pc:sldChg chg="addSp delSp modSp add mod modAnim">
        <pc:chgData name="Giorgia Paola Dragoni" userId="73b001a7-1569-44d2-be0e-72d4bf486388" providerId="ADAL" clId="{F897B4CC-DC1C-4E23-BF56-8A5F7CADE348}" dt="2024-04-08T14:00:34.990" v="615" actId="20577"/>
        <pc:sldMkLst>
          <pc:docMk/>
          <pc:sldMk cId="1319340038" sldId="2147470955"/>
        </pc:sldMkLst>
        <pc:spChg chg="mod">
          <ac:chgData name="Giorgia Paola Dragoni" userId="73b001a7-1569-44d2-be0e-72d4bf486388" providerId="ADAL" clId="{F897B4CC-DC1C-4E23-BF56-8A5F7CADE348}" dt="2024-04-08T14:00:34.990" v="615" actId="20577"/>
          <ac:spMkLst>
            <pc:docMk/>
            <pc:sldMk cId="1319340038" sldId="2147470955"/>
            <ac:spMk id="3" creationId="{3B17C721-98DC-F8E1-9E98-6E770651DA28}"/>
          </ac:spMkLst>
        </pc:spChg>
        <pc:spChg chg="mod">
          <ac:chgData name="Giorgia Paola Dragoni" userId="73b001a7-1569-44d2-be0e-72d4bf486388" providerId="ADAL" clId="{F897B4CC-DC1C-4E23-BF56-8A5F7CADE348}" dt="2024-04-08T14:00:27.345" v="587" actId="1035"/>
          <ac:spMkLst>
            <pc:docMk/>
            <pc:sldMk cId="1319340038" sldId="2147470955"/>
            <ac:spMk id="4" creationId="{8BC4D4FD-C451-45E9-D452-CB69BDF231C6}"/>
          </ac:spMkLst>
        </pc:spChg>
        <pc:spChg chg="del">
          <ac:chgData name="Giorgia Paola Dragoni" userId="73b001a7-1569-44d2-be0e-72d4bf486388" providerId="ADAL" clId="{F897B4CC-DC1C-4E23-BF56-8A5F7CADE348}" dt="2024-04-08T13:42:24.142" v="247" actId="478"/>
          <ac:spMkLst>
            <pc:docMk/>
            <pc:sldMk cId="1319340038" sldId="2147470955"/>
            <ac:spMk id="5" creationId="{F35F8469-5EAA-0E2E-8367-19759A8ED477}"/>
          </ac:spMkLst>
        </pc:spChg>
        <pc:spChg chg="add mod">
          <ac:chgData name="Giorgia Paola Dragoni" userId="73b001a7-1569-44d2-be0e-72d4bf486388" providerId="ADAL" clId="{F897B4CC-DC1C-4E23-BF56-8A5F7CADE348}" dt="2024-04-08T13:59:58.708" v="582" actId="20577"/>
          <ac:spMkLst>
            <pc:docMk/>
            <pc:sldMk cId="1319340038" sldId="2147470955"/>
            <ac:spMk id="14" creationId="{4A8AD606-D9F8-F0C3-2754-12D1E23FAB40}"/>
          </ac:spMkLst>
        </pc:spChg>
        <pc:spChg chg="del">
          <ac:chgData name="Giorgia Paola Dragoni" userId="73b001a7-1569-44d2-be0e-72d4bf486388" providerId="ADAL" clId="{F897B4CC-DC1C-4E23-BF56-8A5F7CADE348}" dt="2024-04-08T13:59:29.585" v="518" actId="478"/>
          <ac:spMkLst>
            <pc:docMk/>
            <pc:sldMk cId="1319340038" sldId="2147470955"/>
            <ac:spMk id="18" creationId="{60921616-763F-FC19-0D57-6E93125C93C2}"/>
          </ac:spMkLst>
        </pc:spChg>
        <pc:spChg chg="mod">
          <ac:chgData name="Giorgia Paola Dragoni" userId="73b001a7-1569-44d2-be0e-72d4bf486388" providerId="ADAL" clId="{F897B4CC-DC1C-4E23-BF56-8A5F7CADE348}" dt="2024-04-08T13:59:30.451" v="519"/>
          <ac:spMkLst>
            <pc:docMk/>
            <pc:sldMk cId="1319340038" sldId="2147470955"/>
            <ac:spMk id="20" creationId="{6B4A65B5-6994-D0F3-5E50-DD14D213F054}"/>
          </ac:spMkLst>
        </pc:spChg>
        <pc:spChg chg="mod">
          <ac:chgData name="Giorgia Paola Dragoni" userId="73b001a7-1569-44d2-be0e-72d4bf486388" providerId="ADAL" clId="{F897B4CC-DC1C-4E23-BF56-8A5F7CADE348}" dt="2024-04-08T13:59:30.451" v="519"/>
          <ac:spMkLst>
            <pc:docMk/>
            <pc:sldMk cId="1319340038" sldId="2147470955"/>
            <ac:spMk id="22" creationId="{E6CE8D9D-98BA-9CB6-A965-58DC19A380B4}"/>
          </ac:spMkLst>
        </pc:spChg>
        <pc:spChg chg="mod">
          <ac:chgData name="Giorgia Paola Dragoni" userId="73b001a7-1569-44d2-be0e-72d4bf486388" providerId="ADAL" clId="{F897B4CC-DC1C-4E23-BF56-8A5F7CADE348}" dt="2024-04-08T13:59:30.451" v="519"/>
          <ac:spMkLst>
            <pc:docMk/>
            <pc:sldMk cId="1319340038" sldId="2147470955"/>
            <ac:spMk id="23" creationId="{57CB6DAB-86D3-4FD0-90AF-F930C76701CF}"/>
          </ac:spMkLst>
        </pc:spChg>
        <pc:grpChg chg="add mod">
          <ac:chgData name="Giorgia Paola Dragoni" userId="73b001a7-1569-44d2-be0e-72d4bf486388" providerId="ADAL" clId="{F897B4CC-DC1C-4E23-BF56-8A5F7CADE348}" dt="2024-04-08T13:59:30.451" v="519"/>
          <ac:grpSpMkLst>
            <pc:docMk/>
            <pc:sldMk cId="1319340038" sldId="2147470955"/>
            <ac:grpSpMk id="17" creationId="{30D4F120-8FEF-D303-DB0E-0FC3F8A8DF6C}"/>
          </ac:grpSpMkLst>
        </pc:grpChg>
        <pc:grpChg chg="mod">
          <ac:chgData name="Giorgia Paola Dragoni" userId="73b001a7-1569-44d2-be0e-72d4bf486388" providerId="ADAL" clId="{F897B4CC-DC1C-4E23-BF56-8A5F7CADE348}" dt="2024-04-08T13:59:30.451" v="519"/>
          <ac:grpSpMkLst>
            <pc:docMk/>
            <pc:sldMk cId="1319340038" sldId="2147470955"/>
            <ac:grpSpMk id="21" creationId="{C9FA04FF-4B3F-BEF7-A483-2B46257702B7}"/>
          </ac:grpSpMkLst>
        </pc:grpChg>
        <pc:picChg chg="mod">
          <ac:chgData name="Giorgia Paola Dragoni" userId="73b001a7-1569-44d2-be0e-72d4bf486388" providerId="ADAL" clId="{F897B4CC-DC1C-4E23-BF56-8A5F7CADE348}" dt="2024-04-08T14:00:27.345" v="587" actId="1035"/>
          <ac:picMkLst>
            <pc:docMk/>
            <pc:sldMk cId="1319340038" sldId="2147470955"/>
            <ac:picMk id="15" creationId="{C03B7356-FF5A-3513-91CF-F73A1CA6AC8D}"/>
          </ac:picMkLst>
        </pc:picChg>
        <pc:picChg chg="del">
          <ac:chgData name="Giorgia Paola Dragoni" userId="73b001a7-1569-44d2-be0e-72d4bf486388" providerId="ADAL" clId="{F897B4CC-DC1C-4E23-BF56-8A5F7CADE348}" dt="2024-04-08T13:59:29.585" v="518" actId="478"/>
          <ac:picMkLst>
            <pc:docMk/>
            <pc:sldMk cId="1319340038" sldId="2147470955"/>
            <ac:picMk id="19" creationId="{7C06C912-B4D5-0A1F-7F3A-D751DCE23E98}"/>
          </ac:picMkLst>
        </pc:picChg>
        <pc:picChg chg="mod">
          <ac:chgData name="Giorgia Paola Dragoni" userId="73b001a7-1569-44d2-be0e-72d4bf486388" providerId="ADAL" clId="{F897B4CC-DC1C-4E23-BF56-8A5F7CADE348}" dt="2024-04-08T13:59:30.451" v="519"/>
          <ac:picMkLst>
            <pc:docMk/>
            <pc:sldMk cId="1319340038" sldId="2147470955"/>
            <ac:picMk id="24" creationId="{0832FDCE-FCCB-A90B-6AEF-A513DBDFBDD6}"/>
          </ac:picMkLst>
        </pc:picChg>
      </pc:sldChg>
      <pc:sldChg chg="modSp add mod modAnim chgLayout">
        <pc:chgData name="Giorgia Paola Dragoni" userId="73b001a7-1569-44d2-be0e-72d4bf486388" providerId="ADAL" clId="{F897B4CC-DC1C-4E23-BF56-8A5F7CADE348}" dt="2024-04-08T13:50:58.088" v="365"/>
        <pc:sldMkLst>
          <pc:docMk/>
          <pc:sldMk cId="1101084590" sldId="2147470987"/>
        </pc:sldMkLst>
        <pc:spChg chg="mod ord">
          <ac:chgData name="Giorgia Paola Dragoni" userId="73b001a7-1569-44d2-be0e-72d4bf486388" providerId="ADAL" clId="{F897B4CC-DC1C-4E23-BF56-8A5F7CADE348}" dt="2024-04-08T13:40:19.732" v="243" actId="700"/>
          <ac:spMkLst>
            <pc:docMk/>
            <pc:sldMk cId="1101084590" sldId="2147470987"/>
            <ac:spMk id="2" creationId="{5835A9F5-3A07-2768-19B6-3D892A0F7EA3}"/>
          </ac:spMkLst>
        </pc:spChg>
      </pc:sldChg>
      <pc:sldChg chg="addSp delSp modSp new mod modAnim">
        <pc:chgData name="Giorgia Paola Dragoni" userId="73b001a7-1569-44d2-be0e-72d4bf486388" providerId="ADAL" clId="{F897B4CC-DC1C-4E23-BF56-8A5F7CADE348}" dt="2024-04-08T13:55:58.977" v="451" actId="14100"/>
        <pc:sldMkLst>
          <pc:docMk/>
          <pc:sldMk cId="205753747" sldId="2147470988"/>
        </pc:sldMkLst>
        <pc:spChg chg="mod">
          <ac:chgData name="Giorgia Paola Dragoni" userId="73b001a7-1569-44d2-be0e-72d4bf486388" providerId="ADAL" clId="{F897B4CC-DC1C-4E23-BF56-8A5F7CADE348}" dt="2024-04-08T13:44:28.520" v="332" actId="14100"/>
          <ac:spMkLst>
            <pc:docMk/>
            <pc:sldMk cId="205753747" sldId="2147470988"/>
            <ac:spMk id="2" creationId="{B3086826-8C96-8F92-E0CA-FE8F0872986E}"/>
          </ac:spMkLst>
        </pc:spChg>
        <pc:spChg chg="add 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3" creationId="{0AC4859B-07E6-426D-3D0E-2F0B8FD7ADD5}"/>
          </ac:spMkLst>
        </pc:spChg>
        <pc:spChg chg="add mod">
          <ac:chgData name="Giorgia Paola Dragoni" userId="73b001a7-1569-44d2-be0e-72d4bf486388" providerId="ADAL" clId="{F897B4CC-DC1C-4E23-BF56-8A5F7CADE348}" dt="2024-04-08T13:46:50.595" v="334" actId="1076"/>
          <ac:spMkLst>
            <pc:docMk/>
            <pc:sldMk cId="205753747" sldId="2147470988"/>
            <ac:spMk id="5" creationId="{EA001AF0-0D97-329F-B977-59B86F2F3ADB}"/>
          </ac:spMkLst>
        </pc:spChg>
        <pc:spChg chg="add mod">
          <ac:chgData name="Giorgia Paola Dragoni" userId="73b001a7-1569-44d2-be0e-72d4bf486388" providerId="ADAL" clId="{F897B4CC-DC1C-4E23-BF56-8A5F7CADE348}" dt="2024-04-08T13:46:50.595" v="334" actId="1076"/>
          <ac:spMkLst>
            <pc:docMk/>
            <pc:sldMk cId="205753747" sldId="2147470988"/>
            <ac:spMk id="6" creationId="{278037CF-3C5A-55E2-2C7C-43EF3104E252}"/>
          </ac:spMkLst>
        </pc:spChg>
        <pc:spChg chg="add mod">
          <ac:chgData name="Giorgia Paola Dragoni" userId="73b001a7-1569-44d2-be0e-72d4bf486388" providerId="ADAL" clId="{F897B4CC-DC1C-4E23-BF56-8A5F7CADE348}" dt="2024-04-08T13:46:50.595" v="334" actId="1076"/>
          <ac:spMkLst>
            <pc:docMk/>
            <pc:sldMk cId="205753747" sldId="2147470988"/>
            <ac:spMk id="7" creationId="{42FD8DB7-4203-0765-DF93-CFFB2D27BC91}"/>
          </ac:spMkLst>
        </pc:spChg>
        <pc:spChg chg="add mod">
          <ac:chgData name="Giorgia Paola Dragoni" userId="73b001a7-1569-44d2-be0e-72d4bf486388" providerId="ADAL" clId="{F897B4CC-DC1C-4E23-BF56-8A5F7CADE348}" dt="2024-04-08T13:52:07.642" v="379" actId="1076"/>
          <ac:spMkLst>
            <pc:docMk/>
            <pc:sldMk cId="205753747" sldId="2147470988"/>
            <ac:spMk id="8" creationId="{43F18877-54A5-09EF-756D-9FB29718220A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10" creationId="{60F621B9-4AC3-6B76-C966-F9FF015C55A0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13" creationId="{DFEEF83E-B730-C1DE-CD0C-DE970796F04C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16" creationId="{1D44AA3A-3BE1-B94B-40D9-21E462CFE4C8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19" creationId="{07889A9C-D38A-D5F1-3D3D-4A150D3F4F91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22" creationId="{5D75E4C6-337E-4D2B-5FCD-C40457DBBBAD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25" creationId="{F2DE0212-6B89-155E-2B9D-25D77688FD17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28" creationId="{FB586418-D4B8-49F7-2550-E8965A360C6B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31" creationId="{554FB68F-32EA-8672-A4BC-AAD666034EFF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34" creationId="{0421DBB6-50F1-8E80-6990-F535B1593D21}"/>
          </ac:spMkLst>
        </pc:spChg>
        <pc:spChg chg="add mod">
          <ac:chgData name="Giorgia Paola Dragoni" userId="73b001a7-1569-44d2-be0e-72d4bf486388" providerId="ADAL" clId="{F897B4CC-DC1C-4E23-BF56-8A5F7CADE348}" dt="2024-04-08T13:46:50.595" v="334" actId="1076"/>
          <ac:spMkLst>
            <pc:docMk/>
            <pc:sldMk cId="205753747" sldId="2147470988"/>
            <ac:spMk id="37" creationId="{C8808BEB-24A0-B225-866D-3BA0B2D60928}"/>
          </ac:spMkLst>
        </pc:spChg>
        <pc:spChg chg="mod">
          <ac:chgData name="Giorgia Paola Dragoni" userId="73b001a7-1569-44d2-be0e-72d4bf486388" providerId="ADAL" clId="{F897B4CC-DC1C-4E23-BF56-8A5F7CADE348}" dt="2024-04-08T13:55:52.657" v="450" actId="1038"/>
          <ac:spMkLst>
            <pc:docMk/>
            <pc:sldMk cId="205753747" sldId="2147470988"/>
            <ac:spMk id="39" creationId="{CD854890-3A7A-B2BE-4389-DC439BA3D1C5}"/>
          </ac:spMkLst>
        </pc:spChg>
        <pc:spChg chg="mod">
          <ac:chgData name="Giorgia Paola Dragoni" userId="73b001a7-1569-44d2-be0e-72d4bf486388" providerId="ADAL" clId="{F897B4CC-DC1C-4E23-BF56-8A5F7CADE348}" dt="2024-04-08T13:46:44.813" v="333"/>
          <ac:spMkLst>
            <pc:docMk/>
            <pc:sldMk cId="205753747" sldId="2147470988"/>
            <ac:spMk id="42" creationId="{CAFF17D3-227E-C353-B40B-A69E246E8523}"/>
          </ac:spMkLst>
        </pc:spChg>
        <pc:spChg chg="add mod">
          <ac:chgData name="Giorgia Paola Dragoni" userId="73b001a7-1569-44d2-be0e-72d4bf486388" providerId="ADAL" clId="{F897B4CC-DC1C-4E23-BF56-8A5F7CADE348}" dt="2024-04-08T13:47:02.395" v="335" actId="1076"/>
          <ac:spMkLst>
            <pc:docMk/>
            <pc:sldMk cId="205753747" sldId="2147470988"/>
            <ac:spMk id="44" creationId="{6C08FD2E-0571-FE9F-A44C-421245650EEB}"/>
          </ac:spMkLst>
        </pc:spChg>
        <pc:spChg chg="add del mod">
          <ac:chgData name="Giorgia Paola Dragoni" userId="73b001a7-1569-44d2-be0e-72d4bf486388" providerId="ADAL" clId="{F897B4CC-DC1C-4E23-BF56-8A5F7CADE348}" dt="2024-04-08T13:51:54.676" v="376" actId="478"/>
          <ac:spMkLst>
            <pc:docMk/>
            <pc:sldMk cId="205753747" sldId="2147470988"/>
            <ac:spMk id="45" creationId="{C031CF49-F812-DEE0-1FA1-F1B4978DD21C}"/>
          </ac:spMkLst>
        </pc:spChg>
        <pc:spChg chg="add mod">
          <ac:chgData name="Giorgia Paola Dragoni" userId="73b001a7-1569-44d2-be0e-72d4bf486388" providerId="ADAL" clId="{F897B4CC-DC1C-4E23-BF56-8A5F7CADE348}" dt="2024-04-08T13:54:08.923" v="408" actId="1076"/>
          <ac:spMkLst>
            <pc:docMk/>
            <pc:sldMk cId="205753747" sldId="2147470988"/>
            <ac:spMk id="46" creationId="{6A8523A6-D1C8-CF7E-536A-7D7A23993F7E}"/>
          </ac:spMkLst>
        </pc:spChg>
        <pc:spChg chg="add mod">
          <ac:chgData name="Giorgia Paola Dragoni" userId="73b001a7-1569-44d2-be0e-72d4bf486388" providerId="ADAL" clId="{F897B4CC-DC1C-4E23-BF56-8A5F7CADE348}" dt="2024-04-08T13:48:15.127" v="347"/>
          <ac:spMkLst>
            <pc:docMk/>
            <pc:sldMk cId="205753747" sldId="2147470988"/>
            <ac:spMk id="47" creationId="{A77E3288-AD05-3F14-A695-80FD25A70E09}"/>
          </ac:spMkLst>
        </pc:spChg>
        <pc:spChg chg="add del">
          <ac:chgData name="Giorgia Paola Dragoni" userId="73b001a7-1569-44d2-be0e-72d4bf486388" providerId="ADAL" clId="{F897B4CC-DC1C-4E23-BF56-8A5F7CADE348}" dt="2024-04-08T13:54:16.819" v="410" actId="11529"/>
          <ac:spMkLst>
            <pc:docMk/>
            <pc:sldMk cId="205753747" sldId="2147470988"/>
            <ac:spMk id="48" creationId="{1FD55975-235B-C44E-4EDA-5962E73241CA}"/>
          </ac:spMkLst>
        </pc:spChg>
        <pc:spChg chg="add mod ord">
          <ac:chgData name="Giorgia Paola Dragoni" userId="73b001a7-1569-44d2-be0e-72d4bf486388" providerId="ADAL" clId="{F897B4CC-DC1C-4E23-BF56-8A5F7CADE348}" dt="2024-04-08T13:55:58.977" v="451" actId="14100"/>
          <ac:spMkLst>
            <pc:docMk/>
            <pc:sldMk cId="205753747" sldId="2147470988"/>
            <ac:spMk id="49" creationId="{DD7B0033-66AE-C6A8-2E16-80EA3B2D9910}"/>
          </ac:spMkLst>
        </pc:s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9" creationId="{8CA5AF57-D7E2-38B4-F7DD-59B9FF7ADD7A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12" creationId="{555E26FB-D87C-29A8-B5F2-A354CA979C8E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15" creationId="{76B89165-5570-6FAB-CC06-B0D37C85C3ED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18" creationId="{A29F0B49-47A1-118E-9E76-D36A6D67FBB9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21" creationId="{08FE1CEC-66DE-7137-90A5-E5A6239D859E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24" creationId="{0AA5D6C1-68A8-050E-0DE9-C2FE44569194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27" creationId="{B483DA5C-D0A8-5FB9-4C3D-ACFAAA9A9EB8}"/>
          </ac:grpSpMkLst>
        </pc:grpChg>
        <pc:grpChg chg="add mod">
          <ac:chgData name="Giorgia Paola Dragoni" userId="73b001a7-1569-44d2-be0e-72d4bf486388" providerId="ADAL" clId="{F897B4CC-DC1C-4E23-BF56-8A5F7CADE348}" dt="2024-04-08T13:47:21.928" v="337" actId="1076"/>
          <ac:grpSpMkLst>
            <pc:docMk/>
            <pc:sldMk cId="205753747" sldId="2147470988"/>
            <ac:grpSpMk id="30" creationId="{CFA53CE2-33BB-37CC-D5D4-82E1C7B1057C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33" creationId="{BB2C96BB-3990-743F-FB8D-CFF8C97D58FC}"/>
          </ac:grpSpMkLst>
        </pc:grpChg>
        <pc:grpChg chg="add mod">
          <ac:chgData name="Giorgia Paola Dragoni" userId="73b001a7-1569-44d2-be0e-72d4bf486388" providerId="ADAL" clId="{F897B4CC-DC1C-4E23-BF56-8A5F7CADE348}" dt="2024-04-08T13:46:50.595" v="334" actId="1076"/>
          <ac:grpSpMkLst>
            <pc:docMk/>
            <pc:sldMk cId="205753747" sldId="2147470988"/>
            <ac:grpSpMk id="38" creationId="{92E22531-49A5-2FA2-EC51-A4D6B140C1AF}"/>
          </ac:grpSpMkLst>
        </pc:grpChg>
        <pc:grpChg chg="add mod ord">
          <ac:chgData name="Giorgia Paola Dragoni" userId="73b001a7-1569-44d2-be0e-72d4bf486388" providerId="ADAL" clId="{F897B4CC-DC1C-4E23-BF56-8A5F7CADE348}" dt="2024-04-08T13:54:45.136" v="422" actId="171"/>
          <ac:grpSpMkLst>
            <pc:docMk/>
            <pc:sldMk cId="205753747" sldId="2147470988"/>
            <ac:grpSpMk id="41" creationId="{A833885B-1BD4-0F3A-03E9-DE429A9819C0}"/>
          </ac:grpSpMkLst>
        </pc:grpChg>
        <pc:graphicFrameChg chg="add mod">
          <ac:chgData name="Giorgia Paola Dragoni" userId="73b001a7-1569-44d2-be0e-72d4bf486388" providerId="ADAL" clId="{F897B4CC-DC1C-4E23-BF56-8A5F7CADE348}" dt="2024-04-08T13:46:50.595" v="334" actId="1076"/>
          <ac:graphicFrameMkLst>
            <pc:docMk/>
            <pc:sldMk cId="205753747" sldId="2147470988"/>
            <ac:graphicFrameMk id="4" creationId="{9D4C6DBC-7EF8-54F8-E7E9-6B9842BBC263}"/>
          </ac:graphicFrameMkLst>
        </pc:graphicFrame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11" creationId="{F464B8FD-1793-0F92-147A-17D875AD42A1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14" creationId="{773A6647-99BC-BBFF-4184-0C64AA71646F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17" creationId="{34E24870-637C-52CD-1FD0-FB81545B3650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20" creationId="{B3F17A38-2507-6344-0CF3-C787EACF6CF1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23" creationId="{3CFB6F0D-7251-112E-800B-51356EF141E8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26" creationId="{F72E9F84-CC3D-C714-6DFD-8B96C68D4D52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29" creationId="{53A901C6-6AFB-2486-CE5B-A4AF4006E5FB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32" creationId="{8BBFB757-40A7-ABBA-9424-976D400931D0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35" creationId="{3C1363FE-4BB7-951F-BD5D-61C3489FF3E3}"/>
          </ac:picMkLst>
        </pc:picChg>
        <pc:picChg chg="add mod">
          <ac:chgData name="Giorgia Paola Dragoni" userId="73b001a7-1569-44d2-be0e-72d4bf486388" providerId="ADAL" clId="{F897B4CC-DC1C-4E23-BF56-8A5F7CADE348}" dt="2024-04-08T13:46:50.595" v="334" actId="1076"/>
          <ac:picMkLst>
            <pc:docMk/>
            <pc:sldMk cId="205753747" sldId="2147470988"/>
            <ac:picMk id="36" creationId="{6B1B6031-2119-48B2-32E1-DB877AF38491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40" creationId="{65FCD8BF-E05E-536F-C790-DE136485CA98}"/>
          </ac:picMkLst>
        </pc:picChg>
        <pc:picChg chg="mod">
          <ac:chgData name="Giorgia Paola Dragoni" userId="73b001a7-1569-44d2-be0e-72d4bf486388" providerId="ADAL" clId="{F897B4CC-DC1C-4E23-BF56-8A5F7CADE348}" dt="2024-04-08T13:46:44.813" v="333"/>
          <ac:picMkLst>
            <pc:docMk/>
            <pc:sldMk cId="205753747" sldId="2147470988"/>
            <ac:picMk id="43" creationId="{2BF15E93-9F1E-A3B8-E156-46119795C96A}"/>
          </ac:picMkLst>
        </pc:picChg>
      </pc:sldChg>
      <pc:sldMasterChg chg="delSldLayout">
        <pc:chgData name="Giorgia Paola Dragoni" userId="73b001a7-1569-44d2-be0e-72d4bf486388" providerId="ADAL" clId="{F897B4CC-DC1C-4E23-BF56-8A5F7CADE348}" dt="2024-04-08T10:58:33.246" v="41" actId="47"/>
        <pc:sldMasterMkLst>
          <pc:docMk/>
          <pc:sldMasterMk cId="1932962037" sldId="2147483660"/>
        </pc:sldMasterMkLst>
        <pc:sldLayoutChg chg="del">
          <pc:chgData name="Giorgia Paola Dragoni" userId="73b001a7-1569-44d2-be0e-72d4bf486388" providerId="ADAL" clId="{F897B4CC-DC1C-4E23-BF56-8A5F7CADE348}" dt="2024-04-08T10:58:33.246" v="41" actId="47"/>
          <pc:sldLayoutMkLst>
            <pc:docMk/>
            <pc:sldMasterMk cId="1932962037" sldId="2147483660"/>
            <pc:sldLayoutMk cId="756258843" sldId="2147483676"/>
          </pc:sldLayoutMkLst>
        </pc:sldLayoutChg>
      </pc:sldMasterChg>
    </pc:docChg>
  </pc:docChgLst>
  <pc:docChgLst>
    <pc:chgData name="Giorgia Paola Dragoni" userId="73b001a7-1569-44d2-be0e-72d4bf486388" providerId="ADAL" clId="{75F4B41B-7D23-4788-B91E-2A5FBC3AA31F}"/>
    <pc:docChg chg="delSld">
      <pc:chgData name="Giorgia Paola Dragoni" userId="73b001a7-1569-44d2-be0e-72d4bf486388" providerId="ADAL" clId="{75F4B41B-7D23-4788-B91E-2A5FBC3AA31F}" dt="2024-04-08T14:14:21.694" v="0" actId="47"/>
      <pc:docMkLst>
        <pc:docMk/>
      </pc:docMkLst>
      <pc:sldChg chg="del">
        <pc:chgData name="Giorgia Paola Dragoni" userId="73b001a7-1569-44d2-be0e-72d4bf486388" providerId="ADAL" clId="{75F4B41B-7D23-4788-B91E-2A5FBC3AA31F}" dt="2024-04-08T14:14:21.694" v="0" actId="47"/>
        <pc:sldMkLst>
          <pc:docMk/>
          <pc:sldMk cId="1319340038" sldId="21474709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976</c:v>
                </c:pt>
                <c:pt idx="1">
                  <c:v>1090</c:v>
                </c:pt>
                <c:pt idx="2">
                  <c:v>1190</c:v>
                </c:pt>
                <c:pt idx="3">
                  <c:v>1317</c:v>
                </c:pt>
                <c:pt idx="4">
                  <c:v>1370</c:v>
                </c:pt>
                <c:pt idx="5">
                  <c:v>1576</c:v>
                </c:pt>
                <c:pt idx="6">
                  <c:v>1855</c:v>
                </c:pt>
                <c:pt idx="7">
                  <c:v>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B-4EE4-B4C9-24EC42774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152153087"/>
        <c:axId val="1067629439"/>
      </c:barChart>
      <c:catAx>
        <c:axId val="115215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67629439"/>
        <c:crosses val="autoZero"/>
        <c:auto val="1"/>
        <c:lblAlgn val="ctr"/>
        <c:lblOffset val="100"/>
        <c:noMultiLvlLbl val="0"/>
      </c:catAx>
      <c:valAx>
        <c:axId val="10676294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5215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89887640449437E-2"/>
          <c:y val="2.4999364726236376E-2"/>
          <c:w val="0.90924805531547126"/>
          <c:h val="0.9426757587763517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2.5037556334501754E-3"/>
                  <c:y val="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18-4D99-A9A2-A1CEACA639FA}"/>
                </c:ext>
              </c:extLst>
            </c:dLbl>
            <c:dLbl>
              <c:idx val="5"/>
              <c:layout>
                <c:manualLayout>
                  <c:x val="-1.2518778167250877E-3"/>
                  <c:y val="-2.8124998269869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18-4D99-A9A2-A1CEACA639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0.11680327868852459</c:v>
                </c:pt>
                <c:pt idx="1">
                  <c:v>9.1743119266055051E-2</c:v>
                </c:pt>
                <c:pt idx="2">
                  <c:v>0.10672268907563025</c:v>
                </c:pt>
                <c:pt idx="3">
                  <c:v>4.0242976461655276E-2</c:v>
                </c:pt>
                <c:pt idx="4">
                  <c:v>0.15036496350364964</c:v>
                </c:pt>
                <c:pt idx="5">
                  <c:v>0.17703045685279187</c:v>
                </c:pt>
                <c:pt idx="6">
                  <c:v>0.15849056603773584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18-4D99-A9A2-A1CEACA63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9224031"/>
        <c:axId val="2005063360"/>
      </c:lineChart>
      <c:catAx>
        <c:axId val="1179224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5063360"/>
        <c:crosses val="autoZero"/>
        <c:auto val="1"/>
        <c:lblAlgn val="ctr"/>
        <c:lblOffset val="100"/>
        <c:noMultiLvlLbl val="0"/>
      </c:catAx>
      <c:valAx>
        <c:axId val="20050633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7922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96740768817938"/>
          <c:y val="3.3247561581919841E-2"/>
          <c:w val="0.34307608313995347"/>
          <c:h val="0.95436320281589737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rgbClr val="002E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2F-43D9-8510-329981392B12}"/>
              </c:ext>
            </c:extLst>
          </c:dPt>
          <c:dPt>
            <c:idx val="1"/>
            <c:bubble3D val="0"/>
            <c:spPr>
              <a:solidFill>
                <a:srgbClr val="002E54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2F-43D9-8510-329981392B12}"/>
              </c:ext>
            </c:extLst>
          </c:dPt>
          <c:dPt>
            <c:idx val="2"/>
            <c:bubble3D val="0"/>
            <c:spPr>
              <a:solidFill>
                <a:srgbClr val="002E54">
                  <a:alpha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2F-43D9-8510-329981392B12}"/>
              </c:ext>
            </c:extLst>
          </c:dPt>
          <c:dPt>
            <c:idx val="3"/>
            <c:bubble3D val="0"/>
            <c:spPr>
              <a:solidFill>
                <a:srgbClr val="FF655C">
                  <a:alpha val="89804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2F-43D9-8510-329981392B12}"/>
              </c:ext>
            </c:extLst>
          </c:dPt>
          <c:dPt>
            <c:idx val="4"/>
            <c:bubble3D val="0"/>
            <c:spPr>
              <a:solidFill>
                <a:srgbClr val="0079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2F-43D9-8510-329981392B12}"/>
              </c:ext>
            </c:extLst>
          </c:dPt>
          <c:dPt>
            <c:idx val="5"/>
            <c:bubble3D val="0"/>
            <c:spPr>
              <a:solidFill>
                <a:srgbClr val="00799B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2F-43D9-8510-329981392B12}"/>
              </c:ext>
            </c:extLst>
          </c:dPt>
          <c:dPt>
            <c:idx val="6"/>
            <c:bubble3D val="0"/>
            <c:spPr>
              <a:solidFill>
                <a:srgbClr val="00799B">
                  <a:alpha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52F-43D9-8510-329981392B12}"/>
              </c:ext>
            </c:extLst>
          </c:dPt>
          <c:dPt>
            <c:idx val="7"/>
            <c:bubble3D val="0"/>
            <c:spPr>
              <a:solidFill>
                <a:srgbClr val="00799B">
                  <a:alpha val="4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52F-43D9-8510-329981392B12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52F-43D9-8510-329981392B12}"/>
              </c:ext>
            </c:extLst>
          </c:dPt>
          <c:dPt>
            <c:idx val="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52F-43D9-8510-329981392B12}"/>
              </c:ext>
            </c:extLst>
          </c:dPt>
          <c:dPt>
            <c:idx val="1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52F-43D9-8510-329981392B12}"/>
              </c:ext>
            </c:extLst>
          </c:dPt>
          <c:dLbls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Foglio1!$A$2:$A$12</c:f>
              <c:strCache>
                <c:ptCount val="11"/>
                <c:pt idx="0">
                  <c:v>SIEM</c:v>
                </c:pt>
                <c:pt idx="1">
                  <c:v>Endpoint and Extended Detection and Response</c:v>
                </c:pt>
                <c:pt idx="2">
                  <c:v>Vulnerability Management/Penetration Testing</c:v>
                </c:pt>
                <c:pt idx="3">
                  <c:v>Identity Governance &amp; Privilege Management</c:v>
                </c:pt>
                <c:pt idx="4">
                  <c:v>Risk and Compliance Management </c:v>
                </c:pt>
                <c:pt idx="5">
                  <c:v>Intrusion Detection &amp; Prevention System</c:v>
                </c:pt>
                <c:pt idx="6">
                  <c:v>Data Loss Prevention</c:v>
                </c:pt>
                <c:pt idx="7">
                  <c:v>Threat Intelligence </c:v>
                </c:pt>
                <c:pt idx="8">
                  <c:v>Unified Threat Management</c:v>
                </c:pt>
                <c:pt idx="9">
                  <c:v>OSS Risk prevention</c:v>
                </c:pt>
                <c:pt idx="10">
                  <c:v>Altro </c:v>
                </c:pt>
              </c:strCache>
            </c:strRef>
          </c:cat>
          <c:val>
            <c:numRef>
              <c:f>Foglio1!$B$2:$B$12</c:f>
              <c:numCache>
                <c:formatCode>0%</c:formatCode>
                <c:ptCount val="11"/>
                <c:pt idx="0">
                  <c:v>0.12482408446114983</c:v>
                </c:pt>
                <c:pt idx="1">
                  <c:v>0.12462107175761501</c:v>
                </c:pt>
                <c:pt idx="2">
                  <c:v>0.11306633286992467</c:v>
                </c:pt>
                <c:pt idx="3">
                  <c:v>0.10604042982729983</c:v>
                </c:pt>
                <c:pt idx="4">
                  <c:v>8.8754664206983636E-2</c:v>
                </c:pt>
                <c:pt idx="5">
                  <c:v>8.0329828531707045E-2</c:v>
                </c:pt>
                <c:pt idx="6">
                  <c:v>7.6251656568308734E-2</c:v>
                </c:pt>
                <c:pt idx="7">
                  <c:v>7.517043304064619E-2</c:v>
                </c:pt>
                <c:pt idx="8">
                  <c:v>7.2100919267483396E-2</c:v>
                </c:pt>
                <c:pt idx="9">
                  <c:v>6.0470015047704086E-2</c:v>
                </c:pt>
                <c:pt idx="10">
                  <c:v>7.837056442117761E-2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52F-43D9-8510-329981392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50" b="0" i="0" u="none" strike="noStrike" kern="1200" baseline="0">
                <a:solidFill>
                  <a:schemeClr val="tx2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61136910550015133"/>
          <c:y val="5.8492470942052733E-4"/>
          <c:w val="0.37124480261426068"/>
          <c:h val="0.99941507529057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50" b="0" i="0" u="none" strike="noStrike" kern="1200" baseline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1E2D-ED12-784D-A7D2-79A0728AF8C4}" type="datetimeFigureOut">
              <a:rPr lang="it-IT" smtClean="0"/>
              <a:t>08/04/2024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4F8D-672C-964C-B63E-5B4C7FC356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u="non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6191-9AD0-064C-B136-98BA86C2F7BB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00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A4F8D-672C-964C-B63E-5B4C7FC3568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8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6191-9AD0-064C-B136-98BA86C2F7BB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99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3ED267E-BDE2-8A4E-A902-14CA496845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8012" y="2397005"/>
            <a:ext cx="5954848" cy="1369971"/>
          </a:xfrm>
          <a:prstGeom prst="rect">
            <a:avLst/>
          </a:prstGeom>
        </p:spPr>
        <p:txBody>
          <a:bodyPr lIns="0" tIns="144000" rIns="0" bIns="0"/>
          <a:lstStyle>
            <a:lvl1pPr algn="l">
              <a:defRPr sz="2667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51AA98-5370-3341-AEA7-E5C1D4258B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8011" y="3766976"/>
            <a:ext cx="5954848" cy="1051915"/>
          </a:xfrm>
          <a:prstGeom prst="rect">
            <a:avLst/>
          </a:prstGeom>
        </p:spPr>
        <p:txBody>
          <a:bodyPr lIns="0" tIns="72000" rIns="0" bIns="0"/>
          <a:lstStyle>
            <a:lvl1pPr marL="0" indent="0">
              <a:buNone/>
              <a:defRPr sz="1733">
                <a:solidFill>
                  <a:schemeClr val="bg1"/>
                </a:solidFill>
                <a:latin typeface="Montserrat" pitchFamily="2" charset="77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37" name="Segnaposto testo 8">
            <a:extLst>
              <a:ext uri="{FF2B5EF4-FFF2-40B4-BE49-F238E27FC236}">
                <a16:creationId xmlns:a16="http://schemas.microsoft.com/office/drawing/2014/main" id="{F1175027-2715-C94D-B66B-BF68CA41C3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38011" y="2109005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304792" indent="-304792">
              <a:buSzPct val="230000"/>
              <a:buFontTx/>
              <a:buBlip>
                <a:blip r:embed="rId3"/>
              </a:buBlip>
              <a:tabLst/>
              <a:defRPr sz="1733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Osservatorio</a:t>
            </a:r>
          </a:p>
        </p:txBody>
      </p:sp>
      <p:sp>
        <p:nvSpPr>
          <p:cNvPr id="50" name="Segnaposto testo 8">
            <a:extLst>
              <a:ext uri="{FF2B5EF4-FFF2-40B4-BE49-F238E27FC236}">
                <a16:creationId xmlns:a16="http://schemas.microsoft.com/office/drawing/2014/main" id="{076EBB1A-C496-8E4D-B770-DAB80FD3EA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8011" y="1815967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304792" indent="-304792">
              <a:buSzPct val="250000"/>
              <a:buFontTx/>
              <a:buBlip>
                <a:blip r:embed="rId4"/>
              </a:buBlip>
              <a:tabLst/>
              <a:defRPr sz="1467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Data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39EE79E7-9AC9-EC47-B0CF-70C460D22507}"/>
              </a:ext>
            </a:extLst>
          </p:cNvPr>
          <p:cNvGrpSpPr/>
          <p:nvPr/>
        </p:nvGrpSpPr>
        <p:grpSpPr>
          <a:xfrm>
            <a:off x="1394845" y="2157611"/>
            <a:ext cx="2587200" cy="2587200"/>
            <a:chOff x="3803534" y="2472339"/>
            <a:chExt cx="172493" cy="172534"/>
          </a:xfrm>
          <a:solidFill>
            <a:schemeClr val="bg1"/>
          </a:solidFill>
        </p:grpSpPr>
        <p:sp>
          <p:nvSpPr>
            <p:cNvPr id="73" name="Figura a mano libera 72">
              <a:extLst>
                <a:ext uri="{FF2B5EF4-FFF2-40B4-BE49-F238E27FC236}">
                  <a16:creationId xmlns:a16="http://schemas.microsoft.com/office/drawing/2014/main" id="{EB95A983-CA95-A042-B456-6B2112E5C6CC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74" name="Figura a mano libera 73">
              <a:extLst>
                <a:ext uri="{FF2B5EF4-FFF2-40B4-BE49-F238E27FC236}">
                  <a16:creationId xmlns:a16="http://schemas.microsoft.com/office/drawing/2014/main" id="{BD3E3C59-4B9A-2842-93F6-4CA0874BF722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0943723-A985-B846-9A2A-C03A7B6B671B}"/>
              </a:ext>
            </a:extLst>
          </p:cNvPr>
          <p:cNvCxnSpPr>
            <a:cxnSpLocks/>
          </p:cNvCxnSpPr>
          <p:nvPr/>
        </p:nvCxnSpPr>
        <p:spPr>
          <a:xfrm>
            <a:off x="0" y="-210727"/>
            <a:ext cx="412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D060486-1C28-B140-936D-0515BB737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276" y="604819"/>
            <a:ext cx="4053016" cy="4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Relatore (2 relatori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0F30614-CCA1-D240-B37A-D6363F65F207}"/>
              </a:ext>
            </a:extLst>
          </p:cNvPr>
          <p:cNvGrpSpPr/>
          <p:nvPr/>
        </p:nvGrpSpPr>
        <p:grpSpPr>
          <a:xfrm>
            <a:off x="-376295" y="3320981"/>
            <a:ext cx="9167859" cy="641720"/>
            <a:chOff x="-282221" y="2490736"/>
            <a:chExt cx="6875894" cy="481290"/>
          </a:xfrm>
        </p:grpSpPr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0935F5-8918-D14D-8A96-325A4F634E4B}"/>
                </a:ext>
              </a:extLst>
            </p:cNvPr>
            <p:cNvCxnSpPr>
              <a:cxnSpLocks/>
            </p:cNvCxnSpPr>
            <p:nvPr/>
          </p:nvCxnSpPr>
          <p:spPr>
            <a:xfrm>
              <a:off x="-282221" y="2490736"/>
              <a:ext cx="0" cy="48129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72F04CF5-4907-5541-988A-2FE25C632487}"/>
                </a:ext>
              </a:extLst>
            </p:cNvPr>
            <p:cNvSpPr/>
            <p:nvPr/>
          </p:nvSpPr>
          <p:spPr>
            <a:xfrm>
              <a:off x="2420511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8A6C6E6-4A43-6546-ACFE-7832DF46F267}"/>
                </a:ext>
              </a:extLst>
            </p:cNvPr>
            <p:cNvSpPr/>
            <p:nvPr/>
          </p:nvSpPr>
          <p:spPr>
            <a:xfrm>
              <a:off x="5150645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>
            <a:cxnSpLocks/>
          </p:cNvCxnSpPr>
          <p:nvPr/>
        </p:nvCxnSpPr>
        <p:spPr>
          <a:xfrm>
            <a:off x="-376295" y="1023934"/>
            <a:ext cx="0" cy="21980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4526BF2-6737-8844-852F-20FB46DED196}"/>
              </a:ext>
            </a:extLst>
          </p:cNvPr>
          <p:cNvGrpSpPr/>
          <p:nvPr/>
        </p:nvGrpSpPr>
        <p:grpSpPr>
          <a:xfrm>
            <a:off x="3312735" y="-210727"/>
            <a:ext cx="5566531" cy="0"/>
            <a:chOff x="837065" y="-158045"/>
            <a:chExt cx="4174898" cy="0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DE234979-8DDE-1948-9736-6CA2561FE811}"/>
                </a:ext>
              </a:extLst>
            </p:cNvPr>
            <p:cNvCxnSpPr>
              <a:cxnSpLocks/>
            </p:cNvCxnSpPr>
            <p:nvPr/>
          </p:nvCxnSpPr>
          <p:spPr>
            <a:xfrm>
              <a:off x="837065" y="-158045"/>
              <a:ext cx="14464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0A4449CB-BC54-1D41-BA53-6F48E7BFF36E}"/>
                </a:ext>
              </a:extLst>
            </p:cNvPr>
            <p:cNvCxnSpPr>
              <a:cxnSpLocks/>
            </p:cNvCxnSpPr>
            <p:nvPr/>
          </p:nvCxnSpPr>
          <p:spPr>
            <a:xfrm>
              <a:off x="3565472" y="-158045"/>
              <a:ext cx="14464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5650C02D-511B-6345-9E0C-E5FF22F156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67527" y="4446790"/>
            <a:ext cx="1924037" cy="169709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Job-title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14E809E8-25A8-9845-B39F-91BBF14E9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5217" y="4721808"/>
            <a:ext cx="1928656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2BDB13F9-A168-DE42-9B23-7F5401D1C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65217" y="5480440"/>
            <a:ext cx="1928656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400" i="1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email/contatto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2886DA77-44FD-5A49-9F70-96319B184D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67527" y="3393406"/>
            <a:ext cx="1924039" cy="78906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2667" b="1" dirty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457189" lvl="0" indent="-457189">
              <a:spcBef>
                <a:spcPct val="0"/>
              </a:spcBef>
              <a:tabLst/>
            </a:pPr>
            <a:r>
              <a:rPr lang="it-IT" dirty="0"/>
              <a:t>Nome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E999D8-B338-BF46-A854-B20BEF694A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7347" y="3393407"/>
            <a:ext cx="1924039" cy="789091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tabLst/>
              <a:defRPr lang="it-IT" sz="2667" b="1" baseline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  <a:lvl2pPr marL="609585" indent="0">
              <a:buNone/>
              <a:defRPr lang="it-IT" smtClean="0"/>
            </a:lvl2pPr>
            <a:lvl3pPr>
              <a:defRPr lang="it-IT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14817" lvl="0" indent="-14817">
              <a:spcBef>
                <a:spcPct val="0"/>
              </a:spcBef>
            </a:pPr>
            <a:r>
              <a:rPr lang="it-IT" dirty="0"/>
              <a:t>Nome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1D17A1A-CFAF-6C48-A49B-0DA7967744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7348" y="4446791"/>
            <a:ext cx="1924037" cy="169709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Job-title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A6F2-3731-504E-8CAA-B48454B31F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7347" y="4721808"/>
            <a:ext cx="1924036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4665070A-F538-6C4E-A1E4-72AC0A2C4A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7346" y="5480438"/>
            <a:ext cx="1924037" cy="219321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>
              <a:spcBef>
                <a:spcPts val="13"/>
              </a:spcBef>
              <a:buNone/>
              <a:defRPr lang="it-IT" sz="1400" i="1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/>
              <a:t>email/contatto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0BC2B94E-6DCA-D04B-AFB4-21A4A9C14E0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222731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4" name="Segnaposto immagine 5">
            <a:extLst>
              <a:ext uri="{FF2B5EF4-FFF2-40B4-BE49-F238E27FC236}">
                <a16:creationId xmlns:a16="http://schemas.microsoft.com/office/drawing/2014/main" id="{BA99FB6A-1069-6341-9CF7-35C9D92488D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865219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384903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Relatore (3 relatori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>
            <a:extLst>
              <a:ext uri="{FF2B5EF4-FFF2-40B4-BE49-F238E27FC236}">
                <a16:creationId xmlns:a16="http://schemas.microsoft.com/office/drawing/2014/main" id="{C5D86EF3-CE04-ED48-86B1-B4AF12EAF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1838" y="3393405"/>
            <a:ext cx="1928655" cy="569296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 algn="l">
              <a:spcBef>
                <a:spcPts val="13"/>
              </a:spcBef>
              <a:buFont typeface="Arial" panose="020B0604020202020204" pitchFamily="34" charset="0"/>
              <a:buNone/>
              <a:defRPr lang="it-IT" sz="2667" b="1" kern="1200" dirty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dirty="0"/>
              <a:t>Nome </a:t>
            </a:r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70DFDA8A-9005-3B4A-9F45-EC91E2736F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1838" y="4721807"/>
            <a:ext cx="1928655" cy="16971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/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DDF3984E-0ACD-3F4F-A0F6-52C0390358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1838" y="4446790"/>
            <a:ext cx="1928655" cy="16971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/>
              <a:t>Job-title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E234979-8DDE-1948-9736-6CA2561FE811}"/>
              </a:ext>
            </a:extLst>
          </p:cNvPr>
          <p:cNvCxnSpPr>
            <a:cxnSpLocks/>
          </p:cNvCxnSpPr>
          <p:nvPr/>
        </p:nvCxnSpPr>
        <p:spPr>
          <a:xfrm>
            <a:off x="1116087" y="-210727"/>
            <a:ext cx="1928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>
            <a:cxnSpLocks/>
          </p:cNvCxnSpPr>
          <p:nvPr/>
        </p:nvCxnSpPr>
        <p:spPr>
          <a:xfrm>
            <a:off x="-376295" y="1023934"/>
            <a:ext cx="0" cy="21980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2D91E3A8-B85A-5B4B-8968-5893A16ED5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1838" y="5480438"/>
            <a:ext cx="1928655" cy="219321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1400" i="1" kern="1200" dirty="0">
                <a:solidFill>
                  <a:srgbClr val="92D8E1"/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marL="228594" lvl="0" indent="-228594" algn="l" defTabSz="609585" rtl="0" eaLnBrk="1" latinLnBrk="0" hangingPunct="1">
              <a:spcBef>
                <a:spcPts val="0"/>
              </a:spcBef>
            </a:pPr>
            <a:r>
              <a:rPr lang="it-IT" dirty="0"/>
              <a:t>email/contatto</a:t>
            </a: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0A4449CB-BC54-1D41-BA53-6F48E7BFF36E}"/>
              </a:ext>
            </a:extLst>
          </p:cNvPr>
          <p:cNvCxnSpPr>
            <a:cxnSpLocks/>
          </p:cNvCxnSpPr>
          <p:nvPr/>
        </p:nvCxnSpPr>
        <p:spPr>
          <a:xfrm>
            <a:off x="4753963" y="-210727"/>
            <a:ext cx="1928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109FD95B-FDAE-0246-96D6-C182FD3DE58B}"/>
              </a:ext>
            </a:extLst>
          </p:cNvPr>
          <p:cNvCxnSpPr>
            <a:cxnSpLocks/>
          </p:cNvCxnSpPr>
          <p:nvPr/>
        </p:nvCxnSpPr>
        <p:spPr>
          <a:xfrm>
            <a:off x="8391838" y="-210727"/>
            <a:ext cx="1928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5650C02D-511B-6345-9E0C-E5FF22F156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8579" y="4446790"/>
            <a:ext cx="1924037" cy="169709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 err="1"/>
              <a:t>Jib</a:t>
            </a:r>
            <a:r>
              <a:rPr lang="it-IT" dirty="0"/>
              <a:t>-title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14E809E8-25A8-9845-B39F-91BBF14E9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3959" y="4721808"/>
            <a:ext cx="1928656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40" name="Segnaposto testo 39">
            <a:extLst>
              <a:ext uri="{FF2B5EF4-FFF2-40B4-BE49-F238E27FC236}">
                <a16:creationId xmlns:a16="http://schemas.microsoft.com/office/drawing/2014/main" id="{2BDB13F9-A168-DE42-9B23-7F5401D1C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53960" y="5480440"/>
            <a:ext cx="1928656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400" i="1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/>
              <a:t>email/contatto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2886DA77-44FD-5A49-9F70-96319B184D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8578" y="3393407"/>
            <a:ext cx="1924039" cy="569296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None/>
              <a:tabLst/>
              <a:defRPr lang="it-IT" sz="2667" b="1" kern="1200" dirty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  <a:lvl2pPr>
              <a:defRPr lang="it-IT" dirty="0" smtClean="0"/>
            </a:lvl2pPr>
            <a:lvl3pPr>
              <a:defRPr lang="it-IT" dirty="0" smtClean="0"/>
            </a:lvl3pPr>
            <a:lvl4pPr>
              <a:defRPr lang="it-IT" dirty="0" smtClean="0"/>
            </a:lvl4pPr>
            <a:lvl5pPr>
              <a:defRPr lang="it-IT" dirty="0"/>
            </a:lvl5pPr>
          </a:lstStyle>
          <a:p>
            <a:pPr marL="8466" lvl="0" indent="-8466">
              <a:spcBef>
                <a:spcPct val="0"/>
              </a:spcBef>
            </a:pPr>
            <a:r>
              <a:rPr lang="it-IT" dirty="0"/>
              <a:t>Nome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E999D8-B338-BF46-A854-B20BEF694A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6089" y="3393408"/>
            <a:ext cx="1924039" cy="569297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marL="0" indent="0">
              <a:spcBef>
                <a:spcPts val="13"/>
              </a:spcBef>
              <a:buNone/>
              <a:tabLst/>
              <a:defRPr lang="it-IT" sz="2667" b="1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  <a:lvl2pPr marL="609585" indent="0">
              <a:buNone/>
              <a:defRPr lang="it-IT" smtClean="0"/>
            </a:lvl2pPr>
            <a:lvl3pPr>
              <a:defRPr lang="it-IT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14817" lvl="0" indent="-14817">
              <a:spcBef>
                <a:spcPct val="0"/>
              </a:spcBef>
            </a:pPr>
            <a:r>
              <a:rPr lang="it-IT" dirty="0"/>
              <a:t>Nome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1D17A1A-CFAF-6C48-A49B-0DA7967744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16088" y="4446791"/>
            <a:ext cx="1924037" cy="169709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/>
              <a:t>Job-title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A6F2-3731-504E-8CAA-B48454B31F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16089" y="4721808"/>
            <a:ext cx="1924036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1867" dirty="0">
                <a:solidFill>
                  <a:srgbClr val="92D8E1"/>
                </a:solidFill>
                <a:latin typeface="Montserrat" pitchFamily="2" charset="77"/>
              </a:defRPr>
            </a:lvl1pPr>
          </a:lstStyle>
          <a:p>
            <a:pPr marL="457189" lvl="0" indent="-457189">
              <a:spcBef>
                <a:spcPts val="0"/>
              </a:spcBef>
            </a:pPr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4665070A-F538-6C4E-A1E4-72AC0A2C4A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16087" y="5480438"/>
            <a:ext cx="1924037" cy="219321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spcBef>
                <a:spcPts val="13"/>
              </a:spcBef>
              <a:buFont typeface="Arial" panose="020B0604020202020204" pitchFamily="34" charset="0"/>
              <a:buNone/>
              <a:defRPr lang="it-IT" sz="1400" i="1" kern="1200" dirty="0">
                <a:solidFill>
                  <a:srgbClr val="92D8E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457189" lvl="0" indent="-457189" algn="l" defTabSz="609585" rtl="0" eaLnBrk="1" latinLnBrk="0" hangingPunct="1">
              <a:spcBef>
                <a:spcPts val="0"/>
              </a:spcBef>
            </a:pPr>
            <a:r>
              <a:rPr lang="it-IT" dirty="0"/>
              <a:t>email/contatto</a:t>
            </a:r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3FDD08E6-6EE2-1648-BCCC-D0AF835665C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116089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6" name="Segnaposto immagine 5">
            <a:extLst>
              <a:ext uri="{FF2B5EF4-FFF2-40B4-BE49-F238E27FC236}">
                <a16:creationId xmlns:a16="http://schemas.microsoft.com/office/drawing/2014/main" id="{646DFB88-4572-E14E-A4DB-0CFCBBAAA4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58578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7" name="Segnaposto immagine 5">
            <a:extLst>
              <a:ext uri="{FF2B5EF4-FFF2-40B4-BE49-F238E27FC236}">
                <a16:creationId xmlns:a16="http://schemas.microsoft.com/office/drawing/2014/main" id="{C7C96697-C4C8-1C43-9CFA-2BCA6FE121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391838" y="1023933"/>
            <a:ext cx="1928655" cy="219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C5F80046-0111-5C4D-8BB9-0B9DF7EB1DCA}"/>
              </a:ext>
            </a:extLst>
          </p:cNvPr>
          <p:cNvGrpSpPr/>
          <p:nvPr/>
        </p:nvGrpSpPr>
        <p:grpSpPr>
          <a:xfrm>
            <a:off x="-376294" y="3320981"/>
            <a:ext cx="10692169" cy="641720"/>
            <a:chOff x="-282221" y="2490736"/>
            <a:chExt cx="8019127" cy="481290"/>
          </a:xfrm>
        </p:grpSpPr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58123D76-C5E2-8E4B-A849-884FA70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-282221" y="2490736"/>
              <a:ext cx="0" cy="48129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DD1B4E3A-7589-1343-ABBD-B6AF554BD0F6}"/>
                </a:ext>
              </a:extLst>
            </p:cNvPr>
            <p:cNvSpPr/>
            <p:nvPr/>
          </p:nvSpPr>
          <p:spPr>
            <a:xfrm>
              <a:off x="837065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0E592C8F-C2B8-104D-B8E8-E06B85561F01}"/>
                </a:ext>
              </a:extLst>
            </p:cNvPr>
            <p:cNvSpPr/>
            <p:nvPr/>
          </p:nvSpPr>
          <p:spPr>
            <a:xfrm>
              <a:off x="3565470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3A46DDBE-057F-5C4F-A187-92F44A6AF250}"/>
                </a:ext>
              </a:extLst>
            </p:cNvPr>
            <p:cNvSpPr/>
            <p:nvPr/>
          </p:nvSpPr>
          <p:spPr>
            <a:xfrm>
              <a:off x="6293878" y="2490736"/>
              <a:ext cx="1443028" cy="436412"/>
            </a:xfrm>
            <a:prstGeom prst="rect">
              <a:avLst/>
            </a:pr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16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98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E4F3F8-A298-5D40-ABBF-715C3A5CEA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995977"/>
            <a:ext cx="12191999" cy="5070477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3"/>
              </a:spcBef>
              <a:spcAft>
                <a:spcPts val="667"/>
              </a:spcAft>
              <a:buClrTx/>
              <a:buSzTx/>
              <a:buFont typeface="Arial"/>
              <a:buNone/>
              <a:tabLst>
                <a:tab pos="1117572" algn="r"/>
                <a:tab pos="1299601" algn="l"/>
                <a:tab pos="1657309" algn="l"/>
                <a:tab pos="1949402" algn="l"/>
              </a:tabLst>
              <a:defRPr lang="it-IT" sz="1467" kern="1200" dirty="0" smtClean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defRPr>
            </a:lvl1pPr>
            <a:lvl2pPr marL="0" algn="l" defTabSz="609585" rtl="0" eaLnBrk="1" latinLnBrk="0" hangingPunct="1">
              <a:spcAft>
                <a:spcPts val="667"/>
              </a:spcAft>
              <a:tabLst>
                <a:tab pos="1117572" algn="r"/>
                <a:tab pos="1299601" algn="l"/>
                <a:tab pos="1657309" algn="l"/>
                <a:tab pos="1949402" algn="l"/>
              </a:tabLst>
              <a:defRPr lang="it-IT" sz="1467" kern="1200" dirty="0" smtClean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defRPr>
            </a:lvl2pPr>
          </a:lstStyle>
          <a:p>
            <a:pPr lvl="0"/>
            <a:r>
              <a:rPr lang="it-IT" dirty="0"/>
              <a:t>Copiare l’elenco dei webinar/workshop, inserendo icone + spaziando con </a:t>
            </a:r>
            <a:r>
              <a:rPr lang="it-IT" dirty="0" err="1"/>
              <a:t>tab</a:t>
            </a:r>
            <a:r>
              <a:rPr lang="it-IT" dirty="0"/>
              <a:t> + adeguando l’interlinea + diversificando i colori 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345985"/>
            <a:ext cx="8396493" cy="3390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Titolo programma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  <p:sp>
        <p:nvSpPr>
          <p:cNvPr id="19" name="Elemento grafico 6">
            <a:extLst>
              <a:ext uri="{FF2B5EF4-FFF2-40B4-BE49-F238E27FC236}">
                <a16:creationId xmlns:a16="http://schemas.microsoft.com/office/drawing/2014/main" id="{3DBFE9EE-5DD9-7F43-82FB-C1B82FB34C7E}"/>
              </a:ext>
            </a:extLst>
          </p:cNvPr>
          <p:cNvSpPr/>
          <p:nvPr/>
        </p:nvSpPr>
        <p:spPr>
          <a:xfrm>
            <a:off x="10909901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B7DC308-3504-594E-BDA2-C991925B8048}"/>
              </a:ext>
            </a:extLst>
          </p:cNvPr>
          <p:cNvGrpSpPr/>
          <p:nvPr/>
        </p:nvGrpSpPr>
        <p:grpSpPr>
          <a:xfrm>
            <a:off x="10909901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8A200803-A932-7645-BCA5-0D093A3DEA1B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DD9F719C-C7AC-FC41-A9A7-41C74520F13B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ADDFF8-6962-A04C-8788-02126590DC48}"/>
              </a:ext>
            </a:extLst>
          </p:cNvPr>
          <p:cNvSpPr/>
          <p:nvPr/>
        </p:nvSpPr>
        <p:spPr>
          <a:xfrm>
            <a:off x="11064646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21.04.20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617EEB-2C31-E14B-8539-F3D41CBC8F5C}"/>
              </a:ext>
            </a:extLst>
          </p:cNvPr>
          <p:cNvSpPr/>
          <p:nvPr/>
        </p:nvSpPr>
        <p:spPr>
          <a:xfrm>
            <a:off x="11064645" y="163333"/>
            <a:ext cx="1127355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Webinar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83E21A6-002F-FA47-9B4A-4C1295846A1B}"/>
              </a:ext>
            </a:extLst>
          </p:cNvPr>
          <p:cNvSpPr txBox="1">
            <a:spLocks/>
          </p:cNvSpPr>
          <p:nvPr/>
        </p:nvSpPr>
        <p:spPr>
          <a:xfrm>
            <a:off x="516986" y="148069"/>
            <a:ext cx="8396493" cy="2072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accent1"/>
                </a:solidFill>
                <a:latin typeface="Montserrat" pitchFamily="2" charset="77"/>
                <a:ea typeface="+mj-ea"/>
                <a:cs typeface="Montserrat" pitchFamily="2" charset="77"/>
              </a:defRPr>
            </a:lvl1pPr>
          </a:lstStyle>
          <a:p>
            <a:r>
              <a:rPr lang="it-IT" sz="1467" b="0" dirty="0"/>
              <a:t>Programma Tematico</a:t>
            </a: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92EA104D-7A41-F449-89AA-96911094975A}"/>
              </a:ext>
            </a:extLst>
          </p:cNvPr>
          <p:cNvCxnSpPr>
            <a:cxnSpLocks/>
          </p:cNvCxnSpPr>
          <p:nvPr/>
        </p:nvCxnSpPr>
        <p:spPr>
          <a:xfrm>
            <a:off x="1639911" y="845219"/>
            <a:ext cx="0" cy="507047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B99CB4E7-BC75-0943-99A4-809252DCC580}"/>
              </a:ext>
            </a:extLst>
          </p:cNvPr>
          <p:cNvSpPr/>
          <p:nvPr/>
        </p:nvSpPr>
        <p:spPr>
          <a:xfrm>
            <a:off x="6980349" y="6380700"/>
            <a:ext cx="5045139" cy="304355"/>
          </a:xfrm>
          <a:prstGeom prst="roundRect">
            <a:avLst>
              <a:gd name="adj" fmla="val 2925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it-IT" sz="1067" dirty="0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Per assistenza: </a:t>
            </a:r>
            <a:r>
              <a:rPr lang="it-IT" sz="1067" b="1" dirty="0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Antonella </a:t>
            </a:r>
            <a:r>
              <a:rPr lang="it-IT" sz="1067" b="1" dirty="0" err="1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Zagheni</a:t>
            </a:r>
            <a:r>
              <a:rPr lang="it-IT" sz="1067" b="1" dirty="0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 </a:t>
            </a:r>
            <a:r>
              <a:rPr lang="it-IT" sz="1067" dirty="0" err="1">
                <a:solidFill>
                  <a:schemeClr val="accent5">
                    <a:lumMod val="50000"/>
                  </a:schemeClr>
                </a:solidFill>
                <a:latin typeface="Montserrat" pitchFamily="2" charset="77"/>
              </a:rPr>
              <a:t>antonella.zagheni@osservatori.net</a:t>
            </a:r>
            <a:endParaRPr lang="it-IT" sz="1067" dirty="0">
              <a:solidFill>
                <a:schemeClr val="accent5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82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lato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28">
            <a:extLst>
              <a:ext uri="{FF2B5EF4-FFF2-40B4-BE49-F238E27FC236}">
                <a16:creationId xmlns:a16="http://schemas.microsoft.com/office/drawing/2014/main" id="{5876C287-BD3C-274A-9214-4B82D9EA3077}"/>
              </a:ext>
            </a:extLst>
          </p:cNvPr>
          <p:cNvSpPr/>
          <p:nvPr userDrawn="1"/>
        </p:nvSpPr>
        <p:spPr>
          <a:xfrm>
            <a:off x="0" y="0"/>
            <a:ext cx="7457872" cy="6858000"/>
          </a:xfrm>
          <a:prstGeom prst="rect">
            <a:avLst/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Titolo 3">
            <a:extLst>
              <a:ext uri="{FF2B5EF4-FFF2-40B4-BE49-F238E27FC236}">
                <a16:creationId xmlns:a16="http://schemas.microsoft.com/office/drawing/2014/main" id="{C5D86EF3-CE04-ED48-86B1-B4AF12EAF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8013" y="2196301"/>
            <a:ext cx="5954847" cy="569296"/>
          </a:xfrm>
          <a:prstGeom prst="rect">
            <a:avLst/>
          </a:prstGeom>
        </p:spPr>
        <p:txBody>
          <a:bodyPr lIns="0" tIns="144000" rIns="0" bIns="0" anchor="b" anchorCtr="0"/>
          <a:lstStyle>
            <a:lvl1pPr algn="l">
              <a:defRPr sz="3733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Nome Cognome</a:t>
            </a:r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70DFDA8A-9005-3B4A-9F45-EC91E2736F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3013" y="3362691"/>
            <a:ext cx="5759847" cy="288000"/>
          </a:xfrm>
          <a:prstGeom prst="rect">
            <a:avLst/>
          </a:prstGeom>
        </p:spPr>
        <p:txBody>
          <a:bodyPr wrap="none" lIns="90000" tIns="0" rIns="90000" bIns="0" anchor="ctr"/>
          <a:lstStyle>
            <a:lvl1pPr marL="0" indent="0"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Osservatorio</a:t>
            </a:r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DDF3984E-0ACD-3F4F-A0F6-52C0390358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3013" y="2984095"/>
            <a:ext cx="5759847" cy="288000"/>
          </a:xfrm>
          <a:prstGeom prst="rect">
            <a:avLst/>
          </a:prstGeom>
        </p:spPr>
        <p:txBody>
          <a:bodyPr wrap="none" lIns="90000" tIns="0" rIns="90000" bIns="0" anchor="ctr"/>
          <a:lstStyle>
            <a:lvl1pPr marL="0" indent="0"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Job-title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FCDD654-5D7A-5B44-A49C-0B95E950392C}"/>
              </a:ext>
            </a:extLst>
          </p:cNvPr>
          <p:cNvGrpSpPr/>
          <p:nvPr userDrawn="1"/>
        </p:nvGrpSpPr>
        <p:grpSpPr>
          <a:xfrm>
            <a:off x="5438012" y="3409169"/>
            <a:ext cx="195000" cy="195047"/>
            <a:chOff x="3803534" y="2472339"/>
            <a:chExt cx="172493" cy="1725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A9BBD509-695F-2640-B798-D8E06146F21F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E6A3E2F7-4360-DA40-818C-17E58F586E62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496B9EC4-90A4-3748-994C-ECE4E616A1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38013" y="4040957"/>
            <a:ext cx="5954847" cy="3282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buNone/>
              <a:defRPr lang="it-IT" sz="2133" b="0" i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it-IT" dirty="0">
                <a:solidFill>
                  <a:srgbClr val="81D4DE"/>
                </a:solidFill>
                <a:effectLst/>
                <a:latin typeface="Helvetica" pitchFamily="2" charset="0"/>
              </a:rPr>
              <a:t>citazione</a:t>
            </a:r>
          </a:p>
        </p:txBody>
      </p:sp>
      <p:sp>
        <p:nvSpPr>
          <p:cNvPr id="23" name="Elemento grafico 20">
            <a:extLst>
              <a:ext uri="{FF2B5EF4-FFF2-40B4-BE49-F238E27FC236}">
                <a16:creationId xmlns:a16="http://schemas.microsoft.com/office/drawing/2014/main" id="{AC9E1D49-D35A-A34C-BC37-454351D23879}"/>
              </a:ext>
            </a:extLst>
          </p:cNvPr>
          <p:cNvSpPr/>
          <p:nvPr userDrawn="1"/>
        </p:nvSpPr>
        <p:spPr>
          <a:xfrm>
            <a:off x="5445251" y="3030123"/>
            <a:ext cx="180524" cy="195943"/>
          </a:xfrm>
          <a:custGeom>
            <a:avLst/>
            <a:gdLst>
              <a:gd name="connsiteX0" fmla="*/ 67697 w 135393"/>
              <a:gd name="connsiteY0" fmla="*/ 8645 h 146957"/>
              <a:gd name="connsiteX1" fmla="*/ 43213 w 135393"/>
              <a:gd name="connsiteY1" fmla="*/ 33135 h 146957"/>
              <a:gd name="connsiteX2" fmla="*/ 67697 w 135393"/>
              <a:gd name="connsiteY2" fmla="*/ 57625 h 146957"/>
              <a:gd name="connsiteX3" fmla="*/ 92181 w 135393"/>
              <a:gd name="connsiteY3" fmla="*/ 33135 h 146957"/>
              <a:gd name="connsiteX4" fmla="*/ 67697 w 135393"/>
              <a:gd name="connsiteY4" fmla="*/ 8645 h 146957"/>
              <a:gd name="connsiteX5" fmla="*/ 67697 w 135393"/>
              <a:gd name="connsiteY5" fmla="*/ 0 h 146957"/>
              <a:gd name="connsiteX6" fmla="*/ 100824 w 135393"/>
              <a:gd name="connsiteY6" fmla="*/ 33135 h 146957"/>
              <a:gd name="connsiteX7" fmla="*/ 67697 w 135393"/>
              <a:gd name="connsiteY7" fmla="*/ 66269 h 146957"/>
              <a:gd name="connsiteX8" fmla="*/ 34570 w 135393"/>
              <a:gd name="connsiteY8" fmla="*/ 33135 h 146957"/>
              <a:gd name="connsiteX9" fmla="*/ 67697 w 135393"/>
              <a:gd name="connsiteY9" fmla="*/ 0 h 146957"/>
              <a:gd name="connsiteX10" fmla="*/ 67697 w 135393"/>
              <a:gd name="connsiteY10" fmla="*/ 74914 h 146957"/>
              <a:gd name="connsiteX11" fmla="*/ 135394 w 135393"/>
              <a:gd name="connsiteY11" fmla="*/ 142635 h 146957"/>
              <a:gd name="connsiteX12" fmla="*/ 131073 w 135393"/>
              <a:gd name="connsiteY12" fmla="*/ 146957 h 146957"/>
              <a:gd name="connsiteX13" fmla="*/ 126751 w 135393"/>
              <a:gd name="connsiteY13" fmla="*/ 142635 h 146957"/>
              <a:gd name="connsiteX14" fmla="*/ 67697 w 135393"/>
              <a:gd name="connsiteY14" fmla="*/ 83558 h 146957"/>
              <a:gd name="connsiteX15" fmla="*/ 8643 w 135393"/>
              <a:gd name="connsiteY15" fmla="*/ 142635 h 146957"/>
              <a:gd name="connsiteX16" fmla="*/ 4321 w 135393"/>
              <a:gd name="connsiteY16" fmla="*/ 146957 h 146957"/>
              <a:gd name="connsiteX17" fmla="*/ 0 w 135393"/>
              <a:gd name="connsiteY17" fmla="*/ 142635 h 146957"/>
              <a:gd name="connsiteX18" fmla="*/ 67697 w 135393"/>
              <a:gd name="connsiteY18" fmla="*/ 74914 h 14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5393" h="146957">
                <a:moveTo>
                  <a:pt x="67697" y="8645"/>
                </a:moveTo>
                <a:cubicBezTo>
                  <a:pt x="54171" y="8645"/>
                  <a:pt x="43213" y="19606"/>
                  <a:pt x="43213" y="33135"/>
                </a:cubicBezTo>
                <a:cubicBezTo>
                  <a:pt x="43213" y="46663"/>
                  <a:pt x="54180" y="57625"/>
                  <a:pt x="67697" y="57625"/>
                </a:cubicBezTo>
                <a:cubicBezTo>
                  <a:pt x="81214" y="57625"/>
                  <a:pt x="92181" y="46663"/>
                  <a:pt x="92181" y="33135"/>
                </a:cubicBezTo>
                <a:cubicBezTo>
                  <a:pt x="92181" y="19606"/>
                  <a:pt x="81223" y="8645"/>
                  <a:pt x="67697" y="8645"/>
                </a:cubicBezTo>
                <a:close/>
                <a:moveTo>
                  <a:pt x="67697" y="0"/>
                </a:moveTo>
                <a:cubicBezTo>
                  <a:pt x="85993" y="0"/>
                  <a:pt x="100824" y="14834"/>
                  <a:pt x="100824" y="33135"/>
                </a:cubicBezTo>
                <a:cubicBezTo>
                  <a:pt x="100824" y="51435"/>
                  <a:pt x="85993" y="66269"/>
                  <a:pt x="67697" y="66269"/>
                </a:cubicBezTo>
                <a:cubicBezTo>
                  <a:pt x="49401" y="66269"/>
                  <a:pt x="34570" y="51435"/>
                  <a:pt x="34570" y="33135"/>
                </a:cubicBezTo>
                <a:cubicBezTo>
                  <a:pt x="34570" y="14834"/>
                  <a:pt x="49401" y="0"/>
                  <a:pt x="67697" y="0"/>
                </a:cubicBezTo>
                <a:close/>
                <a:moveTo>
                  <a:pt x="67697" y="74914"/>
                </a:moveTo>
                <a:cubicBezTo>
                  <a:pt x="105093" y="74914"/>
                  <a:pt x="135394" y="105239"/>
                  <a:pt x="135394" y="142635"/>
                </a:cubicBezTo>
                <a:cubicBezTo>
                  <a:pt x="135394" y="145012"/>
                  <a:pt x="133467" y="146957"/>
                  <a:pt x="131073" y="146957"/>
                </a:cubicBezTo>
                <a:cubicBezTo>
                  <a:pt x="128696" y="146957"/>
                  <a:pt x="126751" y="145012"/>
                  <a:pt x="126751" y="142635"/>
                </a:cubicBezTo>
                <a:cubicBezTo>
                  <a:pt x="126751" y="110011"/>
                  <a:pt x="100314" y="83558"/>
                  <a:pt x="67697" y="83558"/>
                </a:cubicBezTo>
                <a:cubicBezTo>
                  <a:pt x="35080" y="83558"/>
                  <a:pt x="8643" y="110011"/>
                  <a:pt x="8643" y="142635"/>
                </a:cubicBezTo>
                <a:cubicBezTo>
                  <a:pt x="8643" y="145012"/>
                  <a:pt x="6707" y="146957"/>
                  <a:pt x="4321" y="146957"/>
                </a:cubicBezTo>
                <a:cubicBezTo>
                  <a:pt x="1936" y="146957"/>
                  <a:pt x="0" y="145012"/>
                  <a:pt x="0" y="142635"/>
                </a:cubicBezTo>
                <a:cubicBezTo>
                  <a:pt x="0" y="105239"/>
                  <a:pt x="30309" y="74914"/>
                  <a:pt x="67697" y="7491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latin typeface="Montserrat" pitchFamily="2" charset="77"/>
            </a:endParaRP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E234979-8DDE-1948-9736-6CA2561FE811}"/>
              </a:ext>
            </a:extLst>
          </p:cNvPr>
          <p:cNvCxnSpPr>
            <a:cxnSpLocks/>
          </p:cNvCxnSpPr>
          <p:nvPr userDrawn="1"/>
        </p:nvCxnSpPr>
        <p:spPr>
          <a:xfrm>
            <a:off x="1374843" y="-210727"/>
            <a:ext cx="3360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/>
          <p:nvPr userDrawn="1"/>
        </p:nvCxnSpPr>
        <p:spPr>
          <a:xfrm>
            <a:off x="-376295" y="1966085"/>
            <a:ext cx="0" cy="3825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34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I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8306865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anose="00000500000000000000" pitchFamily="2" charset="0"/>
                <a:cs typeface="Montserrat" panose="00000500000000000000" pitchFamily="2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anose="00000500000000000000" pitchFamily="2" charset="0"/>
              </a:defRPr>
            </a:lvl1pPr>
          </a:lstStyle>
          <a:p>
            <a:fld id="{DC8ACEEC-BB50-3E4F-B1C7-4DEF5308D5A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 userDrawn="1"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 userDrawn="1"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anose="00000500000000000000" pitchFamily="2" charset="0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 userDrawn="1"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anose="00000500000000000000" pitchFamily="2" charset="0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 userDrawn="1"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veg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7" y="17502"/>
            <a:ext cx="6849014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11529245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vola Roto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5" y="17502"/>
            <a:ext cx="8335023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B3220B9B-2918-AA41-A8B7-BF926D0A9F3D}"/>
              </a:ext>
            </a:extLst>
          </p:cNvPr>
          <p:cNvCxnSpPr/>
          <p:nvPr/>
        </p:nvCxnSpPr>
        <p:spPr>
          <a:xfrm>
            <a:off x="535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038AEF1-ED55-1A4E-895C-2ABFFBB07E99}"/>
              </a:ext>
            </a:extLst>
          </p:cNvPr>
          <p:cNvCxnSpPr/>
          <p:nvPr/>
        </p:nvCxnSpPr>
        <p:spPr>
          <a:xfrm>
            <a:off x="79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18379DB-119D-894C-B205-361AAC5C3E9E}"/>
              </a:ext>
            </a:extLst>
          </p:cNvPr>
          <p:cNvCxnSpPr/>
          <p:nvPr/>
        </p:nvCxnSpPr>
        <p:spPr>
          <a:xfrm>
            <a:off x="763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70F94F74-E68D-074B-96EA-CE3C4BF32FD3}"/>
              </a:ext>
            </a:extLst>
          </p:cNvPr>
          <p:cNvCxnSpPr/>
          <p:nvPr/>
        </p:nvCxnSpPr>
        <p:spPr>
          <a:xfrm>
            <a:off x="991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E581C388-FF72-D345-AFCA-B5CE4251B4EC}"/>
              </a:ext>
            </a:extLst>
          </p:cNvPr>
          <p:cNvCxnSpPr/>
          <p:nvPr/>
        </p:nvCxnSpPr>
        <p:spPr>
          <a:xfrm>
            <a:off x="3072000" y="-210727"/>
            <a:ext cx="1488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FE78D05E-6FFC-DB42-AB13-8598CA141B89}"/>
              </a:ext>
            </a:extLst>
          </p:cNvPr>
          <p:cNvCxnSpPr/>
          <p:nvPr/>
        </p:nvCxnSpPr>
        <p:spPr>
          <a:xfrm>
            <a:off x="-376295" y="1113183"/>
            <a:ext cx="0" cy="25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22D2507-94BB-B84A-B7D9-A5335E1A33A1}"/>
              </a:ext>
            </a:extLst>
          </p:cNvPr>
          <p:cNvCxnSpPr/>
          <p:nvPr/>
        </p:nvCxnSpPr>
        <p:spPr>
          <a:xfrm>
            <a:off x="-376295" y="4108173"/>
            <a:ext cx="0" cy="2544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sp>
        <p:nvSpPr>
          <p:cNvPr id="18" name="Elemento grafico 6">
            <a:extLst>
              <a:ext uri="{FF2B5EF4-FFF2-40B4-BE49-F238E27FC236}">
                <a16:creationId xmlns:a16="http://schemas.microsoft.com/office/drawing/2014/main" id="{CB7A0A6E-F0CE-8949-8BD8-98CA8B5770A7}"/>
              </a:ext>
            </a:extLst>
          </p:cNvPr>
          <p:cNvSpPr/>
          <p:nvPr/>
        </p:nvSpPr>
        <p:spPr>
          <a:xfrm>
            <a:off x="9170529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5015DD-FEF8-2740-A8AC-8DC5F12555AE}"/>
              </a:ext>
            </a:extLst>
          </p:cNvPr>
          <p:cNvGrpSpPr/>
          <p:nvPr/>
        </p:nvGrpSpPr>
        <p:grpSpPr>
          <a:xfrm>
            <a:off x="9170529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FB756CC7-B0C9-6442-84D5-CD1E746427B8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52F863DB-E3A2-BF4B-9BF6-37672CF508F2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22" name="Elemento grafico 93">
            <a:extLst>
              <a:ext uri="{FF2B5EF4-FFF2-40B4-BE49-F238E27FC236}">
                <a16:creationId xmlns:a16="http://schemas.microsoft.com/office/drawing/2014/main" id="{76811046-A91D-F344-A63E-823BF34DE3DD}"/>
              </a:ext>
            </a:extLst>
          </p:cNvPr>
          <p:cNvSpPr>
            <a:spLocks noChangeAspect="1"/>
          </p:cNvSpPr>
          <p:nvPr/>
        </p:nvSpPr>
        <p:spPr>
          <a:xfrm>
            <a:off x="10701677" y="428354"/>
            <a:ext cx="167999" cy="167999"/>
          </a:xfrm>
          <a:custGeom>
            <a:avLst/>
            <a:gdLst>
              <a:gd name="connsiteX0" fmla="*/ 1031080 w 1426087"/>
              <a:gd name="connsiteY0" fmla="*/ 549879 h 1426365"/>
              <a:gd name="connsiteX1" fmla="*/ 1112969 w 1426087"/>
              <a:gd name="connsiteY1" fmla="*/ 465059 h 1426365"/>
              <a:gd name="connsiteX2" fmla="*/ 1018653 w 1426087"/>
              <a:gd name="connsiteY2" fmla="*/ 490958 h 1426365"/>
              <a:gd name="connsiteX3" fmla="*/ 1090930 w 1426087"/>
              <a:gd name="connsiteY3" fmla="*/ 400069 h 1426365"/>
              <a:gd name="connsiteX4" fmla="*/ 986684 w 1426087"/>
              <a:gd name="connsiteY4" fmla="*/ 439981 h 1426365"/>
              <a:gd name="connsiteX5" fmla="*/ 866786 w 1426087"/>
              <a:gd name="connsiteY5" fmla="*/ 388166 h 1426365"/>
              <a:gd name="connsiteX6" fmla="*/ 702802 w 1426087"/>
              <a:gd name="connsiteY6" fmla="*/ 552178 h 1426365"/>
              <a:gd name="connsiteX7" fmla="*/ 706977 w 1426087"/>
              <a:gd name="connsiteY7" fmla="*/ 589687 h 1426365"/>
              <a:gd name="connsiteX8" fmla="*/ 368786 w 1426087"/>
              <a:gd name="connsiteY8" fmla="*/ 418145 h 1426365"/>
              <a:gd name="connsiteX9" fmla="*/ 346540 w 1426087"/>
              <a:gd name="connsiteY9" fmla="*/ 500674 h 1426365"/>
              <a:gd name="connsiteX10" fmla="*/ 419543 w 1426087"/>
              <a:gd name="connsiteY10" fmla="*/ 637327 h 1426365"/>
              <a:gd name="connsiteX11" fmla="*/ 345183 w 1426087"/>
              <a:gd name="connsiteY11" fmla="*/ 616745 h 1426365"/>
              <a:gd name="connsiteX12" fmla="*/ 345183 w 1426087"/>
              <a:gd name="connsiteY12" fmla="*/ 618836 h 1426365"/>
              <a:gd name="connsiteX13" fmla="*/ 476791 w 1426087"/>
              <a:gd name="connsiteY13" fmla="*/ 779815 h 1426365"/>
              <a:gd name="connsiteX14" fmla="*/ 433544 w 1426087"/>
              <a:gd name="connsiteY14" fmla="*/ 785564 h 1426365"/>
              <a:gd name="connsiteX15" fmla="*/ 402742 w 1426087"/>
              <a:gd name="connsiteY15" fmla="*/ 782642 h 1426365"/>
              <a:gd name="connsiteX16" fmla="*/ 556061 w 1426087"/>
              <a:gd name="connsiteY16" fmla="*/ 896620 h 1426365"/>
              <a:gd name="connsiteX17" fmla="*/ 352296 w 1426087"/>
              <a:gd name="connsiteY17" fmla="*/ 966926 h 1426365"/>
              <a:gd name="connsiteX18" fmla="*/ 313128 w 1426087"/>
              <a:gd name="connsiteY18" fmla="*/ 964627 h 1426365"/>
              <a:gd name="connsiteX19" fmla="*/ 564738 w 1426087"/>
              <a:gd name="connsiteY19" fmla="*/ 1038278 h 1426365"/>
              <a:gd name="connsiteX20" fmla="*/ 1031608 w 1426087"/>
              <a:gd name="connsiteY20" fmla="*/ 571300 h 1426365"/>
              <a:gd name="connsiteX21" fmla="*/ 1031080 w 1426087"/>
              <a:gd name="connsiteY21" fmla="*/ 549879 h 1426365"/>
              <a:gd name="connsiteX22" fmla="*/ 713044 w 1426087"/>
              <a:gd name="connsiteY22" fmla="*/ 0 h 1426365"/>
              <a:gd name="connsiteX23" fmla="*/ 1426088 w 1426087"/>
              <a:gd name="connsiteY23" fmla="*/ 713261 h 1426365"/>
              <a:gd name="connsiteX24" fmla="*/ 713044 w 1426087"/>
              <a:gd name="connsiteY24" fmla="*/ 1426366 h 1426365"/>
              <a:gd name="connsiteX25" fmla="*/ 0 w 1426087"/>
              <a:gd name="connsiteY25" fmla="*/ 713261 h 1426365"/>
              <a:gd name="connsiteX26" fmla="*/ 713044 w 1426087"/>
              <a:gd name="connsiteY26" fmla="*/ 0 h 14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6087" h="1426365">
                <a:moveTo>
                  <a:pt x="1031080" y="549879"/>
                </a:moveTo>
                <a:cubicBezTo>
                  <a:pt x="1063248" y="526902"/>
                  <a:pt x="1091034" y="497960"/>
                  <a:pt x="1112969" y="465059"/>
                </a:cubicBezTo>
                <a:cubicBezTo>
                  <a:pt x="1083618" y="478216"/>
                  <a:pt x="1051866" y="486990"/>
                  <a:pt x="1018653" y="490958"/>
                </a:cubicBezTo>
                <a:cubicBezTo>
                  <a:pt x="1052600" y="470591"/>
                  <a:pt x="1078502" y="438520"/>
                  <a:pt x="1090930" y="400069"/>
                </a:cubicBezTo>
                <a:cubicBezTo>
                  <a:pt x="1059177" y="418880"/>
                  <a:pt x="1024089" y="432564"/>
                  <a:pt x="986684" y="439981"/>
                </a:cubicBezTo>
                <a:cubicBezTo>
                  <a:pt x="956711" y="408013"/>
                  <a:pt x="914104" y="388166"/>
                  <a:pt x="866786" y="388166"/>
                </a:cubicBezTo>
                <a:cubicBezTo>
                  <a:pt x="776229" y="388166"/>
                  <a:pt x="702802" y="461713"/>
                  <a:pt x="702802" y="552178"/>
                </a:cubicBezTo>
                <a:cubicBezTo>
                  <a:pt x="702802" y="565137"/>
                  <a:pt x="704159" y="577671"/>
                  <a:pt x="706977" y="589687"/>
                </a:cubicBezTo>
                <a:cubicBezTo>
                  <a:pt x="570675" y="582893"/>
                  <a:pt x="449628" y="517497"/>
                  <a:pt x="368786" y="418145"/>
                </a:cubicBezTo>
                <a:cubicBezTo>
                  <a:pt x="354681" y="442384"/>
                  <a:pt x="346540" y="470583"/>
                  <a:pt x="346540" y="500674"/>
                </a:cubicBezTo>
                <a:cubicBezTo>
                  <a:pt x="346540" y="557616"/>
                  <a:pt x="375570" y="607962"/>
                  <a:pt x="419543" y="637327"/>
                </a:cubicBezTo>
                <a:cubicBezTo>
                  <a:pt x="392708" y="636489"/>
                  <a:pt x="367325" y="629072"/>
                  <a:pt x="345183" y="616745"/>
                </a:cubicBezTo>
                <a:cubicBezTo>
                  <a:pt x="345183" y="617367"/>
                  <a:pt x="345183" y="618205"/>
                  <a:pt x="345183" y="618836"/>
                </a:cubicBezTo>
                <a:cubicBezTo>
                  <a:pt x="345183" y="698435"/>
                  <a:pt x="401688" y="764774"/>
                  <a:pt x="476791" y="779815"/>
                </a:cubicBezTo>
                <a:cubicBezTo>
                  <a:pt x="463110" y="783584"/>
                  <a:pt x="448582" y="785564"/>
                  <a:pt x="433544" y="785564"/>
                </a:cubicBezTo>
                <a:cubicBezTo>
                  <a:pt x="423104" y="785564"/>
                  <a:pt x="412767" y="784518"/>
                  <a:pt x="402742" y="782642"/>
                </a:cubicBezTo>
                <a:cubicBezTo>
                  <a:pt x="423631" y="847830"/>
                  <a:pt x="484310" y="895254"/>
                  <a:pt x="556061" y="896620"/>
                </a:cubicBezTo>
                <a:cubicBezTo>
                  <a:pt x="499876" y="940595"/>
                  <a:pt x="429059" y="966926"/>
                  <a:pt x="352296" y="966926"/>
                </a:cubicBezTo>
                <a:cubicBezTo>
                  <a:pt x="339029" y="966926"/>
                  <a:pt x="325970" y="966088"/>
                  <a:pt x="313128" y="964627"/>
                </a:cubicBezTo>
                <a:cubicBezTo>
                  <a:pt x="385716" y="1011221"/>
                  <a:pt x="471986" y="1038278"/>
                  <a:pt x="564738" y="1038278"/>
                </a:cubicBezTo>
                <a:cubicBezTo>
                  <a:pt x="866578" y="1038278"/>
                  <a:pt x="1031608" y="788287"/>
                  <a:pt x="1031608" y="571300"/>
                </a:cubicBezTo>
                <a:cubicBezTo>
                  <a:pt x="1031599" y="564082"/>
                  <a:pt x="1031392" y="556985"/>
                  <a:pt x="1031080" y="549879"/>
                </a:cubicBezTo>
                <a:close/>
                <a:moveTo>
                  <a:pt x="713044" y="0"/>
                </a:moveTo>
                <a:cubicBezTo>
                  <a:pt x="1106175" y="0"/>
                  <a:pt x="1426088" y="319943"/>
                  <a:pt x="1426088" y="713261"/>
                </a:cubicBezTo>
                <a:cubicBezTo>
                  <a:pt x="1426088" y="1106483"/>
                  <a:pt x="1106175" y="1426366"/>
                  <a:pt x="713044" y="1426366"/>
                </a:cubicBezTo>
                <a:cubicBezTo>
                  <a:pt x="319912" y="1426366"/>
                  <a:pt x="0" y="1106483"/>
                  <a:pt x="0" y="713261"/>
                </a:cubicBezTo>
                <a:cubicBezTo>
                  <a:pt x="0" y="319943"/>
                  <a:pt x="319912" y="0"/>
                  <a:pt x="713044" y="0"/>
                </a:cubicBezTo>
                <a:close/>
              </a:path>
            </a:pathLst>
          </a:custGeom>
          <a:solidFill>
            <a:schemeClr val="accent1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latin typeface="Montserrat" pitchFamily="2" charset="77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CDF6908-3E1D-4045-B36B-44CD74AEB522}"/>
              </a:ext>
            </a:extLst>
          </p:cNvPr>
          <p:cNvSpPr/>
          <p:nvPr/>
        </p:nvSpPr>
        <p:spPr>
          <a:xfrm>
            <a:off x="9325274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10.10.17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82F51072-FF8A-4E42-AEC9-A7279A00E639}"/>
              </a:ext>
            </a:extLst>
          </p:cNvPr>
          <p:cNvSpPr/>
          <p:nvPr/>
        </p:nvSpPr>
        <p:spPr>
          <a:xfrm>
            <a:off x="10869675" y="413616"/>
            <a:ext cx="844676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#OEC19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AB0B29D-291A-1E47-B261-3441D36B1CA3}"/>
              </a:ext>
            </a:extLst>
          </p:cNvPr>
          <p:cNvSpPr/>
          <p:nvPr/>
        </p:nvSpPr>
        <p:spPr>
          <a:xfrm>
            <a:off x="9325273" y="163333"/>
            <a:ext cx="2389971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Osservatorio Internet Media</a:t>
            </a:r>
          </a:p>
        </p:txBody>
      </p:sp>
    </p:spTree>
    <p:extLst>
      <p:ext uri="{BB962C8B-B14F-4D97-AF65-F5344CB8AC3E}">
        <p14:creationId xmlns:p14="http://schemas.microsoft.com/office/powerpoint/2010/main" val="79908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1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 (prodot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40A7825-8FD1-6141-BB3E-F2BDE4F29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985" y="92661"/>
            <a:ext cx="11529247" cy="36618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DB723A35-9F4A-0D44-A4E1-C6962AC2E6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983" y="458846"/>
            <a:ext cx="11529228" cy="228229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>
              <a:buNone/>
              <a:defRPr sz="1333" b="1">
                <a:solidFill>
                  <a:schemeClr val="accent1"/>
                </a:solidFill>
                <a:latin typeface="Montserrat" pitchFamily="2" charset="77"/>
              </a:defRPr>
            </a:lvl1pPr>
            <a:lvl2pPr marL="609585" indent="0">
              <a:buNone/>
              <a:defRPr sz="1600">
                <a:latin typeface="Montserrat" pitchFamily="2" charset="77"/>
              </a:defRPr>
            </a:lvl2pPr>
            <a:lvl3pPr marL="1219170" indent="0">
              <a:buNone/>
              <a:defRPr sz="1600">
                <a:latin typeface="Montserrat" pitchFamily="2" charset="77"/>
              </a:defRPr>
            </a:lvl3pPr>
            <a:lvl4pPr marL="1828754" indent="0">
              <a:buNone/>
              <a:defRPr sz="1600">
                <a:latin typeface="Montserrat" pitchFamily="2" charset="77"/>
              </a:defRPr>
            </a:lvl4pPr>
            <a:lvl5pPr marL="2438339" indent="0">
              <a:buNone/>
              <a:defRPr sz="1600"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Unità di misura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A0AC47C-709B-CC4A-B34E-CFE7476F1D46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0475406B-1BD3-4847-8EB4-B9B75BBD4F09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463FB154-2F1A-9047-9EED-0E6375701DB7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17EDD59F-01C3-C94C-A605-6C4B4C5C835F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3528C524-EC5B-724E-8462-3236CC663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96129" y="6221429"/>
            <a:ext cx="8450103" cy="29745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r">
              <a:buNone/>
              <a:defRPr sz="1333">
                <a:solidFill>
                  <a:schemeClr val="accent1"/>
                </a:solidFill>
                <a:latin typeface="Montserrat" pitchFamily="2" charset="77"/>
              </a:defRPr>
            </a:lvl1pPr>
            <a:lvl2pPr marL="609585" indent="0">
              <a:buNone/>
              <a:defRPr sz="1600">
                <a:latin typeface="Montserrat" pitchFamily="2" charset="77"/>
              </a:defRPr>
            </a:lvl2pPr>
            <a:lvl3pPr marL="1219170" indent="0">
              <a:buNone/>
              <a:defRPr sz="1600">
                <a:latin typeface="Montserrat" pitchFamily="2" charset="77"/>
              </a:defRPr>
            </a:lvl3pPr>
            <a:lvl4pPr marL="1828754" indent="0">
              <a:buNone/>
              <a:defRPr sz="1600">
                <a:latin typeface="Montserrat" pitchFamily="2" charset="77"/>
              </a:defRPr>
            </a:lvl4pPr>
            <a:lvl5pPr marL="2438339" indent="0">
              <a:buNone/>
              <a:defRPr sz="1600"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Fonte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3B08DE-D4B3-394D-9032-143071F6624F}"/>
              </a:ext>
            </a:extLst>
          </p:cNvPr>
          <p:cNvSpPr txBox="1"/>
          <p:nvPr/>
        </p:nvSpPr>
        <p:spPr>
          <a:xfrm>
            <a:off x="10032539" y="6432220"/>
            <a:ext cx="2013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accent1"/>
                </a:solidFill>
                <a:latin typeface="Montserrat" pitchFamily="2" charset="77"/>
              </a:rPr>
              <a:t>www.osservatori.net</a:t>
            </a:r>
          </a:p>
        </p:txBody>
      </p:sp>
      <p:pic>
        <p:nvPicPr>
          <p:cNvPr id="13" name="Immagine 12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71DC58EF-8947-8A48-A256-8864B368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8396493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  <p:sp>
        <p:nvSpPr>
          <p:cNvPr id="19" name="Elemento grafico 6">
            <a:extLst>
              <a:ext uri="{FF2B5EF4-FFF2-40B4-BE49-F238E27FC236}">
                <a16:creationId xmlns:a16="http://schemas.microsoft.com/office/drawing/2014/main" id="{3DBFE9EE-5DD9-7F43-82FB-C1B82FB34C7E}"/>
              </a:ext>
            </a:extLst>
          </p:cNvPr>
          <p:cNvSpPr/>
          <p:nvPr/>
        </p:nvSpPr>
        <p:spPr>
          <a:xfrm>
            <a:off x="10909901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B7DC308-3504-594E-BDA2-C991925B8048}"/>
              </a:ext>
            </a:extLst>
          </p:cNvPr>
          <p:cNvGrpSpPr/>
          <p:nvPr/>
        </p:nvGrpSpPr>
        <p:grpSpPr>
          <a:xfrm>
            <a:off x="10909901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8A200803-A932-7645-BCA5-0D093A3DEA1B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DD9F719C-C7AC-FC41-A9A7-41C74520F13B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ADDFF8-6962-A04C-8788-02126590DC48}"/>
              </a:ext>
            </a:extLst>
          </p:cNvPr>
          <p:cNvSpPr/>
          <p:nvPr/>
        </p:nvSpPr>
        <p:spPr>
          <a:xfrm>
            <a:off x="11064646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21.04.20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617EEB-2C31-E14B-8539-F3D41CBC8F5C}"/>
              </a:ext>
            </a:extLst>
          </p:cNvPr>
          <p:cNvSpPr/>
          <p:nvPr/>
        </p:nvSpPr>
        <p:spPr>
          <a:xfrm>
            <a:off x="11064645" y="163333"/>
            <a:ext cx="1127355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283941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16986" y="17502"/>
            <a:ext cx="8396493" cy="7392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867" b="1">
                <a:solidFill>
                  <a:schemeClr val="accent1"/>
                </a:solidFill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57A05E21-75E2-6442-9ED3-70B999373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80C583B-BD88-4647-92B5-4B15D2873247}"/>
              </a:ext>
            </a:extLst>
          </p:cNvPr>
          <p:cNvGrpSpPr/>
          <p:nvPr/>
        </p:nvGrpSpPr>
        <p:grpSpPr>
          <a:xfrm>
            <a:off x="229864" y="278745"/>
            <a:ext cx="234960" cy="234465"/>
            <a:chOff x="172398" y="209058"/>
            <a:chExt cx="176220" cy="175849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D430927E-255D-F240-AEF9-C276B8D11C8B}"/>
                </a:ext>
              </a:extLst>
            </p:cNvPr>
            <p:cNvSpPr/>
            <p:nvPr/>
          </p:nvSpPr>
          <p:spPr>
            <a:xfrm>
              <a:off x="172398" y="209058"/>
              <a:ext cx="176220" cy="175849"/>
            </a:xfrm>
            <a:custGeom>
              <a:avLst/>
              <a:gdLst>
                <a:gd name="connsiteX0" fmla="*/ 327356 w 378802"/>
                <a:gd name="connsiteY0" fmla="*/ 51319 h 378004"/>
                <a:gd name="connsiteX1" fmla="*/ 78997 w 378802"/>
                <a:gd name="connsiteY1" fmla="*/ 51319 h 378004"/>
                <a:gd name="connsiteX2" fmla="*/ 68241 w 378802"/>
                <a:gd name="connsiteY2" fmla="*/ 287362 h 378004"/>
                <a:gd name="connsiteX3" fmla="*/ 0 w 378802"/>
                <a:gd name="connsiteY3" fmla="*/ 355475 h 378004"/>
                <a:gd name="connsiteX4" fmla="*/ 22560 w 378802"/>
                <a:gd name="connsiteY4" fmla="*/ 378005 h 378004"/>
                <a:gd name="connsiteX5" fmla="*/ 120890 w 378802"/>
                <a:gd name="connsiteY5" fmla="*/ 279887 h 378004"/>
                <a:gd name="connsiteX6" fmla="*/ 98321 w 378802"/>
                <a:gd name="connsiteY6" fmla="*/ 257376 h 378004"/>
                <a:gd name="connsiteX7" fmla="*/ 90982 w 378802"/>
                <a:gd name="connsiteY7" fmla="*/ 264709 h 378004"/>
                <a:gd name="connsiteX8" fmla="*/ 101595 w 378802"/>
                <a:gd name="connsiteY8" fmla="*/ 73849 h 378004"/>
                <a:gd name="connsiteX9" fmla="*/ 304806 w 378802"/>
                <a:gd name="connsiteY9" fmla="*/ 73849 h 378004"/>
                <a:gd name="connsiteX10" fmla="*/ 304806 w 378802"/>
                <a:gd name="connsiteY10" fmla="*/ 276629 h 378004"/>
                <a:gd name="connsiteX11" fmla="*/ 302987 w 378802"/>
                <a:gd name="connsiteY11" fmla="*/ 278244 h 378004"/>
                <a:gd name="connsiteX12" fmla="*/ 325614 w 378802"/>
                <a:gd name="connsiteY12" fmla="*/ 300821 h 378004"/>
                <a:gd name="connsiteX13" fmla="*/ 327365 w 378802"/>
                <a:gd name="connsiteY13" fmla="*/ 299159 h 378004"/>
                <a:gd name="connsiteX14" fmla="*/ 327356 w 378802"/>
                <a:gd name="connsiteY14" fmla="*/ 51319 h 37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8802" h="378004">
                  <a:moveTo>
                    <a:pt x="327356" y="51319"/>
                  </a:moveTo>
                  <a:cubicBezTo>
                    <a:pt x="258791" y="-17106"/>
                    <a:pt x="147600" y="-17106"/>
                    <a:pt x="78997" y="51319"/>
                  </a:cubicBezTo>
                  <a:cubicBezTo>
                    <a:pt x="14231" y="115974"/>
                    <a:pt x="10680" y="218518"/>
                    <a:pt x="68241" y="287362"/>
                  </a:cubicBezTo>
                  <a:lnTo>
                    <a:pt x="0" y="355475"/>
                  </a:lnTo>
                  <a:lnTo>
                    <a:pt x="22560" y="378005"/>
                  </a:lnTo>
                  <a:lnTo>
                    <a:pt x="120890" y="279887"/>
                  </a:lnTo>
                  <a:lnTo>
                    <a:pt x="98321" y="257376"/>
                  </a:lnTo>
                  <a:lnTo>
                    <a:pt x="90982" y="264709"/>
                  </a:lnTo>
                  <a:cubicBezTo>
                    <a:pt x="45786" y="208403"/>
                    <a:pt x="49298" y="126043"/>
                    <a:pt x="101595" y="73849"/>
                  </a:cubicBezTo>
                  <a:cubicBezTo>
                    <a:pt x="157710" y="17857"/>
                    <a:pt x="248672" y="17857"/>
                    <a:pt x="304806" y="73849"/>
                  </a:cubicBezTo>
                  <a:cubicBezTo>
                    <a:pt x="360910" y="129852"/>
                    <a:pt x="360910" y="220627"/>
                    <a:pt x="304806" y="276629"/>
                  </a:cubicBezTo>
                  <a:cubicBezTo>
                    <a:pt x="304215" y="277199"/>
                    <a:pt x="303578" y="277674"/>
                    <a:pt x="302987" y="278244"/>
                  </a:cubicBezTo>
                  <a:lnTo>
                    <a:pt x="325614" y="300821"/>
                  </a:lnTo>
                  <a:cubicBezTo>
                    <a:pt x="326194" y="300251"/>
                    <a:pt x="326804" y="299729"/>
                    <a:pt x="327365" y="299159"/>
                  </a:cubicBezTo>
                  <a:cubicBezTo>
                    <a:pt x="395949" y="230714"/>
                    <a:pt x="395949" y="119755"/>
                    <a:pt x="327356" y="51319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6A4C23DD-6BDB-DF4B-9309-2548CB535AB4}"/>
                </a:ext>
              </a:extLst>
            </p:cNvPr>
            <p:cNvSpPr/>
            <p:nvPr/>
          </p:nvSpPr>
          <p:spPr>
            <a:xfrm>
              <a:off x="200082" y="223877"/>
              <a:ext cx="114112" cy="133385"/>
            </a:xfrm>
            <a:custGeom>
              <a:avLst/>
              <a:gdLst>
                <a:gd name="connsiteX0" fmla="*/ 220918 w 245295"/>
                <a:gd name="connsiteY0" fmla="*/ 223859 h 286722"/>
                <a:gd name="connsiteX1" fmla="*/ 64664 w 245295"/>
                <a:gd name="connsiteY1" fmla="*/ 222235 h 286722"/>
                <a:gd name="connsiteX2" fmla="*/ 64664 w 245295"/>
                <a:gd name="connsiteY2" fmla="*/ 64524 h 286722"/>
                <a:gd name="connsiteX3" fmla="*/ 222707 w 245295"/>
                <a:gd name="connsiteY3" fmla="*/ 64524 h 286722"/>
                <a:gd name="connsiteX4" fmla="*/ 245296 w 245295"/>
                <a:gd name="connsiteY4" fmla="*/ 41994 h 286722"/>
                <a:gd name="connsiteX5" fmla="*/ 42085 w 245295"/>
                <a:gd name="connsiteY5" fmla="*/ 41994 h 286722"/>
                <a:gd name="connsiteX6" fmla="*/ 42085 w 245295"/>
                <a:gd name="connsiteY6" fmla="*/ 244774 h 286722"/>
                <a:gd name="connsiteX7" fmla="*/ 243497 w 245295"/>
                <a:gd name="connsiteY7" fmla="*/ 246398 h 286722"/>
                <a:gd name="connsiteX8" fmla="*/ 220918 w 245295"/>
                <a:gd name="connsiteY8" fmla="*/ 223859 h 28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295" h="286722">
                  <a:moveTo>
                    <a:pt x="220918" y="223859"/>
                  </a:moveTo>
                  <a:cubicBezTo>
                    <a:pt x="177150" y="265699"/>
                    <a:pt x="107728" y="265205"/>
                    <a:pt x="64664" y="222235"/>
                  </a:cubicBezTo>
                  <a:cubicBezTo>
                    <a:pt x="21020" y="178675"/>
                    <a:pt x="21020" y="108074"/>
                    <a:pt x="64664" y="64524"/>
                  </a:cubicBezTo>
                  <a:cubicBezTo>
                    <a:pt x="108309" y="20975"/>
                    <a:pt x="179073" y="20975"/>
                    <a:pt x="222707" y="64524"/>
                  </a:cubicBezTo>
                  <a:lnTo>
                    <a:pt x="245296" y="41994"/>
                  </a:lnTo>
                  <a:cubicBezTo>
                    <a:pt x="189172" y="-13998"/>
                    <a:pt x="98200" y="-13998"/>
                    <a:pt x="42085" y="41994"/>
                  </a:cubicBezTo>
                  <a:cubicBezTo>
                    <a:pt x="-14028" y="97997"/>
                    <a:pt x="-14028" y="188772"/>
                    <a:pt x="42085" y="244774"/>
                  </a:cubicBezTo>
                  <a:cubicBezTo>
                    <a:pt x="97609" y="300197"/>
                    <a:pt x="187249" y="300662"/>
                    <a:pt x="243497" y="246398"/>
                  </a:cubicBezTo>
                  <a:lnTo>
                    <a:pt x="220918" y="223859"/>
                  </a:lnTo>
                  <a:close/>
                </a:path>
              </a:pathLst>
            </a:custGeom>
            <a:solidFill>
              <a:srgbClr val="91B9D0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4B2350AD-8195-194B-BACA-50EE13C601E5}"/>
                </a:ext>
              </a:extLst>
            </p:cNvPr>
            <p:cNvSpPr/>
            <p:nvPr/>
          </p:nvSpPr>
          <p:spPr>
            <a:xfrm>
              <a:off x="292350" y="253881"/>
              <a:ext cx="26560" cy="74132"/>
            </a:xfrm>
            <a:custGeom>
              <a:avLst/>
              <a:gdLst>
                <a:gd name="connsiteX0" fmla="*/ 24359 w 57093"/>
                <a:gd name="connsiteY0" fmla="*/ 28 h 159353"/>
                <a:gd name="connsiteX1" fmla="*/ 24321 w 57093"/>
                <a:gd name="connsiteY1" fmla="*/ 0 h 159353"/>
                <a:gd name="connsiteX2" fmla="*/ 1733 w 57093"/>
                <a:gd name="connsiteY2" fmla="*/ 22530 h 159353"/>
                <a:gd name="connsiteX3" fmla="*/ 1799 w 57093"/>
                <a:gd name="connsiteY3" fmla="*/ 22559 h 159353"/>
                <a:gd name="connsiteX4" fmla="*/ 1799 w 57093"/>
                <a:gd name="connsiteY4" fmla="*/ 135209 h 159353"/>
                <a:gd name="connsiteX5" fmla="*/ 0 w 57093"/>
                <a:gd name="connsiteY5" fmla="*/ 136823 h 159353"/>
                <a:gd name="connsiteX6" fmla="*/ 22579 w 57093"/>
                <a:gd name="connsiteY6" fmla="*/ 159353 h 159353"/>
                <a:gd name="connsiteX7" fmla="*/ 24368 w 57093"/>
                <a:gd name="connsiteY7" fmla="*/ 157739 h 159353"/>
                <a:gd name="connsiteX8" fmla="*/ 24359 w 57093"/>
                <a:gd name="connsiteY8" fmla="*/ 28 h 15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93" h="159353">
                  <a:moveTo>
                    <a:pt x="24359" y="28"/>
                  </a:moveTo>
                  <a:cubicBezTo>
                    <a:pt x="24359" y="28"/>
                    <a:pt x="24340" y="9"/>
                    <a:pt x="24321" y="0"/>
                  </a:cubicBezTo>
                  <a:lnTo>
                    <a:pt x="1733" y="22530"/>
                  </a:lnTo>
                  <a:cubicBezTo>
                    <a:pt x="1752" y="22530"/>
                    <a:pt x="1771" y="22539"/>
                    <a:pt x="1799" y="22559"/>
                  </a:cubicBezTo>
                  <a:cubicBezTo>
                    <a:pt x="32935" y="53656"/>
                    <a:pt x="32935" y="104111"/>
                    <a:pt x="1799" y="135209"/>
                  </a:cubicBezTo>
                  <a:cubicBezTo>
                    <a:pt x="1209" y="135788"/>
                    <a:pt x="590" y="136272"/>
                    <a:pt x="0" y="136823"/>
                  </a:cubicBezTo>
                  <a:lnTo>
                    <a:pt x="22579" y="159353"/>
                  </a:lnTo>
                  <a:cubicBezTo>
                    <a:pt x="23160" y="158783"/>
                    <a:pt x="23788" y="158308"/>
                    <a:pt x="24368" y="157739"/>
                  </a:cubicBezTo>
                  <a:cubicBezTo>
                    <a:pt x="68003" y="114179"/>
                    <a:pt x="68003" y="43588"/>
                    <a:pt x="24359" y="28"/>
                  </a:cubicBezTo>
                </a:path>
              </a:pathLst>
            </a:custGeom>
            <a:solidFill>
              <a:srgbClr val="002E54"/>
            </a:solidFill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latin typeface="Montserrat" pitchFamily="2" charset="77"/>
              </a:endParaRPr>
            </a:p>
          </p:txBody>
        </p:sp>
      </p:grpSp>
      <p:pic>
        <p:nvPicPr>
          <p:cNvPr id="18" name="Immagine 17" descr="Immagine che contiene segnale, disegnando, stella&#10;&#10;Descrizione generata automaticamente">
            <a:extLst>
              <a:ext uri="{FF2B5EF4-FFF2-40B4-BE49-F238E27FC236}">
                <a16:creationId xmlns:a16="http://schemas.microsoft.com/office/drawing/2014/main" id="{2F42B086-81E2-6844-8969-D08C3EC7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3" b="14608"/>
          <a:stretch/>
        </p:blipFill>
        <p:spPr>
          <a:xfrm>
            <a:off x="61519" y="6259282"/>
            <a:ext cx="3211567" cy="537807"/>
          </a:xfrm>
          <a:prstGeom prst="rect">
            <a:avLst/>
          </a:prstGeom>
        </p:spPr>
      </p:pic>
      <p:sp>
        <p:nvSpPr>
          <p:cNvPr id="19" name="Elemento grafico 6">
            <a:extLst>
              <a:ext uri="{FF2B5EF4-FFF2-40B4-BE49-F238E27FC236}">
                <a16:creationId xmlns:a16="http://schemas.microsoft.com/office/drawing/2014/main" id="{3DBFE9EE-5DD9-7F43-82FB-C1B82FB34C7E}"/>
              </a:ext>
            </a:extLst>
          </p:cNvPr>
          <p:cNvSpPr/>
          <p:nvPr/>
        </p:nvSpPr>
        <p:spPr>
          <a:xfrm>
            <a:off x="10909901" y="432306"/>
            <a:ext cx="154744" cy="160095"/>
          </a:xfrm>
          <a:custGeom>
            <a:avLst/>
            <a:gdLst>
              <a:gd name="connsiteX0" fmla="*/ 31666 w 167120"/>
              <a:gd name="connsiteY0" fmla="*/ 21542 h 172899"/>
              <a:gd name="connsiteX1" fmla="*/ 9697 w 167120"/>
              <a:gd name="connsiteY1" fmla="*/ 21542 h 172899"/>
              <a:gd name="connsiteX2" fmla="*/ 9697 w 167120"/>
              <a:gd name="connsiteY2" fmla="*/ 43447 h 172899"/>
              <a:gd name="connsiteX3" fmla="*/ 157389 w 167120"/>
              <a:gd name="connsiteY3" fmla="*/ 43447 h 172899"/>
              <a:gd name="connsiteX4" fmla="*/ 157389 w 167120"/>
              <a:gd name="connsiteY4" fmla="*/ 21542 h 172899"/>
              <a:gd name="connsiteX5" fmla="*/ 135429 w 167120"/>
              <a:gd name="connsiteY5" fmla="*/ 21542 h 172899"/>
              <a:gd name="connsiteX6" fmla="*/ 135429 w 167120"/>
              <a:gd name="connsiteY6" fmla="*/ 28363 h 172899"/>
              <a:gd name="connsiteX7" fmla="*/ 130571 w 167120"/>
              <a:gd name="connsiteY7" fmla="*/ 33204 h 172899"/>
              <a:gd name="connsiteX8" fmla="*/ 125749 w 167120"/>
              <a:gd name="connsiteY8" fmla="*/ 28977 h 172899"/>
              <a:gd name="connsiteX9" fmla="*/ 125706 w 167120"/>
              <a:gd name="connsiteY9" fmla="*/ 28371 h 172899"/>
              <a:gd name="connsiteX10" fmla="*/ 125706 w 167120"/>
              <a:gd name="connsiteY10" fmla="*/ 21551 h 172899"/>
              <a:gd name="connsiteX11" fmla="*/ 88387 w 167120"/>
              <a:gd name="connsiteY11" fmla="*/ 21551 h 172899"/>
              <a:gd name="connsiteX12" fmla="*/ 88387 w 167120"/>
              <a:gd name="connsiteY12" fmla="*/ 28371 h 172899"/>
              <a:gd name="connsiteX13" fmla="*/ 83530 w 167120"/>
              <a:gd name="connsiteY13" fmla="*/ 33212 h 172899"/>
              <a:gd name="connsiteX14" fmla="*/ 78716 w 167120"/>
              <a:gd name="connsiteY14" fmla="*/ 28985 h 172899"/>
              <a:gd name="connsiteX15" fmla="*/ 78682 w 167120"/>
              <a:gd name="connsiteY15" fmla="*/ 28380 h 172899"/>
              <a:gd name="connsiteX16" fmla="*/ 78682 w 167120"/>
              <a:gd name="connsiteY16" fmla="*/ 21560 h 172899"/>
              <a:gd name="connsiteX17" fmla="*/ 41363 w 167120"/>
              <a:gd name="connsiteY17" fmla="*/ 21560 h 172899"/>
              <a:gd name="connsiteX18" fmla="*/ 41363 w 167120"/>
              <a:gd name="connsiteY18" fmla="*/ 28380 h 172899"/>
              <a:gd name="connsiteX19" fmla="*/ 36515 w 167120"/>
              <a:gd name="connsiteY19" fmla="*/ 33221 h 172899"/>
              <a:gd name="connsiteX20" fmla="*/ 31701 w 167120"/>
              <a:gd name="connsiteY20" fmla="*/ 28994 h 172899"/>
              <a:gd name="connsiteX21" fmla="*/ 31649 w 167120"/>
              <a:gd name="connsiteY21" fmla="*/ 28389 h 172899"/>
              <a:gd name="connsiteX22" fmla="*/ 31649 w 167120"/>
              <a:gd name="connsiteY22" fmla="*/ 21542 h 172899"/>
              <a:gd name="connsiteX23" fmla="*/ 132628 w 167120"/>
              <a:gd name="connsiteY23" fmla="*/ 76210 h 172899"/>
              <a:gd name="connsiteX24" fmla="*/ 137486 w 167120"/>
              <a:gd name="connsiteY24" fmla="*/ 81051 h 172899"/>
              <a:gd name="connsiteX25" fmla="*/ 133251 w 167120"/>
              <a:gd name="connsiteY25" fmla="*/ 85840 h 172899"/>
              <a:gd name="connsiteX26" fmla="*/ 132646 w 167120"/>
              <a:gd name="connsiteY26" fmla="*/ 85875 h 172899"/>
              <a:gd name="connsiteX27" fmla="*/ 114038 w 167120"/>
              <a:gd name="connsiteY27" fmla="*/ 85875 h 172899"/>
              <a:gd name="connsiteX28" fmla="*/ 109181 w 167120"/>
              <a:gd name="connsiteY28" fmla="*/ 81043 h 172899"/>
              <a:gd name="connsiteX29" fmla="*/ 113425 w 167120"/>
              <a:gd name="connsiteY29" fmla="*/ 76245 h 172899"/>
              <a:gd name="connsiteX30" fmla="*/ 114030 w 167120"/>
              <a:gd name="connsiteY30" fmla="*/ 76202 h 172899"/>
              <a:gd name="connsiteX31" fmla="*/ 132628 w 167120"/>
              <a:gd name="connsiteY31" fmla="*/ 76210 h 172899"/>
              <a:gd name="connsiteX32" fmla="*/ 132628 w 167120"/>
              <a:gd name="connsiteY32" fmla="*/ 76210 h 172899"/>
              <a:gd name="connsiteX33" fmla="*/ 93702 w 167120"/>
              <a:gd name="connsiteY33" fmla="*/ 76210 h 172899"/>
              <a:gd name="connsiteX34" fmla="*/ 98560 w 167120"/>
              <a:gd name="connsiteY34" fmla="*/ 81051 h 172899"/>
              <a:gd name="connsiteX35" fmla="*/ 94308 w 167120"/>
              <a:gd name="connsiteY35" fmla="*/ 85840 h 172899"/>
              <a:gd name="connsiteX36" fmla="*/ 93711 w 167120"/>
              <a:gd name="connsiteY36" fmla="*/ 85875 h 172899"/>
              <a:gd name="connsiteX37" fmla="*/ 73392 w 167120"/>
              <a:gd name="connsiteY37" fmla="*/ 85875 h 172899"/>
              <a:gd name="connsiteX38" fmla="*/ 68535 w 167120"/>
              <a:gd name="connsiteY38" fmla="*/ 81043 h 172899"/>
              <a:gd name="connsiteX39" fmla="*/ 72779 w 167120"/>
              <a:gd name="connsiteY39" fmla="*/ 76245 h 172899"/>
              <a:gd name="connsiteX40" fmla="*/ 73375 w 167120"/>
              <a:gd name="connsiteY40" fmla="*/ 76202 h 172899"/>
              <a:gd name="connsiteX41" fmla="*/ 93702 w 167120"/>
              <a:gd name="connsiteY41" fmla="*/ 76210 h 172899"/>
              <a:gd name="connsiteX42" fmla="*/ 93702 w 167120"/>
              <a:gd name="connsiteY42" fmla="*/ 76210 h 172899"/>
              <a:gd name="connsiteX43" fmla="*/ 53065 w 167120"/>
              <a:gd name="connsiteY43" fmla="*/ 76210 h 172899"/>
              <a:gd name="connsiteX44" fmla="*/ 57922 w 167120"/>
              <a:gd name="connsiteY44" fmla="*/ 81051 h 172899"/>
              <a:gd name="connsiteX45" fmla="*/ 53687 w 167120"/>
              <a:gd name="connsiteY45" fmla="*/ 85840 h 172899"/>
              <a:gd name="connsiteX46" fmla="*/ 53074 w 167120"/>
              <a:gd name="connsiteY46" fmla="*/ 85875 h 172899"/>
              <a:gd name="connsiteX47" fmla="*/ 34458 w 167120"/>
              <a:gd name="connsiteY47" fmla="*/ 85875 h 172899"/>
              <a:gd name="connsiteX48" fmla="*/ 29609 w 167120"/>
              <a:gd name="connsiteY48" fmla="*/ 81043 h 172899"/>
              <a:gd name="connsiteX49" fmla="*/ 33844 w 167120"/>
              <a:gd name="connsiteY49" fmla="*/ 76245 h 172899"/>
              <a:gd name="connsiteX50" fmla="*/ 34449 w 167120"/>
              <a:gd name="connsiteY50" fmla="*/ 76202 h 172899"/>
              <a:gd name="connsiteX51" fmla="*/ 53065 w 167120"/>
              <a:gd name="connsiteY51" fmla="*/ 76210 h 172899"/>
              <a:gd name="connsiteX52" fmla="*/ 53065 w 167120"/>
              <a:gd name="connsiteY52" fmla="*/ 76210 h 172899"/>
              <a:gd name="connsiteX53" fmla="*/ 132628 w 167120"/>
              <a:gd name="connsiteY53" fmla="*/ 103354 h 172899"/>
              <a:gd name="connsiteX54" fmla="*/ 137486 w 167120"/>
              <a:gd name="connsiteY54" fmla="*/ 108178 h 172899"/>
              <a:gd name="connsiteX55" fmla="*/ 133251 w 167120"/>
              <a:gd name="connsiteY55" fmla="*/ 112975 h 172899"/>
              <a:gd name="connsiteX56" fmla="*/ 132646 w 167120"/>
              <a:gd name="connsiteY56" fmla="*/ 113010 h 172899"/>
              <a:gd name="connsiteX57" fmla="*/ 114038 w 167120"/>
              <a:gd name="connsiteY57" fmla="*/ 113010 h 172899"/>
              <a:gd name="connsiteX58" fmla="*/ 109181 w 167120"/>
              <a:gd name="connsiteY58" fmla="*/ 108178 h 172899"/>
              <a:gd name="connsiteX59" fmla="*/ 113425 w 167120"/>
              <a:gd name="connsiteY59" fmla="*/ 103389 h 172899"/>
              <a:gd name="connsiteX60" fmla="*/ 114030 w 167120"/>
              <a:gd name="connsiteY60" fmla="*/ 103354 h 172899"/>
              <a:gd name="connsiteX61" fmla="*/ 132628 w 167120"/>
              <a:gd name="connsiteY61" fmla="*/ 103354 h 172899"/>
              <a:gd name="connsiteX62" fmla="*/ 132628 w 167120"/>
              <a:gd name="connsiteY62" fmla="*/ 103354 h 172899"/>
              <a:gd name="connsiteX63" fmla="*/ 93702 w 167120"/>
              <a:gd name="connsiteY63" fmla="*/ 103354 h 172899"/>
              <a:gd name="connsiteX64" fmla="*/ 98560 w 167120"/>
              <a:gd name="connsiteY64" fmla="*/ 108178 h 172899"/>
              <a:gd name="connsiteX65" fmla="*/ 94308 w 167120"/>
              <a:gd name="connsiteY65" fmla="*/ 112975 h 172899"/>
              <a:gd name="connsiteX66" fmla="*/ 93711 w 167120"/>
              <a:gd name="connsiteY66" fmla="*/ 113010 h 172899"/>
              <a:gd name="connsiteX67" fmla="*/ 73392 w 167120"/>
              <a:gd name="connsiteY67" fmla="*/ 113010 h 172899"/>
              <a:gd name="connsiteX68" fmla="*/ 68535 w 167120"/>
              <a:gd name="connsiteY68" fmla="*/ 108178 h 172899"/>
              <a:gd name="connsiteX69" fmla="*/ 72779 w 167120"/>
              <a:gd name="connsiteY69" fmla="*/ 103389 h 172899"/>
              <a:gd name="connsiteX70" fmla="*/ 73375 w 167120"/>
              <a:gd name="connsiteY70" fmla="*/ 103354 h 172899"/>
              <a:gd name="connsiteX71" fmla="*/ 93702 w 167120"/>
              <a:gd name="connsiteY71" fmla="*/ 103354 h 172899"/>
              <a:gd name="connsiteX72" fmla="*/ 93702 w 167120"/>
              <a:gd name="connsiteY72" fmla="*/ 103354 h 172899"/>
              <a:gd name="connsiteX73" fmla="*/ 53065 w 167120"/>
              <a:gd name="connsiteY73" fmla="*/ 103354 h 172899"/>
              <a:gd name="connsiteX74" fmla="*/ 57922 w 167120"/>
              <a:gd name="connsiteY74" fmla="*/ 108178 h 172899"/>
              <a:gd name="connsiteX75" fmla="*/ 53687 w 167120"/>
              <a:gd name="connsiteY75" fmla="*/ 112975 h 172899"/>
              <a:gd name="connsiteX76" fmla="*/ 53074 w 167120"/>
              <a:gd name="connsiteY76" fmla="*/ 113010 h 172899"/>
              <a:gd name="connsiteX77" fmla="*/ 34458 w 167120"/>
              <a:gd name="connsiteY77" fmla="*/ 113010 h 172899"/>
              <a:gd name="connsiteX78" fmla="*/ 29609 w 167120"/>
              <a:gd name="connsiteY78" fmla="*/ 108178 h 172899"/>
              <a:gd name="connsiteX79" fmla="*/ 33844 w 167120"/>
              <a:gd name="connsiteY79" fmla="*/ 103389 h 172899"/>
              <a:gd name="connsiteX80" fmla="*/ 34449 w 167120"/>
              <a:gd name="connsiteY80" fmla="*/ 103354 h 172899"/>
              <a:gd name="connsiteX81" fmla="*/ 53065 w 167120"/>
              <a:gd name="connsiteY81" fmla="*/ 103354 h 172899"/>
              <a:gd name="connsiteX82" fmla="*/ 53065 w 167120"/>
              <a:gd name="connsiteY82" fmla="*/ 103354 h 172899"/>
              <a:gd name="connsiteX83" fmla="*/ 132628 w 167120"/>
              <a:gd name="connsiteY83" fmla="*/ 130489 h 172899"/>
              <a:gd name="connsiteX84" fmla="*/ 137486 w 167120"/>
              <a:gd name="connsiteY84" fmla="*/ 135322 h 172899"/>
              <a:gd name="connsiteX85" fmla="*/ 132628 w 167120"/>
              <a:gd name="connsiteY85" fmla="*/ 140163 h 172899"/>
              <a:gd name="connsiteX86" fmla="*/ 114021 w 167120"/>
              <a:gd name="connsiteY86" fmla="*/ 140163 h 172899"/>
              <a:gd name="connsiteX87" fmla="*/ 109164 w 167120"/>
              <a:gd name="connsiteY87" fmla="*/ 135322 h 172899"/>
              <a:gd name="connsiteX88" fmla="*/ 114021 w 167120"/>
              <a:gd name="connsiteY88" fmla="*/ 130489 h 172899"/>
              <a:gd name="connsiteX89" fmla="*/ 132628 w 167120"/>
              <a:gd name="connsiteY89" fmla="*/ 130489 h 172899"/>
              <a:gd name="connsiteX90" fmla="*/ 73384 w 167120"/>
              <a:gd name="connsiteY90" fmla="*/ 130489 h 172899"/>
              <a:gd name="connsiteX91" fmla="*/ 93702 w 167120"/>
              <a:gd name="connsiteY91" fmla="*/ 130489 h 172899"/>
              <a:gd name="connsiteX92" fmla="*/ 98560 w 167120"/>
              <a:gd name="connsiteY92" fmla="*/ 135322 h 172899"/>
              <a:gd name="connsiteX93" fmla="*/ 94308 w 167120"/>
              <a:gd name="connsiteY93" fmla="*/ 140119 h 172899"/>
              <a:gd name="connsiteX94" fmla="*/ 93711 w 167120"/>
              <a:gd name="connsiteY94" fmla="*/ 140163 h 172899"/>
              <a:gd name="connsiteX95" fmla="*/ 73392 w 167120"/>
              <a:gd name="connsiteY95" fmla="*/ 140163 h 172899"/>
              <a:gd name="connsiteX96" fmla="*/ 68535 w 167120"/>
              <a:gd name="connsiteY96" fmla="*/ 135322 h 172899"/>
              <a:gd name="connsiteX97" fmla="*/ 72779 w 167120"/>
              <a:gd name="connsiteY97" fmla="*/ 130533 h 172899"/>
              <a:gd name="connsiteX98" fmla="*/ 73384 w 167120"/>
              <a:gd name="connsiteY98" fmla="*/ 130489 h 172899"/>
              <a:gd name="connsiteX99" fmla="*/ 93702 w 167120"/>
              <a:gd name="connsiteY99" fmla="*/ 130489 h 172899"/>
              <a:gd name="connsiteX100" fmla="*/ 73384 w 167120"/>
              <a:gd name="connsiteY100" fmla="*/ 130489 h 172899"/>
              <a:gd name="connsiteX101" fmla="*/ 53065 w 167120"/>
              <a:gd name="connsiteY101" fmla="*/ 130489 h 172899"/>
              <a:gd name="connsiteX102" fmla="*/ 57922 w 167120"/>
              <a:gd name="connsiteY102" fmla="*/ 135322 h 172899"/>
              <a:gd name="connsiteX103" fmla="*/ 53687 w 167120"/>
              <a:gd name="connsiteY103" fmla="*/ 140119 h 172899"/>
              <a:gd name="connsiteX104" fmla="*/ 53074 w 167120"/>
              <a:gd name="connsiteY104" fmla="*/ 140163 h 172899"/>
              <a:gd name="connsiteX105" fmla="*/ 34458 w 167120"/>
              <a:gd name="connsiteY105" fmla="*/ 140163 h 172899"/>
              <a:gd name="connsiteX106" fmla="*/ 29609 w 167120"/>
              <a:gd name="connsiteY106" fmla="*/ 135322 h 172899"/>
              <a:gd name="connsiteX107" fmla="*/ 33844 w 167120"/>
              <a:gd name="connsiteY107" fmla="*/ 130533 h 172899"/>
              <a:gd name="connsiteX108" fmla="*/ 34449 w 167120"/>
              <a:gd name="connsiteY108" fmla="*/ 130489 h 172899"/>
              <a:gd name="connsiteX109" fmla="*/ 53065 w 167120"/>
              <a:gd name="connsiteY109" fmla="*/ 130489 h 172899"/>
              <a:gd name="connsiteX110" fmla="*/ 157389 w 167120"/>
              <a:gd name="connsiteY110" fmla="*/ 53121 h 172899"/>
              <a:gd name="connsiteX111" fmla="*/ 9697 w 167120"/>
              <a:gd name="connsiteY111" fmla="*/ 53121 h 172899"/>
              <a:gd name="connsiteX112" fmla="*/ 9697 w 167120"/>
              <a:gd name="connsiteY112" fmla="*/ 163252 h 172899"/>
              <a:gd name="connsiteX113" fmla="*/ 157260 w 167120"/>
              <a:gd name="connsiteY113" fmla="*/ 163218 h 172899"/>
              <a:gd name="connsiteX114" fmla="*/ 157389 w 167120"/>
              <a:gd name="connsiteY114" fmla="*/ 53121 h 172899"/>
              <a:gd name="connsiteX115" fmla="*/ 0 w 167120"/>
              <a:gd name="connsiteY115" fmla="*/ 168076 h 172899"/>
              <a:gd name="connsiteX116" fmla="*/ 0 w 167120"/>
              <a:gd name="connsiteY116" fmla="*/ 16710 h 172899"/>
              <a:gd name="connsiteX117" fmla="*/ 0 w 167120"/>
              <a:gd name="connsiteY117" fmla="*/ 168076 h 172899"/>
              <a:gd name="connsiteX118" fmla="*/ 167095 w 167120"/>
              <a:gd name="connsiteY118" fmla="*/ 50156 h 172899"/>
              <a:gd name="connsiteX119" fmla="*/ 167095 w 167120"/>
              <a:gd name="connsiteY119" fmla="*/ 172899 h 172899"/>
              <a:gd name="connsiteX120" fmla="*/ 0 w 167120"/>
              <a:gd name="connsiteY120" fmla="*/ 172899 h 172899"/>
              <a:gd name="connsiteX121" fmla="*/ 0 w 167120"/>
              <a:gd name="connsiteY121" fmla="*/ 17 h 172899"/>
              <a:gd name="connsiteX122" fmla="*/ 167095 w 167120"/>
              <a:gd name="connsiteY122" fmla="*/ 17 h 172899"/>
              <a:gd name="connsiteX123" fmla="*/ 167095 w 167120"/>
              <a:gd name="connsiteY123" fmla="*/ 50156 h 172899"/>
              <a:gd name="connsiteX124" fmla="*/ 167095 w 167120"/>
              <a:gd name="connsiteY124" fmla="*/ 17 h 172899"/>
              <a:gd name="connsiteX125" fmla="*/ 0 w 167120"/>
              <a:gd name="connsiteY125" fmla="*/ 17 h 172899"/>
              <a:gd name="connsiteX126" fmla="*/ 0 w 167120"/>
              <a:gd name="connsiteY126" fmla="*/ 16710 h 172899"/>
              <a:gd name="connsiteX127" fmla="*/ 4243 w 167120"/>
              <a:gd name="connsiteY127" fmla="*/ 11921 h 172899"/>
              <a:gd name="connsiteX128" fmla="*/ 4849 w 167120"/>
              <a:gd name="connsiteY128" fmla="*/ 11886 h 172899"/>
              <a:gd name="connsiteX129" fmla="*/ 31666 w 167120"/>
              <a:gd name="connsiteY129" fmla="*/ 11886 h 172899"/>
              <a:gd name="connsiteX130" fmla="*/ 31666 w 167120"/>
              <a:gd name="connsiteY130" fmla="*/ 4850 h 172899"/>
              <a:gd name="connsiteX131" fmla="*/ 36523 w 167120"/>
              <a:gd name="connsiteY131" fmla="*/ 17 h 172899"/>
              <a:gd name="connsiteX132" fmla="*/ 41337 w 167120"/>
              <a:gd name="connsiteY132" fmla="*/ 4245 h 172899"/>
              <a:gd name="connsiteX133" fmla="*/ 41372 w 167120"/>
              <a:gd name="connsiteY133" fmla="*/ 4841 h 172899"/>
              <a:gd name="connsiteX134" fmla="*/ 41372 w 167120"/>
              <a:gd name="connsiteY134" fmla="*/ 11878 h 172899"/>
              <a:gd name="connsiteX135" fmla="*/ 78690 w 167120"/>
              <a:gd name="connsiteY135" fmla="*/ 11878 h 172899"/>
              <a:gd name="connsiteX136" fmla="*/ 78690 w 167120"/>
              <a:gd name="connsiteY136" fmla="*/ 4841 h 172899"/>
              <a:gd name="connsiteX137" fmla="*/ 83548 w 167120"/>
              <a:gd name="connsiteY137" fmla="*/ 9 h 172899"/>
              <a:gd name="connsiteX138" fmla="*/ 88361 w 167120"/>
              <a:gd name="connsiteY138" fmla="*/ 4236 h 172899"/>
              <a:gd name="connsiteX139" fmla="*/ 88396 w 167120"/>
              <a:gd name="connsiteY139" fmla="*/ 4832 h 172899"/>
              <a:gd name="connsiteX140" fmla="*/ 88396 w 167120"/>
              <a:gd name="connsiteY140" fmla="*/ 11869 h 172899"/>
              <a:gd name="connsiteX141" fmla="*/ 125715 w 167120"/>
              <a:gd name="connsiteY141" fmla="*/ 11869 h 172899"/>
              <a:gd name="connsiteX142" fmla="*/ 125715 w 167120"/>
              <a:gd name="connsiteY142" fmla="*/ 4832 h 172899"/>
              <a:gd name="connsiteX143" fmla="*/ 130571 w 167120"/>
              <a:gd name="connsiteY143" fmla="*/ 0 h 172899"/>
              <a:gd name="connsiteX144" fmla="*/ 135394 w 167120"/>
              <a:gd name="connsiteY144" fmla="*/ 4227 h 172899"/>
              <a:gd name="connsiteX145" fmla="*/ 135437 w 167120"/>
              <a:gd name="connsiteY145" fmla="*/ 4824 h 172899"/>
              <a:gd name="connsiteX146" fmla="*/ 135437 w 167120"/>
              <a:gd name="connsiteY146" fmla="*/ 11860 h 172899"/>
              <a:gd name="connsiteX147" fmla="*/ 162246 w 167120"/>
              <a:gd name="connsiteY147" fmla="*/ 11860 h 172899"/>
              <a:gd name="connsiteX148" fmla="*/ 167069 w 167120"/>
              <a:gd name="connsiteY148" fmla="*/ 16088 h 172899"/>
              <a:gd name="connsiteX149" fmla="*/ 167121 w 167120"/>
              <a:gd name="connsiteY149" fmla="*/ 16684 h 172899"/>
              <a:gd name="connsiteX150" fmla="*/ 167121 w 167120"/>
              <a:gd name="connsiteY150" fmla="*/ 48228 h 172899"/>
              <a:gd name="connsiteX151" fmla="*/ 167121 w 167120"/>
              <a:gd name="connsiteY151" fmla="*/ 100268 h 172899"/>
              <a:gd name="connsiteX152" fmla="*/ 167121 w 167120"/>
              <a:gd name="connsiteY152" fmla="*/ 50156 h 172899"/>
              <a:gd name="connsiteX153" fmla="*/ 167095 w 167120"/>
              <a:gd name="connsiteY153" fmla="*/ 50156 h 1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7120" h="172899">
                <a:moveTo>
                  <a:pt x="31666" y="21542"/>
                </a:moveTo>
                <a:lnTo>
                  <a:pt x="9697" y="21542"/>
                </a:lnTo>
                <a:lnTo>
                  <a:pt x="9697" y="43447"/>
                </a:lnTo>
                <a:lnTo>
                  <a:pt x="157389" y="43447"/>
                </a:lnTo>
                <a:lnTo>
                  <a:pt x="157389" y="21542"/>
                </a:lnTo>
                <a:lnTo>
                  <a:pt x="135429" y="21542"/>
                </a:lnTo>
                <a:lnTo>
                  <a:pt x="135429" y="28363"/>
                </a:lnTo>
                <a:cubicBezTo>
                  <a:pt x="135429" y="31043"/>
                  <a:pt x="133259" y="33204"/>
                  <a:pt x="130571" y="33204"/>
                </a:cubicBezTo>
                <a:cubicBezTo>
                  <a:pt x="128091" y="33204"/>
                  <a:pt x="126060" y="31363"/>
                  <a:pt x="125749" y="28977"/>
                </a:cubicBezTo>
                <a:lnTo>
                  <a:pt x="125706" y="28371"/>
                </a:lnTo>
                <a:lnTo>
                  <a:pt x="125706" y="21551"/>
                </a:lnTo>
                <a:lnTo>
                  <a:pt x="88387" y="21551"/>
                </a:lnTo>
                <a:lnTo>
                  <a:pt x="88387" y="28371"/>
                </a:lnTo>
                <a:cubicBezTo>
                  <a:pt x="88387" y="31051"/>
                  <a:pt x="86218" y="33212"/>
                  <a:pt x="83530" y="33212"/>
                </a:cubicBezTo>
                <a:cubicBezTo>
                  <a:pt x="81058" y="33212"/>
                  <a:pt x="79027" y="31371"/>
                  <a:pt x="78716" y="28985"/>
                </a:cubicBezTo>
                <a:lnTo>
                  <a:pt x="78682" y="28380"/>
                </a:lnTo>
                <a:lnTo>
                  <a:pt x="78682" y="21560"/>
                </a:lnTo>
                <a:lnTo>
                  <a:pt x="41363" y="21560"/>
                </a:lnTo>
                <a:lnTo>
                  <a:pt x="41363" y="28380"/>
                </a:lnTo>
                <a:cubicBezTo>
                  <a:pt x="41363" y="31060"/>
                  <a:pt x="39194" y="33221"/>
                  <a:pt x="36515" y="33221"/>
                </a:cubicBezTo>
                <a:cubicBezTo>
                  <a:pt x="34034" y="33221"/>
                  <a:pt x="31995" y="31380"/>
                  <a:pt x="31701" y="28994"/>
                </a:cubicBezTo>
                <a:lnTo>
                  <a:pt x="31649" y="28389"/>
                </a:lnTo>
                <a:lnTo>
                  <a:pt x="31649" y="21542"/>
                </a:lnTo>
                <a:close/>
                <a:moveTo>
                  <a:pt x="132628" y="76210"/>
                </a:moveTo>
                <a:cubicBezTo>
                  <a:pt x="135308" y="76210"/>
                  <a:pt x="137486" y="78371"/>
                  <a:pt x="137486" y="81051"/>
                </a:cubicBezTo>
                <a:cubicBezTo>
                  <a:pt x="137486" y="83515"/>
                  <a:pt x="135627" y="85547"/>
                  <a:pt x="133251" y="85840"/>
                </a:cubicBezTo>
                <a:lnTo>
                  <a:pt x="132646" y="85875"/>
                </a:lnTo>
                <a:lnTo>
                  <a:pt x="114038" y="85875"/>
                </a:lnTo>
                <a:cubicBezTo>
                  <a:pt x="111350" y="85875"/>
                  <a:pt x="109181" y="83714"/>
                  <a:pt x="109181" y="81043"/>
                </a:cubicBezTo>
                <a:cubicBezTo>
                  <a:pt x="109181" y="78579"/>
                  <a:pt x="111039" y="76539"/>
                  <a:pt x="113425" y="76245"/>
                </a:cubicBezTo>
                <a:lnTo>
                  <a:pt x="114030" y="76202"/>
                </a:lnTo>
                <a:lnTo>
                  <a:pt x="132628" y="76210"/>
                </a:lnTo>
                <a:lnTo>
                  <a:pt x="132628" y="76210"/>
                </a:lnTo>
                <a:close/>
                <a:moveTo>
                  <a:pt x="93702" y="76210"/>
                </a:moveTo>
                <a:cubicBezTo>
                  <a:pt x="96390" y="76210"/>
                  <a:pt x="98560" y="78371"/>
                  <a:pt x="98560" y="81051"/>
                </a:cubicBezTo>
                <a:cubicBezTo>
                  <a:pt x="98560" y="83515"/>
                  <a:pt x="96701" y="85547"/>
                  <a:pt x="94308" y="85840"/>
                </a:cubicBezTo>
                <a:lnTo>
                  <a:pt x="93711" y="85875"/>
                </a:lnTo>
                <a:lnTo>
                  <a:pt x="73392" y="85875"/>
                </a:lnTo>
                <a:cubicBezTo>
                  <a:pt x="70713" y="85875"/>
                  <a:pt x="68535" y="83714"/>
                  <a:pt x="68535" y="81043"/>
                </a:cubicBezTo>
                <a:cubicBezTo>
                  <a:pt x="68535" y="78579"/>
                  <a:pt x="70385" y="76539"/>
                  <a:pt x="72779" y="76245"/>
                </a:cubicBezTo>
                <a:lnTo>
                  <a:pt x="73375" y="76202"/>
                </a:lnTo>
                <a:lnTo>
                  <a:pt x="93702" y="76210"/>
                </a:lnTo>
                <a:lnTo>
                  <a:pt x="93702" y="76210"/>
                </a:lnTo>
                <a:close/>
                <a:moveTo>
                  <a:pt x="53065" y="76210"/>
                </a:moveTo>
                <a:cubicBezTo>
                  <a:pt x="55753" y="76210"/>
                  <a:pt x="57922" y="78371"/>
                  <a:pt x="57922" y="81051"/>
                </a:cubicBezTo>
                <a:cubicBezTo>
                  <a:pt x="57922" y="83515"/>
                  <a:pt x="56073" y="85547"/>
                  <a:pt x="53687" y="85840"/>
                </a:cubicBezTo>
                <a:lnTo>
                  <a:pt x="53074" y="85875"/>
                </a:lnTo>
                <a:lnTo>
                  <a:pt x="34458" y="85875"/>
                </a:lnTo>
                <a:cubicBezTo>
                  <a:pt x="31779" y="85875"/>
                  <a:pt x="29609" y="83714"/>
                  <a:pt x="29609" y="81043"/>
                </a:cubicBezTo>
                <a:cubicBezTo>
                  <a:pt x="29609" y="78579"/>
                  <a:pt x="31459" y="76539"/>
                  <a:pt x="33844" y="76245"/>
                </a:cubicBezTo>
                <a:lnTo>
                  <a:pt x="34449" y="76202"/>
                </a:lnTo>
                <a:lnTo>
                  <a:pt x="53065" y="76210"/>
                </a:lnTo>
                <a:lnTo>
                  <a:pt x="53065" y="76210"/>
                </a:lnTo>
                <a:close/>
                <a:moveTo>
                  <a:pt x="132628" y="103354"/>
                </a:moveTo>
                <a:cubicBezTo>
                  <a:pt x="135308" y="103354"/>
                  <a:pt x="137486" y="105515"/>
                  <a:pt x="137486" y="108178"/>
                </a:cubicBezTo>
                <a:cubicBezTo>
                  <a:pt x="137486" y="110642"/>
                  <a:pt x="135627" y="112682"/>
                  <a:pt x="133251" y="112975"/>
                </a:cubicBezTo>
                <a:lnTo>
                  <a:pt x="132646" y="113010"/>
                </a:lnTo>
                <a:lnTo>
                  <a:pt x="114038" y="113010"/>
                </a:lnTo>
                <a:cubicBezTo>
                  <a:pt x="111350" y="113010"/>
                  <a:pt x="109181" y="110849"/>
                  <a:pt x="109181" y="108178"/>
                </a:cubicBezTo>
                <a:cubicBezTo>
                  <a:pt x="109181" y="105723"/>
                  <a:pt x="111039" y="103683"/>
                  <a:pt x="113425" y="103389"/>
                </a:cubicBezTo>
                <a:lnTo>
                  <a:pt x="114030" y="103354"/>
                </a:lnTo>
                <a:lnTo>
                  <a:pt x="132628" y="103354"/>
                </a:lnTo>
                <a:lnTo>
                  <a:pt x="132628" y="103354"/>
                </a:lnTo>
                <a:close/>
                <a:moveTo>
                  <a:pt x="93702" y="103354"/>
                </a:moveTo>
                <a:cubicBezTo>
                  <a:pt x="96390" y="103354"/>
                  <a:pt x="98560" y="105515"/>
                  <a:pt x="98560" y="108178"/>
                </a:cubicBezTo>
                <a:cubicBezTo>
                  <a:pt x="98560" y="110642"/>
                  <a:pt x="96701" y="112682"/>
                  <a:pt x="94308" y="112975"/>
                </a:cubicBezTo>
                <a:lnTo>
                  <a:pt x="93711" y="113010"/>
                </a:lnTo>
                <a:lnTo>
                  <a:pt x="73392" y="113010"/>
                </a:lnTo>
                <a:cubicBezTo>
                  <a:pt x="70713" y="113010"/>
                  <a:pt x="68544" y="110849"/>
                  <a:pt x="68535" y="108178"/>
                </a:cubicBezTo>
                <a:cubicBezTo>
                  <a:pt x="68535" y="105723"/>
                  <a:pt x="70385" y="103683"/>
                  <a:pt x="72779" y="103389"/>
                </a:cubicBezTo>
                <a:lnTo>
                  <a:pt x="73375" y="103354"/>
                </a:lnTo>
                <a:lnTo>
                  <a:pt x="93702" y="103354"/>
                </a:lnTo>
                <a:lnTo>
                  <a:pt x="93702" y="103354"/>
                </a:lnTo>
                <a:close/>
                <a:moveTo>
                  <a:pt x="53065" y="103354"/>
                </a:moveTo>
                <a:cubicBezTo>
                  <a:pt x="55753" y="103354"/>
                  <a:pt x="57922" y="105515"/>
                  <a:pt x="57922" y="108178"/>
                </a:cubicBezTo>
                <a:cubicBezTo>
                  <a:pt x="57922" y="110642"/>
                  <a:pt x="56073" y="112682"/>
                  <a:pt x="53687" y="112975"/>
                </a:cubicBezTo>
                <a:lnTo>
                  <a:pt x="53074" y="113010"/>
                </a:lnTo>
                <a:lnTo>
                  <a:pt x="34458" y="113010"/>
                </a:lnTo>
                <a:cubicBezTo>
                  <a:pt x="31779" y="113010"/>
                  <a:pt x="29609" y="110849"/>
                  <a:pt x="29609" y="108178"/>
                </a:cubicBezTo>
                <a:cubicBezTo>
                  <a:pt x="29609" y="105723"/>
                  <a:pt x="31459" y="103683"/>
                  <a:pt x="33844" y="103389"/>
                </a:cubicBezTo>
                <a:lnTo>
                  <a:pt x="34449" y="103354"/>
                </a:lnTo>
                <a:lnTo>
                  <a:pt x="53065" y="103354"/>
                </a:lnTo>
                <a:lnTo>
                  <a:pt x="53065" y="103354"/>
                </a:lnTo>
                <a:close/>
                <a:moveTo>
                  <a:pt x="132628" y="130489"/>
                </a:moveTo>
                <a:cubicBezTo>
                  <a:pt x="135308" y="130489"/>
                  <a:pt x="137486" y="132650"/>
                  <a:pt x="137486" y="135322"/>
                </a:cubicBezTo>
                <a:cubicBezTo>
                  <a:pt x="137486" y="138002"/>
                  <a:pt x="135308" y="140163"/>
                  <a:pt x="132628" y="140163"/>
                </a:cubicBezTo>
                <a:lnTo>
                  <a:pt x="114021" y="140163"/>
                </a:lnTo>
                <a:cubicBezTo>
                  <a:pt x="111333" y="140163"/>
                  <a:pt x="109164" y="138002"/>
                  <a:pt x="109164" y="135322"/>
                </a:cubicBezTo>
                <a:cubicBezTo>
                  <a:pt x="109164" y="132650"/>
                  <a:pt x="111342" y="130489"/>
                  <a:pt x="114021" y="130489"/>
                </a:cubicBezTo>
                <a:lnTo>
                  <a:pt x="132628" y="130489"/>
                </a:lnTo>
                <a:close/>
                <a:moveTo>
                  <a:pt x="73384" y="130489"/>
                </a:moveTo>
                <a:lnTo>
                  <a:pt x="93702" y="130489"/>
                </a:lnTo>
                <a:cubicBezTo>
                  <a:pt x="96390" y="130489"/>
                  <a:pt x="98560" y="132650"/>
                  <a:pt x="98560" y="135322"/>
                </a:cubicBezTo>
                <a:cubicBezTo>
                  <a:pt x="98560" y="137777"/>
                  <a:pt x="96701" y="139826"/>
                  <a:pt x="94308" y="140119"/>
                </a:cubicBezTo>
                <a:lnTo>
                  <a:pt x="93711" y="140163"/>
                </a:lnTo>
                <a:lnTo>
                  <a:pt x="73392" y="140163"/>
                </a:lnTo>
                <a:cubicBezTo>
                  <a:pt x="70713" y="140163"/>
                  <a:pt x="68544" y="138002"/>
                  <a:pt x="68535" y="135322"/>
                </a:cubicBezTo>
                <a:cubicBezTo>
                  <a:pt x="68535" y="132875"/>
                  <a:pt x="70385" y="130818"/>
                  <a:pt x="72779" y="130533"/>
                </a:cubicBezTo>
                <a:lnTo>
                  <a:pt x="73384" y="130489"/>
                </a:lnTo>
                <a:lnTo>
                  <a:pt x="93702" y="130489"/>
                </a:lnTo>
                <a:lnTo>
                  <a:pt x="73384" y="130489"/>
                </a:lnTo>
                <a:close/>
                <a:moveTo>
                  <a:pt x="53065" y="130489"/>
                </a:moveTo>
                <a:cubicBezTo>
                  <a:pt x="55753" y="130489"/>
                  <a:pt x="57922" y="132650"/>
                  <a:pt x="57922" y="135322"/>
                </a:cubicBezTo>
                <a:cubicBezTo>
                  <a:pt x="57922" y="137777"/>
                  <a:pt x="56073" y="139826"/>
                  <a:pt x="53687" y="140119"/>
                </a:cubicBezTo>
                <a:lnTo>
                  <a:pt x="53074" y="140163"/>
                </a:lnTo>
                <a:lnTo>
                  <a:pt x="34458" y="140163"/>
                </a:lnTo>
                <a:cubicBezTo>
                  <a:pt x="31779" y="140163"/>
                  <a:pt x="29609" y="138002"/>
                  <a:pt x="29609" y="135322"/>
                </a:cubicBezTo>
                <a:cubicBezTo>
                  <a:pt x="29609" y="132875"/>
                  <a:pt x="31459" y="130818"/>
                  <a:pt x="33844" y="130533"/>
                </a:cubicBezTo>
                <a:lnTo>
                  <a:pt x="34449" y="130489"/>
                </a:lnTo>
                <a:lnTo>
                  <a:pt x="53065" y="130489"/>
                </a:lnTo>
                <a:close/>
                <a:moveTo>
                  <a:pt x="157389" y="53121"/>
                </a:moveTo>
                <a:lnTo>
                  <a:pt x="9697" y="53121"/>
                </a:lnTo>
                <a:lnTo>
                  <a:pt x="9697" y="163252"/>
                </a:lnTo>
                <a:lnTo>
                  <a:pt x="157260" y="163218"/>
                </a:lnTo>
                <a:lnTo>
                  <a:pt x="157389" y="53121"/>
                </a:lnTo>
                <a:close/>
                <a:moveTo>
                  <a:pt x="0" y="168076"/>
                </a:moveTo>
                <a:lnTo>
                  <a:pt x="0" y="16710"/>
                </a:lnTo>
                <a:lnTo>
                  <a:pt x="0" y="168076"/>
                </a:lnTo>
                <a:close/>
                <a:moveTo>
                  <a:pt x="167095" y="50156"/>
                </a:moveTo>
                <a:lnTo>
                  <a:pt x="167095" y="172899"/>
                </a:lnTo>
                <a:lnTo>
                  <a:pt x="0" y="172899"/>
                </a:lnTo>
                <a:lnTo>
                  <a:pt x="0" y="17"/>
                </a:lnTo>
                <a:lnTo>
                  <a:pt x="167095" y="17"/>
                </a:lnTo>
                <a:lnTo>
                  <a:pt x="167095" y="50156"/>
                </a:lnTo>
                <a:lnTo>
                  <a:pt x="167095" y="17"/>
                </a:lnTo>
                <a:lnTo>
                  <a:pt x="0" y="17"/>
                </a:lnTo>
                <a:lnTo>
                  <a:pt x="0" y="16710"/>
                </a:lnTo>
                <a:cubicBezTo>
                  <a:pt x="0" y="14246"/>
                  <a:pt x="1858" y="12215"/>
                  <a:pt x="4243" y="11921"/>
                </a:cubicBezTo>
                <a:lnTo>
                  <a:pt x="4849" y="11886"/>
                </a:lnTo>
                <a:lnTo>
                  <a:pt x="31666" y="11886"/>
                </a:lnTo>
                <a:lnTo>
                  <a:pt x="31666" y="4850"/>
                </a:lnTo>
                <a:cubicBezTo>
                  <a:pt x="31666" y="2179"/>
                  <a:pt x="33836" y="17"/>
                  <a:pt x="36523" y="17"/>
                </a:cubicBezTo>
                <a:cubicBezTo>
                  <a:pt x="38995" y="17"/>
                  <a:pt x="41026" y="1859"/>
                  <a:pt x="41337" y="4245"/>
                </a:cubicBezTo>
                <a:lnTo>
                  <a:pt x="41372" y="4841"/>
                </a:lnTo>
                <a:lnTo>
                  <a:pt x="41372" y="11878"/>
                </a:lnTo>
                <a:lnTo>
                  <a:pt x="78690" y="11878"/>
                </a:lnTo>
                <a:lnTo>
                  <a:pt x="78690" y="4841"/>
                </a:lnTo>
                <a:cubicBezTo>
                  <a:pt x="78690" y="2170"/>
                  <a:pt x="80860" y="9"/>
                  <a:pt x="83548" y="9"/>
                </a:cubicBezTo>
                <a:cubicBezTo>
                  <a:pt x="86010" y="9"/>
                  <a:pt x="88050" y="1850"/>
                  <a:pt x="88361" y="4236"/>
                </a:cubicBezTo>
                <a:lnTo>
                  <a:pt x="88396" y="4832"/>
                </a:lnTo>
                <a:lnTo>
                  <a:pt x="88396" y="11869"/>
                </a:lnTo>
                <a:lnTo>
                  <a:pt x="125715" y="11869"/>
                </a:lnTo>
                <a:lnTo>
                  <a:pt x="125715" y="4832"/>
                </a:lnTo>
                <a:cubicBezTo>
                  <a:pt x="125715" y="2161"/>
                  <a:pt x="127892" y="0"/>
                  <a:pt x="130571" y="0"/>
                </a:cubicBezTo>
                <a:cubicBezTo>
                  <a:pt x="133043" y="0"/>
                  <a:pt x="135083" y="1841"/>
                  <a:pt x="135394" y="4227"/>
                </a:cubicBezTo>
                <a:lnTo>
                  <a:pt x="135437" y="4824"/>
                </a:lnTo>
                <a:lnTo>
                  <a:pt x="135437" y="11860"/>
                </a:lnTo>
                <a:lnTo>
                  <a:pt x="162246" y="11860"/>
                </a:lnTo>
                <a:cubicBezTo>
                  <a:pt x="164727" y="11860"/>
                  <a:pt x="166767" y="13702"/>
                  <a:pt x="167069" y="16088"/>
                </a:cubicBezTo>
                <a:lnTo>
                  <a:pt x="167121" y="16684"/>
                </a:lnTo>
                <a:lnTo>
                  <a:pt x="167121" y="48228"/>
                </a:lnTo>
                <a:lnTo>
                  <a:pt x="167121" y="100268"/>
                </a:lnTo>
                <a:lnTo>
                  <a:pt x="167121" y="50156"/>
                </a:lnTo>
                <a:lnTo>
                  <a:pt x="167095" y="50156"/>
                </a:lnTo>
                <a:close/>
              </a:path>
            </a:pathLst>
          </a:custGeom>
          <a:solidFill>
            <a:srgbClr val="92BAD2"/>
          </a:solidFill>
          <a:ln w="863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sz="2400" b="0" i="0" dirty="0">
              <a:solidFill>
                <a:srgbClr val="92BAD2"/>
              </a:solidFill>
              <a:latin typeface="Montserrat" pitchFamily="2" charset="77"/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AB7DC308-3504-594E-BDA2-C991925B8048}"/>
              </a:ext>
            </a:extLst>
          </p:cNvPr>
          <p:cNvGrpSpPr/>
          <p:nvPr/>
        </p:nvGrpSpPr>
        <p:grpSpPr>
          <a:xfrm>
            <a:off x="10909901" y="191979"/>
            <a:ext cx="154744" cy="154780"/>
            <a:chOff x="3803534" y="2472339"/>
            <a:chExt cx="172493" cy="172534"/>
          </a:xfrm>
          <a:solidFill>
            <a:srgbClr val="92BAD2"/>
          </a:solidFill>
        </p:grpSpPr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8A200803-A932-7645-BCA5-0D093A3DEA1B}"/>
                </a:ext>
              </a:extLst>
            </p:cNvPr>
            <p:cNvSpPr/>
            <p:nvPr/>
          </p:nvSpPr>
          <p:spPr>
            <a:xfrm>
              <a:off x="3920952" y="2516312"/>
              <a:ext cx="26002" cy="72735"/>
            </a:xfrm>
            <a:custGeom>
              <a:avLst/>
              <a:gdLst>
                <a:gd name="connsiteX0" fmla="*/ 11097 w 26002"/>
                <a:gd name="connsiteY0" fmla="*/ 17 h 72735"/>
                <a:gd name="connsiteX1" fmla="*/ 11080 w 26002"/>
                <a:gd name="connsiteY1" fmla="*/ 0 h 72735"/>
                <a:gd name="connsiteX2" fmla="*/ 804 w 26002"/>
                <a:gd name="connsiteY2" fmla="*/ 10278 h 72735"/>
                <a:gd name="connsiteX3" fmla="*/ 821 w 26002"/>
                <a:gd name="connsiteY3" fmla="*/ 10296 h 72735"/>
                <a:gd name="connsiteX4" fmla="*/ 821 w 26002"/>
                <a:gd name="connsiteY4" fmla="*/ 61713 h 72735"/>
                <a:gd name="connsiteX5" fmla="*/ 0 w 26002"/>
                <a:gd name="connsiteY5" fmla="*/ 62448 h 72735"/>
                <a:gd name="connsiteX6" fmla="*/ 10285 w 26002"/>
                <a:gd name="connsiteY6" fmla="*/ 72735 h 72735"/>
                <a:gd name="connsiteX7" fmla="*/ 11097 w 26002"/>
                <a:gd name="connsiteY7" fmla="*/ 71992 h 72735"/>
                <a:gd name="connsiteX8" fmla="*/ 11097 w 26002"/>
                <a:gd name="connsiteY8" fmla="*/ 17 h 7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" h="72735">
                  <a:moveTo>
                    <a:pt x="11097" y="17"/>
                  </a:moveTo>
                  <a:cubicBezTo>
                    <a:pt x="11088" y="17"/>
                    <a:pt x="11080" y="9"/>
                    <a:pt x="11080" y="0"/>
                  </a:cubicBezTo>
                  <a:lnTo>
                    <a:pt x="804" y="10278"/>
                  </a:lnTo>
                  <a:cubicBezTo>
                    <a:pt x="804" y="10278"/>
                    <a:pt x="812" y="10287"/>
                    <a:pt x="821" y="10296"/>
                  </a:cubicBezTo>
                  <a:cubicBezTo>
                    <a:pt x="15021" y="24498"/>
                    <a:pt x="15021" y="47519"/>
                    <a:pt x="821" y="61713"/>
                  </a:cubicBezTo>
                  <a:lnTo>
                    <a:pt x="0" y="62448"/>
                  </a:lnTo>
                  <a:lnTo>
                    <a:pt x="10285" y="72735"/>
                  </a:lnTo>
                  <a:cubicBezTo>
                    <a:pt x="10544" y="72484"/>
                    <a:pt x="10829" y="72260"/>
                    <a:pt x="11097" y="71992"/>
                  </a:cubicBezTo>
                  <a:cubicBezTo>
                    <a:pt x="30966" y="52127"/>
                    <a:pt x="30975" y="19926"/>
                    <a:pt x="11097" y="17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DD9F719C-C7AC-FC41-A9A7-41C74520F13B}"/>
                </a:ext>
              </a:extLst>
            </p:cNvPr>
            <p:cNvSpPr/>
            <p:nvPr/>
          </p:nvSpPr>
          <p:spPr>
            <a:xfrm>
              <a:off x="3803534" y="2472339"/>
              <a:ext cx="172493" cy="172534"/>
            </a:xfrm>
            <a:custGeom>
              <a:avLst/>
              <a:gdLst>
                <a:gd name="connsiteX0" fmla="*/ 149075 w 172493"/>
                <a:gd name="connsiteY0" fmla="*/ 23425 h 172534"/>
                <a:gd name="connsiteX1" fmla="*/ 35988 w 172493"/>
                <a:gd name="connsiteY1" fmla="*/ 23425 h 172534"/>
                <a:gd name="connsiteX2" fmla="*/ 31087 w 172493"/>
                <a:gd name="connsiteY2" fmla="*/ 131162 h 172534"/>
                <a:gd name="connsiteX3" fmla="*/ 0 w 172493"/>
                <a:gd name="connsiteY3" fmla="*/ 162256 h 172534"/>
                <a:gd name="connsiteX4" fmla="*/ 10276 w 172493"/>
                <a:gd name="connsiteY4" fmla="*/ 172534 h 172534"/>
                <a:gd name="connsiteX5" fmla="*/ 51691 w 172493"/>
                <a:gd name="connsiteY5" fmla="*/ 131118 h 172534"/>
                <a:gd name="connsiteX6" fmla="*/ 137978 w 172493"/>
                <a:gd name="connsiteY6" fmla="*/ 126995 h 172534"/>
                <a:gd name="connsiteX7" fmla="*/ 127702 w 172493"/>
                <a:gd name="connsiteY7" fmla="*/ 116717 h 172534"/>
                <a:gd name="connsiteX8" fmla="*/ 56548 w 172493"/>
                <a:gd name="connsiteY8" fmla="*/ 115973 h 172534"/>
                <a:gd name="connsiteX9" fmla="*/ 56548 w 172493"/>
                <a:gd name="connsiteY9" fmla="*/ 43990 h 172534"/>
                <a:gd name="connsiteX10" fmla="*/ 128497 w 172493"/>
                <a:gd name="connsiteY10" fmla="*/ 43973 h 172534"/>
                <a:gd name="connsiteX11" fmla="*/ 128497 w 172493"/>
                <a:gd name="connsiteY11" fmla="*/ 43973 h 172534"/>
                <a:gd name="connsiteX12" fmla="*/ 128514 w 172493"/>
                <a:gd name="connsiteY12" fmla="*/ 43990 h 172534"/>
                <a:gd name="connsiteX13" fmla="*/ 138790 w 172493"/>
                <a:gd name="connsiteY13" fmla="*/ 33703 h 172534"/>
                <a:gd name="connsiteX14" fmla="*/ 138790 w 172493"/>
                <a:gd name="connsiteY14" fmla="*/ 33703 h 172534"/>
                <a:gd name="connsiteX15" fmla="*/ 138790 w 172493"/>
                <a:gd name="connsiteY15" fmla="*/ 126252 h 172534"/>
                <a:gd name="connsiteX16" fmla="*/ 137978 w 172493"/>
                <a:gd name="connsiteY16" fmla="*/ 126995 h 172534"/>
                <a:gd name="connsiteX17" fmla="*/ 148271 w 172493"/>
                <a:gd name="connsiteY17" fmla="*/ 137290 h 172534"/>
                <a:gd name="connsiteX18" fmla="*/ 149066 w 172493"/>
                <a:gd name="connsiteY18" fmla="*/ 136530 h 172534"/>
                <a:gd name="connsiteX19" fmla="*/ 149075 w 172493"/>
                <a:gd name="connsiteY19" fmla="*/ 23425 h 1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493" h="172534">
                  <a:moveTo>
                    <a:pt x="149075" y="23425"/>
                  </a:moveTo>
                  <a:cubicBezTo>
                    <a:pt x="117850" y="-7808"/>
                    <a:pt x="67213" y="-7808"/>
                    <a:pt x="35988" y="23425"/>
                  </a:cubicBezTo>
                  <a:cubicBezTo>
                    <a:pt x="6491" y="52928"/>
                    <a:pt x="4866" y="99739"/>
                    <a:pt x="31087" y="131162"/>
                  </a:cubicBezTo>
                  <a:lnTo>
                    <a:pt x="0" y="162256"/>
                  </a:lnTo>
                  <a:lnTo>
                    <a:pt x="10276" y="172534"/>
                  </a:lnTo>
                  <a:lnTo>
                    <a:pt x="51691" y="131118"/>
                  </a:lnTo>
                  <a:cubicBezTo>
                    <a:pt x="77091" y="151468"/>
                    <a:pt x="114133" y="150067"/>
                    <a:pt x="137978" y="126995"/>
                  </a:cubicBezTo>
                  <a:lnTo>
                    <a:pt x="127702" y="116717"/>
                  </a:lnTo>
                  <a:cubicBezTo>
                    <a:pt x="107764" y="135812"/>
                    <a:pt x="76158" y="135596"/>
                    <a:pt x="56548" y="115973"/>
                  </a:cubicBezTo>
                  <a:cubicBezTo>
                    <a:pt x="36679" y="96099"/>
                    <a:pt x="36679" y="63873"/>
                    <a:pt x="56548" y="43990"/>
                  </a:cubicBezTo>
                  <a:cubicBezTo>
                    <a:pt x="76417" y="24116"/>
                    <a:pt x="108619" y="24116"/>
                    <a:pt x="128497" y="43973"/>
                  </a:cubicBezTo>
                  <a:lnTo>
                    <a:pt x="128497" y="43973"/>
                  </a:lnTo>
                  <a:cubicBezTo>
                    <a:pt x="128506" y="43981"/>
                    <a:pt x="128506" y="43990"/>
                    <a:pt x="128514" y="43990"/>
                  </a:cubicBezTo>
                  <a:lnTo>
                    <a:pt x="138790" y="33703"/>
                  </a:lnTo>
                  <a:cubicBezTo>
                    <a:pt x="137909" y="32821"/>
                    <a:pt x="138350" y="33262"/>
                    <a:pt x="138790" y="33703"/>
                  </a:cubicBezTo>
                  <a:cubicBezTo>
                    <a:pt x="164346" y="59265"/>
                    <a:pt x="164346" y="100698"/>
                    <a:pt x="138790" y="126252"/>
                  </a:cubicBezTo>
                  <a:cubicBezTo>
                    <a:pt x="138531" y="126519"/>
                    <a:pt x="138246" y="126744"/>
                    <a:pt x="137978" y="126995"/>
                  </a:cubicBezTo>
                  <a:lnTo>
                    <a:pt x="148271" y="137290"/>
                  </a:lnTo>
                  <a:cubicBezTo>
                    <a:pt x="148531" y="137040"/>
                    <a:pt x="148807" y="136798"/>
                    <a:pt x="149066" y="136530"/>
                  </a:cubicBezTo>
                  <a:cubicBezTo>
                    <a:pt x="180301" y="105306"/>
                    <a:pt x="180301" y="54657"/>
                    <a:pt x="149075" y="23425"/>
                  </a:cubicBezTo>
                  <a:close/>
                </a:path>
              </a:pathLst>
            </a:custGeom>
            <a:grpFill/>
            <a:ln w="8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2400" b="0" i="0" dirty="0">
                <a:solidFill>
                  <a:srgbClr val="92BAD2"/>
                </a:solidFill>
                <a:latin typeface="Montserrat" pitchFamily="2" charset="77"/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ADDFF8-6962-A04C-8788-02126590DC48}"/>
              </a:ext>
            </a:extLst>
          </p:cNvPr>
          <p:cNvSpPr/>
          <p:nvPr/>
        </p:nvSpPr>
        <p:spPr>
          <a:xfrm>
            <a:off x="11064646" y="417701"/>
            <a:ext cx="772007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/>
            <a:r>
              <a:rPr lang="it-IT" sz="1200" kern="1200" dirty="0">
                <a:solidFill>
                  <a:srgbClr val="92BAD2"/>
                </a:solidFill>
                <a:latin typeface="Montserrat" pitchFamily="2" charset="77"/>
                <a:ea typeface="+mn-ea"/>
                <a:cs typeface="+mn-cs"/>
              </a:rPr>
              <a:t>21.04.20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617EEB-2C31-E14B-8539-F3D41CBC8F5C}"/>
              </a:ext>
            </a:extLst>
          </p:cNvPr>
          <p:cNvSpPr/>
          <p:nvPr/>
        </p:nvSpPr>
        <p:spPr>
          <a:xfrm>
            <a:off x="11064645" y="163333"/>
            <a:ext cx="1127355" cy="192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l"/>
            <a:r>
              <a:rPr lang="it-IT" sz="1200" kern="1200" dirty="0">
                <a:solidFill>
                  <a:schemeClr val="accent1"/>
                </a:solidFill>
                <a:latin typeface="Montserrat" pitchFamily="2" charset="77"/>
                <a:ea typeface="+mn-ea"/>
                <a:cs typeface="+mn-cs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8826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Relato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>
            <a:extLst>
              <a:ext uri="{FF2B5EF4-FFF2-40B4-BE49-F238E27FC236}">
                <a16:creationId xmlns:a16="http://schemas.microsoft.com/office/drawing/2014/main" id="{C5D86EF3-CE04-ED48-86B1-B4AF12EAF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8013" y="2196301"/>
            <a:ext cx="5954847" cy="569296"/>
          </a:xfrm>
          <a:prstGeom prst="rect">
            <a:avLst/>
          </a:prstGeom>
        </p:spPr>
        <p:txBody>
          <a:bodyPr lIns="0" tIns="144000" rIns="0" bIns="0" anchor="b" anchorCtr="0"/>
          <a:lstStyle>
            <a:lvl1pPr algn="l">
              <a:spcBef>
                <a:spcPts val="13"/>
              </a:spcBef>
              <a:defRPr sz="3733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Nome</a:t>
            </a:r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70DFDA8A-9005-3B4A-9F45-EC91E2736F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38013" y="3362691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spcBef>
                <a:spcPts val="13"/>
              </a:spcBef>
              <a:buSzPct val="230000"/>
              <a:buFont typeface="Arial" panose="020B0604020202020204" pitchFamily="34" charset="0"/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marL="457189" lvl="0" indent="-457189">
              <a:spcBef>
                <a:spcPts val="0"/>
              </a:spcBef>
              <a:buSzPct val="230000"/>
            </a:pPr>
            <a:r>
              <a:rPr lang="it-IT" dirty="0" err="1"/>
              <a:t>Oss</a:t>
            </a:r>
            <a:r>
              <a:rPr lang="it-IT" dirty="0"/>
              <a:t>./Azienda</a:t>
            </a:r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DDF3984E-0ACD-3F4F-A0F6-52C0390358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38013" y="2984095"/>
            <a:ext cx="5954847" cy="28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spcBef>
                <a:spcPts val="13"/>
              </a:spcBef>
              <a:buSzPct val="250000"/>
              <a:buFont typeface="Arial" panose="020B0604020202020204" pitchFamily="34" charset="0"/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Job-title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DE234979-8DDE-1948-9736-6CA2561FE811}"/>
              </a:ext>
            </a:extLst>
          </p:cNvPr>
          <p:cNvCxnSpPr>
            <a:cxnSpLocks/>
          </p:cNvCxnSpPr>
          <p:nvPr/>
        </p:nvCxnSpPr>
        <p:spPr>
          <a:xfrm>
            <a:off x="1374843" y="-210727"/>
            <a:ext cx="3360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92E395B-5E77-974D-96D9-1FC919AAFBC4}"/>
              </a:ext>
            </a:extLst>
          </p:cNvPr>
          <p:cNvCxnSpPr/>
          <p:nvPr/>
        </p:nvCxnSpPr>
        <p:spPr>
          <a:xfrm>
            <a:off x="-376295" y="1966085"/>
            <a:ext cx="0" cy="3825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2D91E3A8-B85A-5B4B-8968-5893A16ED5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8013" y="4040956"/>
            <a:ext cx="5954847" cy="288000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indent="0">
              <a:spcBef>
                <a:spcPts val="13"/>
              </a:spcBef>
              <a:buNone/>
              <a:defRPr lang="it-IT" sz="1867" i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2pPr>
            <a:lvl3pPr marL="1219170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3pPr>
            <a:lvl4pPr marL="1828754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4pPr>
            <a:lvl5pPr marL="2438339" indent="0">
              <a:buNone/>
              <a:defRPr sz="200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it-IT" dirty="0"/>
              <a:t>email/contatto/citazione</a:t>
            </a:r>
          </a:p>
        </p:txBody>
      </p:sp>
      <p:sp>
        <p:nvSpPr>
          <p:cNvPr id="9" name="Segnaposto immagine 5">
            <a:extLst>
              <a:ext uri="{FF2B5EF4-FFF2-40B4-BE49-F238E27FC236}">
                <a16:creationId xmlns:a16="http://schemas.microsoft.com/office/drawing/2014/main" id="{55156C1C-65D3-8F45-A6AF-4DC8600741F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74844" y="1966085"/>
            <a:ext cx="3360000" cy="3825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it-IT" dirty="0"/>
              <a:t>foto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0D29294-11AD-4247-A0DD-DAFBC56289C5}"/>
              </a:ext>
            </a:extLst>
          </p:cNvPr>
          <p:cNvSpPr/>
          <p:nvPr/>
        </p:nvSpPr>
        <p:spPr>
          <a:xfrm>
            <a:off x="1374843" y="5915892"/>
            <a:ext cx="3360000" cy="581883"/>
          </a:xfrm>
          <a:prstGeom prst="rect">
            <a:avLst/>
          </a:pr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bg1">
                  <a:alpha val="1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00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55717CDD-EB08-E741-AA57-ADC186FFDF73}"/>
              </a:ext>
            </a:extLst>
          </p:cNvPr>
          <p:cNvCxnSpPr>
            <a:cxnSpLocks/>
          </p:cNvCxnSpPr>
          <p:nvPr/>
        </p:nvCxnSpPr>
        <p:spPr>
          <a:xfrm>
            <a:off x="0" y="761816"/>
            <a:ext cx="12192000" cy="0"/>
          </a:xfrm>
          <a:prstGeom prst="line">
            <a:avLst/>
          </a:prstGeom>
          <a:ln w="12700" cmpd="sng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44196058-4B14-F743-9140-B6F8AD908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3031" y="634384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fld id="{96DC12E8-F002-2E43-9688-84DF9680DC8D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095B011-B65D-6747-8BED-A88CDCA76CD5}"/>
              </a:ext>
            </a:extLst>
          </p:cNvPr>
          <p:cNvSpPr/>
          <p:nvPr/>
        </p:nvSpPr>
        <p:spPr>
          <a:xfrm>
            <a:off x="12434273" y="1024575"/>
            <a:ext cx="751031" cy="30334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FFFFFF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76B129B-DF7A-6A4B-AEEB-E6B591B8ECAB}"/>
              </a:ext>
            </a:extLst>
          </p:cNvPr>
          <p:cNvSpPr/>
          <p:nvPr/>
        </p:nvSpPr>
        <p:spPr>
          <a:xfrm>
            <a:off x="12434272" y="1423382"/>
            <a:ext cx="747453" cy="303349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000000</a:t>
            </a:r>
          </a:p>
        </p:txBody>
      </p: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14666717-9BE2-8D42-A38F-CC58C823871B}"/>
              </a:ext>
            </a:extLst>
          </p:cNvPr>
          <p:cNvCxnSpPr/>
          <p:nvPr/>
        </p:nvCxnSpPr>
        <p:spPr>
          <a:xfrm>
            <a:off x="12434273" y="1822189"/>
            <a:ext cx="9449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58E89F8F-7F0E-E44C-A4CE-FFAA4A0745B4}"/>
              </a:ext>
            </a:extLst>
          </p:cNvPr>
          <p:cNvCxnSpPr/>
          <p:nvPr/>
        </p:nvCxnSpPr>
        <p:spPr>
          <a:xfrm>
            <a:off x="12434273" y="2715264"/>
            <a:ext cx="9449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BE7BBC3-CE81-4A46-8EF3-3A5C10DDAA66}"/>
              </a:ext>
            </a:extLst>
          </p:cNvPr>
          <p:cNvGrpSpPr/>
          <p:nvPr/>
        </p:nvGrpSpPr>
        <p:grpSpPr>
          <a:xfrm>
            <a:off x="12434273" y="2810725"/>
            <a:ext cx="1037583" cy="3892609"/>
            <a:chOff x="9325704" y="1438234"/>
            <a:chExt cx="778187" cy="2919457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3B8E26DA-5C2A-C84D-BA78-BDCAE17DA51E}"/>
                </a:ext>
              </a:extLst>
            </p:cNvPr>
            <p:cNvSpPr/>
            <p:nvPr/>
          </p:nvSpPr>
          <p:spPr>
            <a:xfrm>
              <a:off x="9325704" y="2036444"/>
              <a:ext cx="560590" cy="227512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017DC1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6EB44B5-55BD-0540-9EE4-0CD10EFB1DCF}"/>
                </a:ext>
              </a:extLst>
            </p:cNvPr>
            <p:cNvSpPr/>
            <p:nvPr/>
          </p:nvSpPr>
          <p:spPr>
            <a:xfrm>
              <a:off x="9325704" y="1438234"/>
              <a:ext cx="560591" cy="22751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002E54</a:t>
              </a:r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F971E43E-CE84-0145-B5A9-97BFF69541D4}"/>
                </a:ext>
              </a:extLst>
            </p:cNvPr>
            <p:cNvSpPr/>
            <p:nvPr/>
          </p:nvSpPr>
          <p:spPr>
            <a:xfrm>
              <a:off x="9325704" y="1737339"/>
              <a:ext cx="560590" cy="227512"/>
            </a:xfrm>
            <a:prstGeom prst="rect">
              <a:avLst/>
            </a:prstGeom>
            <a:solidFill>
              <a:srgbClr val="00489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004890</a:t>
              </a:r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1FB218D3-68A8-6C4E-8C98-6C41FE73B69F}"/>
                </a:ext>
              </a:extLst>
            </p:cNvPr>
            <p:cNvSpPr/>
            <p:nvPr/>
          </p:nvSpPr>
          <p:spPr>
            <a:xfrm>
              <a:off x="9325704" y="2634654"/>
              <a:ext cx="560590" cy="227512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00BBE6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5EADF82C-A809-6B45-8277-F190ABC9EF3C}"/>
                </a:ext>
              </a:extLst>
            </p:cNvPr>
            <p:cNvSpPr/>
            <p:nvPr/>
          </p:nvSpPr>
          <p:spPr>
            <a:xfrm>
              <a:off x="9325704" y="3831074"/>
              <a:ext cx="560590" cy="227512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49BECD</a:t>
              </a:r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84CFD56-D2F6-FC49-BB0B-5CA8ED222BEF}"/>
                </a:ext>
              </a:extLst>
            </p:cNvPr>
            <p:cNvSpPr/>
            <p:nvPr/>
          </p:nvSpPr>
          <p:spPr>
            <a:xfrm>
              <a:off x="9325704" y="3531969"/>
              <a:ext cx="560591" cy="227512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00799B</a:t>
              </a:r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4517DFD2-3E98-DC4C-AC73-5DCED7E1A12A}"/>
                </a:ext>
              </a:extLst>
            </p:cNvPr>
            <p:cNvSpPr/>
            <p:nvPr/>
          </p:nvSpPr>
          <p:spPr>
            <a:xfrm>
              <a:off x="9325704" y="4130179"/>
              <a:ext cx="551979" cy="227512"/>
            </a:xfrm>
            <a:prstGeom prst="rect">
              <a:avLst/>
            </a:prstGeom>
            <a:solidFill>
              <a:srgbClr val="A0E3EA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A0E3EA</a:t>
              </a:r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04E3930-8F2F-D845-920A-CEF448DE492F}"/>
                </a:ext>
              </a:extLst>
            </p:cNvPr>
            <p:cNvSpPr/>
            <p:nvPr/>
          </p:nvSpPr>
          <p:spPr>
            <a:xfrm>
              <a:off x="9325704" y="3232864"/>
              <a:ext cx="560590" cy="227512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92E6FD</a:t>
              </a:r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EA0CA6E4-A424-964D-9758-7D309F3B349D}"/>
                </a:ext>
              </a:extLst>
            </p:cNvPr>
            <p:cNvSpPr/>
            <p:nvPr/>
          </p:nvSpPr>
          <p:spPr>
            <a:xfrm>
              <a:off x="9325704" y="2335549"/>
              <a:ext cx="560590" cy="227512"/>
            </a:xfrm>
            <a:prstGeom prst="rect">
              <a:avLst/>
            </a:prstGeom>
            <a:solidFill>
              <a:srgbClr val="0096D8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0096D8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1A0E645C-945A-AC46-AEBA-C081B856B269}"/>
                </a:ext>
              </a:extLst>
            </p:cNvPr>
            <p:cNvSpPr/>
            <p:nvPr/>
          </p:nvSpPr>
          <p:spPr>
            <a:xfrm>
              <a:off x="9325704" y="2933759"/>
              <a:ext cx="560590" cy="227512"/>
            </a:xfrm>
            <a:prstGeom prst="rect">
              <a:avLst/>
            </a:prstGeom>
            <a:solidFill>
              <a:srgbClr val="66D5F4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66D5F4</a:t>
              </a:r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E848202C-938A-6E4C-A8AD-600FBA5BD7A8}"/>
                </a:ext>
              </a:extLst>
            </p:cNvPr>
            <p:cNvSpPr/>
            <p:nvPr/>
          </p:nvSpPr>
          <p:spPr>
            <a:xfrm>
              <a:off x="9964866" y="1482477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9BA9514D-D147-A441-A1F1-221A994A8D9F}"/>
                </a:ext>
              </a:extLst>
            </p:cNvPr>
            <p:cNvSpPr/>
            <p:nvPr/>
          </p:nvSpPr>
          <p:spPr>
            <a:xfrm>
              <a:off x="9964866" y="208068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9FF1715F-549C-4746-8359-A78E8CC0D028}"/>
                </a:ext>
              </a:extLst>
            </p:cNvPr>
            <p:cNvSpPr/>
            <p:nvPr/>
          </p:nvSpPr>
          <p:spPr>
            <a:xfrm>
              <a:off x="9964866" y="267889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FCA99F34-F3ED-2D4A-9E4E-01AFF3CBCCBA}"/>
                </a:ext>
              </a:extLst>
            </p:cNvPr>
            <p:cNvSpPr/>
            <p:nvPr/>
          </p:nvSpPr>
          <p:spPr>
            <a:xfrm>
              <a:off x="9964866" y="327710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0B5CFEF6-EAAB-FB43-B952-36B43715D6A0}"/>
                </a:ext>
              </a:extLst>
            </p:cNvPr>
            <p:cNvSpPr/>
            <p:nvPr/>
          </p:nvSpPr>
          <p:spPr>
            <a:xfrm>
              <a:off x="9964866" y="3576213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E2AF52C1-3464-504A-8A4F-E74D563F43EC}"/>
                </a:ext>
              </a:extLst>
            </p:cNvPr>
            <p:cNvSpPr/>
            <p:nvPr/>
          </p:nvSpPr>
          <p:spPr>
            <a:xfrm>
              <a:off x="9964866" y="3875318"/>
              <a:ext cx="139025" cy="13902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78" name="Ovale 77">
            <a:extLst>
              <a:ext uri="{FF2B5EF4-FFF2-40B4-BE49-F238E27FC236}">
                <a16:creationId xmlns:a16="http://schemas.microsoft.com/office/drawing/2014/main" id="{C892CD54-CBED-114B-952F-2527AB8BAD11}"/>
              </a:ext>
            </a:extLst>
          </p:cNvPr>
          <p:cNvSpPr/>
          <p:nvPr/>
        </p:nvSpPr>
        <p:spPr>
          <a:xfrm>
            <a:off x="13286489" y="1482374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2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245A8F9A-991A-8E4C-9AC3-50424384A3C1}"/>
              </a:ext>
            </a:extLst>
          </p:cNvPr>
          <p:cNvSpPr/>
          <p:nvPr/>
        </p:nvSpPr>
        <p:spPr>
          <a:xfrm>
            <a:off x="13286489" y="2375449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4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FE6E0B70-99B4-4F4B-A35E-D706E70293EF}"/>
              </a:ext>
            </a:extLst>
          </p:cNvPr>
          <p:cNvSpPr/>
          <p:nvPr/>
        </p:nvSpPr>
        <p:spPr>
          <a:xfrm>
            <a:off x="13286489" y="1976641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3</a:t>
            </a: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A6DBBE19-BA06-7449-846A-C3560F79CF1D}"/>
              </a:ext>
            </a:extLst>
          </p:cNvPr>
          <p:cNvSpPr/>
          <p:nvPr/>
        </p:nvSpPr>
        <p:spPr>
          <a:xfrm>
            <a:off x="13286489" y="1083567"/>
            <a:ext cx="185367" cy="185367"/>
          </a:xfrm>
          <a:prstGeom prst="ellips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C962A0FC-9D8D-754A-B56D-2623509109EE}"/>
              </a:ext>
            </a:extLst>
          </p:cNvPr>
          <p:cNvSpPr/>
          <p:nvPr/>
        </p:nvSpPr>
        <p:spPr>
          <a:xfrm>
            <a:off x="12434273" y="2316456"/>
            <a:ext cx="735972" cy="303349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FF655C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E8BF5BB4-DDAE-9043-BE28-BA261BB6718E}"/>
              </a:ext>
            </a:extLst>
          </p:cNvPr>
          <p:cNvSpPr/>
          <p:nvPr/>
        </p:nvSpPr>
        <p:spPr>
          <a:xfrm>
            <a:off x="12434273" y="1917648"/>
            <a:ext cx="735972" cy="303349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16AAFF</a:t>
            </a:r>
          </a:p>
        </p:txBody>
      </p:sp>
    </p:spTree>
    <p:extLst>
      <p:ext uri="{BB962C8B-B14F-4D97-AF65-F5344CB8AC3E}">
        <p14:creationId xmlns:p14="http://schemas.microsoft.com/office/powerpoint/2010/main" val="19329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14AD-1173-BF4B-B38F-585198C3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12" y="2406038"/>
            <a:ext cx="5954848" cy="1369971"/>
          </a:xfrm>
        </p:spPr>
        <p:txBody>
          <a:bodyPr anchor="ctr"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 login therefore IAM</a:t>
            </a:r>
            <a:br>
              <a:rPr lang="en-US" sz="2400" dirty="0"/>
            </a:br>
            <a:r>
              <a:rPr lang="en-US" sz="2400" dirty="0"/>
              <a:t>At the core of Identity 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D5645-1950-8A46-9DA2-F460A8530C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Monokee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4B2A-7F16-A045-820A-7E331EFF9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8011" y="2262038"/>
            <a:ext cx="5954847" cy="288000"/>
          </a:xfrm>
        </p:spPr>
        <p:txBody>
          <a:bodyPr/>
          <a:lstStyle/>
          <a:p>
            <a:r>
              <a:rPr lang="en-US" dirty="0" err="1"/>
              <a:t>Osservatorio</a:t>
            </a:r>
            <a:r>
              <a:rPr lang="en-US" dirty="0"/>
              <a:t> Cybersecurity &amp; Data Protection</a:t>
            </a:r>
          </a:p>
          <a:p>
            <a:r>
              <a:rPr lang="en-US" dirty="0" err="1"/>
              <a:t>Osservatorio</a:t>
            </a:r>
            <a:r>
              <a:rPr lang="en-US" dirty="0"/>
              <a:t> Digital Identity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8C632-5F99-3E47-B598-044E18ECF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12.04.2024</a:t>
            </a:r>
          </a:p>
        </p:txBody>
      </p:sp>
    </p:spTree>
    <p:extLst>
      <p:ext uri="{BB962C8B-B14F-4D97-AF65-F5344CB8AC3E}">
        <p14:creationId xmlns:p14="http://schemas.microsoft.com/office/powerpoint/2010/main" val="14137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E4EDB76-0ECF-D845-92FB-4D4A7A12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Giorgia Dragoni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B5CE8A-BC79-3943-B596-EB7FA8640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7473" y="3365792"/>
            <a:ext cx="5759847" cy="288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Osservatorio Digital Identity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E95E2BC-6259-3B4E-9254-E2C0D04670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8014" y="5206269"/>
            <a:ext cx="5954847" cy="287259"/>
          </a:xfrm>
        </p:spPr>
        <p:txBody>
          <a:bodyPr/>
          <a:lstStyle/>
          <a:p>
            <a:r>
              <a:rPr lang="it-IT" sz="1867" dirty="0"/>
              <a:t>giorgia.dragoni@polimi.it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50C3CB29-7FC9-46CF-941B-23B12FB13E97}"/>
              </a:ext>
            </a:extLst>
          </p:cNvPr>
          <p:cNvSpPr txBox="1">
            <a:spLocks/>
          </p:cNvSpPr>
          <p:nvPr/>
        </p:nvSpPr>
        <p:spPr>
          <a:xfrm>
            <a:off x="5633014" y="2984095"/>
            <a:ext cx="5759847" cy="288000"/>
          </a:xfrm>
          <a:prstGeom prst="rect">
            <a:avLst/>
          </a:prstGeom>
        </p:spPr>
        <p:txBody>
          <a:bodyPr wrap="none" lIns="120000" tIns="0" rIns="120000" bIns="0" anchor="ctr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it-IT" sz="16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378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566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754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133" dirty="0"/>
              <a:t>Direttrice e Ricercatrice Senior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40FD62-CF14-4B44-BD4C-BBEDE88C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9337" y="1524299"/>
            <a:ext cx="3341580" cy="3809403"/>
          </a:xfrm>
          <a:prstGeom prst="rect">
            <a:avLst/>
          </a:prstGeom>
        </p:spPr>
      </p:pic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C870B8AF-A117-4A62-ED82-FB89684C3C05}"/>
              </a:ext>
            </a:extLst>
          </p:cNvPr>
          <p:cNvSpPr txBox="1">
            <a:spLocks/>
          </p:cNvSpPr>
          <p:nvPr/>
        </p:nvSpPr>
        <p:spPr>
          <a:xfrm>
            <a:off x="5647473" y="3697933"/>
            <a:ext cx="5759847" cy="288000"/>
          </a:xfrm>
          <a:prstGeom prst="rect">
            <a:avLst/>
          </a:prstGeom>
        </p:spPr>
        <p:txBody>
          <a:bodyPr wrap="none" lIns="90000" tIns="0" rIns="90000" bIns="0" anchor="ctr">
            <a:normAutofit fontScale="92500" lnSpcReduction="10000"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it-IT" sz="2133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Osservatorio Cybersecurity &amp;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95304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5E4D3-115F-991D-31F6-F207293A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 hidden="1">
            <a:extLst>
              <a:ext uri="{FF2B5EF4-FFF2-40B4-BE49-F238E27FC236}">
                <a16:creationId xmlns:a16="http://schemas.microsoft.com/office/drawing/2014/main" id="{97D1BE3A-149E-AB5B-781E-4636CFCD4694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0" y="756778"/>
          <a:ext cx="12192000" cy="53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 hidden="1">
            <a:extLst>
              <a:ext uri="{FF2B5EF4-FFF2-40B4-BE49-F238E27FC236}">
                <a16:creationId xmlns:a16="http://schemas.microsoft.com/office/drawing/2014/main" id="{3106B779-FCF3-4EE7-C291-A612FA317C8C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218440" y="756778"/>
          <a:ext cx="11755120" cy="558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835A9F5-3A07-2768-19B6-3D892A0F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70"/>
              <a:t>La spesa in cybersecurity</a:t>
            </a:r>
            <a:r>
              <a:rPr lang="en-US" sz="1870"/>
              <a:t>: il </a:t>
            </a:r>
            <a:r>
              <a:rPr lang="en-US" sz="1870" err="1"/>
              <a:t>mercato</a:t>
            </a:r>
            <a:r>
              <a:rPr lang="en-US" sz="1870"/>
              <a:t> 2023</a:t>
            </a:r>
            <a:endParaRPr lang="it-IT" sz="187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76E5F2-A3C7-3A08-F27E-4BCFDDC5D62B}"/>
              </a:ext>
            </a:extLst>
          </p:cNvPr>
          <p:cNvSpPr/>
          <p:nvPr/>
        </p:nvSpPr>
        <p:spPr>
          <a:xfrm>
            <a:off x="568960" y="3876040"/>
            <a:ext cx="650240" cy="191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B9B06-F253-E7A8-4B5A-F0F5F701341F}"/>
              </a:ext>
            </a:extLst>
          </p:cNvPr>
          <p:cNvSpPr/>
          <p:nvPr/>
        </p:nvSpPr>
        <p:spPr>
          <a:xfrm>
            <a:off x="2039982" y="3647440"/>
            <a:ext cx="666000" cy="213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77F49-D386-BF8B-44DD-7FBCE0251CFA}"/>
              </a:ext>
            </a:extLst>
          </p:cNvPr>
          <p:cNvSpPr/>
          <p:nvPr/>
        </p:nvSpPr>
        <p:spPr>
          <a:xfrm>
            <a:off x="3526764" y="3429000"/>
            <a:ext cx="666000" cy="2357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B91B8-81AF-39A2-1E58-72E690D76CE7}"/>
              </a:ext>
            </a:extLst>
          </p:cNvPr>
          <p:cNvSpPr/>
          <p:nvPr/>
        </p:nvSpPr>
        <p:spPr>
          <a:xfrm>
            <a:off x="5013546" y="3200400"/>
            <a:ext cx="666000" cy="258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ABDA8-3019-8264-D785-7F0B0CB28FB2}"/>
              </a:ext>
            </a:extLst>
          </p:cNvPr>
          <p:cNvSpPr/>
          <p:nvPr/>
        </p:nvSpPr>
        <p:spPr>
          <a:xfrm>
            <a:off x="6500328" y="3103880"/>
            <a:ext cx="666000" cy="2682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02AE0-9F74-3ED8-F8DE-3C6AA9EB72B8}"/>
              </a:ext>
            </a:extLst>
          </p:cNvPr>
          <p:cNvSpPr/>
          <p:nvPr/>
        </p:nvSpPr>
        <p:spPr>
          <a:xfrm>
            <a:off x="7987110" y="2697480"/>
            <a:ext cx="666000" cy="308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B8A49D-5354-151F-9218-D8442A7DA58F}"/>
              </a:ext>
            </a:extLst>
          </p:cNvPr>
          <p:cNvSpPr/>
          <p:nvPr/>
        </p:nvSpPr>
        <p:spPr>
          <a:xfrm>
            <a:off x="9473892" y="2153920"/>
            <a:ext cx="666000" cy="36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EE596-E010-D8EE-698B-B330895F392A}"/>
              </a:ext>
            </a:extLst>
          </p:cNvPr>
          <p:cNvSpPr/>
          <p:nvPr/>
        </p:nvSpPr>
        <p:spPr>
          <a:xfrm>
            <a:off x="10960676" y="1574800"/>
            <a:ext cx="666000" cy="4211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61228-221D-24EE-5516-3A27A04379FB}"/>
              </a:ext>
            </a:extLst>
          </p:cNvPr>
          <p:cNvSpPr txBox="1"/>
          <p:nvPr/>
        </p:nvSpPr>
        <p:spPr>
          <a:xfrm>
            <a:off x="4845705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7C6D7-B369-DC5B-DF4A-081AA4269ED0}"/>
              </a:ext>
            </a:extLst>
          </p:cNvPr>
          <p:cNvSpPr txBox="1"/>
          <p:nvPr/>
        </p:nvSpPr>
        <p:spPr>
          <a:xfrm>
            <a:off x="3358923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4CF7D-24F0-F4C4-E5D8-FFA3CF1E245E}"/>
              </a:ext>
            </a:extLst>
          </p:cNvPr>
          <p:cNvSpPr txBox="1"/>
          <p:nvPr/>
        </p:nvSpPr>
        <p:spPr>
          <a:xfrm>
            <a:off x="1872141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87658-62FF-3DD3-E373-D717F91FD5CC}"/>
              </a:ext>
            </a:extLst>
          </p:cNvPr>
          <p:cNvSpPr txBox="1"/>
          <p:nvPr/>
        </p:nvSpPr>
        <p:spPr>
          <a:xfrm>
            <a:off x="393239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D629F-0C7C-F5C9-6818-26452D26F36D}"/>
              </a:ext>
            </a:extLst>
          </p:cNvPr>
          <p:cNvSpPr txBox="1"/>
          <p:nvPr/>
        </p:nvSpPr>
        <p:spPr>
          <a:xfrm>
            <a:off x="6332487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23DA-630A-4D6F-F0F4-02CD4DA7AA1E}"/>
              </a:ext>
            </a:extLst>
          </p:cNvPr>
          <p:cNvSpPr txBox="1"/>
          <p:nvPr/>
        </p:nvSpPr>
        <p:spPr>
          <a:xfrm>
            <a:off x="7819269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A03BE-296B-E482-40C9-8329EBBB3B29}"/>
              </a:ext>
            </a:extLst>
          </p:cNvPr>
          <p:cNvSpPr txBox="1"/>
          <p:nvPr/>
        </p:nvSpPr>
        <p:spPr>
          <a:xfrm>
            <a:off x="9306051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C0A25E-3954-2568-6009-78270121A936}"/>
              </a:ext>
            </a:extLst>
          </p:cNvPr>
          <p:cNvSpPr txBox="1"/>
          <p:nvPr/>
        </p:nvSpPr>
        <p:spPr>
          <a:xfrm>
            <a:off x="10792833" y="5786120"/>
            <a:ext cx="10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2023</a:t>
            </a:r>
          </a:p>
        </p:txBody>
      </p:sp>
      <p:sp>
        <p:nvSpPr>
          <p:cNvPr id="27" name="CasellaDiTesto 15">
            <a:extLst>
              <a:ext uri="{FF2B5EF4-FFF2-40B4-BE49-F238E27FC236}">
                <a16:creationId xmlns:a16="http://schemas.microsoft.com/office/drawing/2014/main" id="{35980536-600A-B61C-849F-A7C9B38394AC}"/>
              </a:ext>
            </a:extLst>
          </p:cNvPr>
          <p:cNvSpPr txBox="1">
            <a:spLocks/>
          </p:cNvSpPr>
          <p:nvPr/>
        </p:nvSpPr>
        <p:spPr>
          <a:xfrm>
            <a:off x="10727775" y="866914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2.149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28" name="CasellaDiTesto 15">
            <a:extLst>
              <a:ext uri="{FF2B5EF4-FFF2-40B4-BE49-F238E27FC236}">
                <a16:creationId xmlns:a16="http://schemas.microsoft.com/office/drawing/2014/main" id="{EB59311F-74D9-91F2-FEE5-50342DD6A13B}"/>
              </a:ext>
            </a:extLst>
          </p:cNvPr>
          <p:cNvSpPr txBox="1">
            <a:spLocks/>
          </p:cNvSpPr>
          <p:nvPr/>
        </p:nvSpPr>
        <p:spPr>
          <a:xfrm>
            <a:off x="9240993" y="1446034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1.855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29" name="CasellaDiTesto 15">
            <a:extLst>
              <a:ext uri="{FF2B5EF4-FFF2-40B4-BE49-F238E27FC236}">
                <a16:creationId xmlns:a16="http://schemas.microsoft.com/office/drawing/2014/main" id="{6B73C29D-D2AF-7757-AF79-623ABB0CDCD9}"/>
              </a:ext>
            </a:extLst>
          </p:cNvPr>
          <p:cNvSpPr txBox="1">
            <a:spLocks/>
          </p:cNvSpPr>
          <p:nvPr/>
        </p:nvSpPr>
        <p:spPr>
          <a:xfrm>
            <a:off x="7782726" y="1989594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1.576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30" name="CasellaDiTesto 15">
            <a:extLst>
              <a:ext uri="{FF2B5EF4-FFF2-40B4-BE49-F238E27FC236}">
                <a16:creationId xmlns:a16="http://schemas.microsoft.com/office/drawing/2014/main" id="{07859741-D556-52CA-484D-9B77D7532B6D}"/>
              </a:ext>
            </a:extLst>
          </p:cNvPr>
          <p:cNvSpPr txBox="1">
            <a:spLocks/>
          </p:cNvSpPr>
          <p:nvPr/>
        </p:nvSpPr>
        <p:spPr>
          <a:xfrm>
            <a:off x="6267429" y="2395994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1.370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31" name="CasellaDiTesto 15">
            <a:extLst>
              <a:ext uri="{FF2B5EF4-FFF2-40B4-BE49-F238E27FC236}">
                <a16:creationId xmlns:a16="http://schemas.microsoft.com/office/drawing/2014/main" id="{051CC5EA-B4C4-96FD-1BC6-DAC9BE68E3D7}"/>
              </a:ext>
            </a:extLst>
          </p:cNvPr>
          <p:cNvSpPr txBox="1">
            <a:spLocks/>
          </p:cNvSpPr>
          <p:nvPr/>
        </p:nvSpPr>
        <p:spPr>
          <a:xfrm>
            <a:off x="4780647" y="2489020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1.317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32" name="CasellaDiTesto 15">
            <a:extLst>
              <a:ext uri="{FF2B5EF4-FFF2-40B4-BE49-F238E27FC236}">
                <a16:creationId xmlns:a16="http://schemas.microsoft.com/office/drawing/2014/main" id="{567BF261-6283-B1D4-82D8-9E2A978F79B1}"/>
              </a:ext>
            </a:extLst>
          </p:cNvPr>
          <p:cNvSpPr txBox="1">
            <a:spLocks/>
          </p:cNvSpPr>
          <p:nvPr/>
        </p:nvSpPr>
        <p:spPr>
          <a:xfrm>
            <a:off x="3354908" y="2749937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1.190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33" name="CasellaDiTesto 15">
            <a:extLst>
              <a:ext uri="{FF2B5EF4-FFF2-40B4-BE49-F238E27FC236}">
                <a16:creationId xmlns:a16="http://schemas.microsoft.com/office/drawing/2014/main" id="{A73C6C0E-8DD2-F9B3-C519-590B01B67170}"/>
              </a:ext>
            </a:extLst>
          </p:cNvPr>
          <p:cNvSpPr txBox="1">
            <a:spLocks/>
          </p:cNvSpPr>
          <p:nvPr/>
        </p:nvSpPr>
        <p:spPr>
          <a:xfrm>
            <a:off x="1811155" y="2972574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1.090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34" name="CasellaDiTesto 15">
            <a:extLst>
              <a:ext uri="{FF2B5EF4-FFF2-40B4-BE49-F238E27FC236}">
                <a16:creationId xmlns:a16="http://schemas.microsoft.com/office/drawing/2014/main" id="{B0ABD7E1-92C0-3864-5A53-7ACD2438C7DB}"/>
              </a:ext>
            </a:extLst>
          </p:cNvPr>
          <p:cNvSpPr txBox="1">
            <a:spLocks/>
          </p:cNvSpPr>
          <p:nvPr/>
        </p:nvSpPr>
        <p:spPr>
          <a:xfrm>
            <a:off x="328326" y="3196906"/>
            <a:ext cx="1131795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976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pic>
        <p:nvPicPr>
          <p:cNvPr id="3" name="Immagine 16">
            <a:extLst>
              <a:ext uri="{FF2B5EF4-FFF2-40B4-BE49-F238E27FC236}">
                <a16:creationId xmlns:a16="http://schemas.microsoft.com/office/drawing/2014/main" id="{2A651D6F-7400-E606-6352-493FFA2A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38" y="5203353"/>
            <a:ext cx="482376" cy="48237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F7901B-680B-6BC4-D425-D3CF992C88E1}"/>
              </a:ext>
            </a:extLst>
          </p:cNvPr>
          <p:cNvSpPr>
            <a:spLocks/>
          </p:cNvSpPr>
          <p:nvPr/>
        </p:nvSpPr>
        <p:spPr>
          <a:xfrm>
            <a:off x="8706689" y="2587608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accent1"/>
                </a:solidFill>
                <a:latin typeface="Montserrat" pitchFamily="2" charset="77"/>
              </a:rPr>
              <a:t>+18%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9A045-C424-7C94-ADF0-7B173DB2D359}"/>
              </a:ext>
            </a:extLst>
          </p:cNvPr>
          <p:cNvSpPr>
            <a:spLocks/>
          </p:cNvSpPr>
          <p:nvPr/>
        </p:nvSpPr>
        <p:spPr>
          <a:xfrm>
            <a:off x="10193470" y="2114426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2"/>
                </a:solidFill>
                <a:latin typeface="Montserrat" pitchFamily="2" charset="77"/>
              </a:rPr>
              <a:t>+16%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61121A-1A5D-662C-3170-6028644A34F3}"/>
              </a:ext>
            </a:extLst>
          </p:cNvPr>
          <p:cNvSpPr>
            <a:spLocks/>
          </p:cNvSpPr>
          <p:nvPr/>
        </p:nvSpPr>
        <p:spPr>
          <a:xfrm>
            <a:off x="7234164" y="2872249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accent1"/>
                </a:solidFill>
                <a:latin typeface="Montserrat" pitchFamily="2" charset="77"/>
              </a:rPr>
              <a:t>+15%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46B8F-426E-F73E-2F1F-D98637EF4ADC}"/>
              </a:ext>
            </a:extLst>
          </p:cNvPr>
          <p:cNvSpPr>
            <a:spLocks/>
          </p:cNvSpPr>
          <p:nvPr/>
        </p:nvSpPr>
        <p:spPr>
          <a:xfrm>
            <a:off x="5747382" y="3161219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accent1"/>
                </a:solidFill>
                <a:latin typeface="Montserrat" pitchFamily="2" charset="77"/>
              </a:rPr>
              <a:t>+4%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FDC606-C239-E5B4-42E3-0DEC2892DA03}"/>
              </a:ext>
            </a:extLst>
          </p:cNvPr>
          <p:cNvSpPr>
            <a:spLocks/>
          </p:cNvSpPr>
          <p:nvPr/>
        </p:nvSpPr>
        <p:spPr>
          <a:xfrm>
            <a:off x="4239777" y="3266671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accent1"/>
                </a:solidFill>
                <a:latin typeface="Montserrat" pitchFamily="2" charset="77"/>
              </a:rPr>
              <a:t>+11%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3ED684A-C0A9-BDEE-E54C-654476C3AD67}"/>
              </a:ext>
            </a:extLst>
          </p:cNvPr>
          <p:cNvSpPr>
            <a:spLocks/>
          </p:cNvSpPr>
          <p:nvPr/>
        </p:nvSpPr>
        <p:spPr>
          <a:xfrm>
            <a:off x="2773440" y="3485876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accent1"/>
                </a:solidFill>
                <a:latin typeface="Montserrat" pitchFamily="2" charset="77"/>
              </a:rPr>
              <a:t>+9%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B071FA-F697-33F7-8AB2-5073FEF9D10C}"/>
              </a:ext>
            </a:extLst>
          </p:cNvPr>
          <p:cNvSpPr>
            <a:spLocks/>
          </p:cNvSpPr>
          <p:nvPr/>
        </p:nvSpPr>
        <p:spPr>
          <a:xfrm>
            <a:off x="1267042" y="3645363"/>
            <a:ext cx="713623" cy="3246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accent1"/>
                </a:solidFill>
                <a:latin typeface="Montserrat" pitchFamily="2" charset="77"/>
              </a:rPr>
              <a:t>+12%</a:t>
            </a:r>
          </a:p>
        </p:txBody>
      </p:sp>
    </p:spTree>
    <p:extLst>
      <p:ext uri="{BB962C8B-B14F-4D97-AF65-F5344CB8AC3E}">
        <p14:creationId xmlns:p14="http://schemas.microsoft.com/office/powerpoint/2010/main" val="110108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47304-7BE1-7F9B-7AAB-8DBB6CDE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87" y="17502"/>
            <a:ext cx="11168332" cy="739276"/>
          </a:xfrm>
        </p:spPr>
        <p:txBody>
          <a:bodyPr/>
          <a:lstStyle/>
          <a:p>
            <a:r>
              <a:rPr lang="it-IT" dirty="0"/>
              <a:t>Gli investimenti delle organizzazioni italiane in Identity Management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64524AF-E4BA-0CFD-0CAD-FCBB678A7577}"/>
              </a:ext>
            </a:extLst>
          </p:cNvPr>
          <p:cNvSpPr/>
          <p:nvPr/>
        </p:nvSpPr>
        <p:spPr>
          <a:xfrm>
            <a:off x="2603947" y="907034"/>
            <a:ext cx="4699314" cy="5083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" name="Trapezio 6">
            <a:extLst>
              <a:ext uri="{FF2B5EF4-FFF2-40B4-BE49-F238E27FC236}">
                <a16:creationId xmlns:a16="http://schemas.microsoft.com/office/drawing/2014/main" id="{9FFC5C39-7580-77C3-4E30-5A0EB10462E0}"/>
              </a:ext>
            </a:extLst>
          </p:cNvPr>
          <p:cNvSpPr/>
          <p:nvPr/>
        </p:nvSpPr>
        <p:spPr>
          <a:xfrm rot="16200000">
            <a:off x="-448869" y="2924987"/>
            <a:ext cx="5083445" cy="1022185"/>
          </a:xfrm>
          <a:prstGeom prst="trapezoid">
            <a:avLst>
              <a:gd name="adj" fmla="val 10724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A137ACE4-20A6-B3AD-53D9-2E4E48C75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593678"/>
              </p:ext>
            </p:extLst>
          </p:nvPr>
        </p:nvGraphicFramePr>
        <p:xfrm>
          <a:off x="43542" y="1367037"/>
          <a:ext cx="11856201" cy="426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34CFB48-A9CA-4223-A8F1-C4EFF8A065FB}"/>
              </a:ext>
            </a:extLst>
          </p:cNvPr>
          <p:cNvSpPr txBox="1"/>
          <p:nvPr/>
        </p:nvSpPr>
        <p:spPr>
          <a:xfrm>
            <a:off x="3466030" y="3005372"/>
            <a:ext cx="2579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E58"/>
                </a:solidFill>
                <a:latin typeface="Montserrat" pitchFamily="2" charset="77"/>
              </a:rPr>
              <a:t>SPESA IN SOLUZIONI </a:t>
            </a:r>
          </a:p>
          <a:p>
            <a:pPr algn="ctr"/>
            <a:r>
              <a:rPr lang="it-IT" b="1" dirty="0">
                <a:solidFill>
                  <a:srgbClr val="002E58"/>
                </a:solidFill>
                <a:latin typeface="Montserrat" pitchFamily="2" charset="77"/>
              </a:rPr>
              <a:t>(50% DEL TOTALE)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FAC6B98-CC72-5FCB-1DE2-94F220F89A82}"/>
              </a:ext>
            </a:extLst>
          </p:cNvPr>
          <p:cNvGrpSpPr/>
          <p:nvPr/>
        </p:nvGrpSpPr>
        <p:grpSpPr>
          <a:xfrm>
            <a:off x="5768422" y="5777769"/>
            <a:ext cx="6185752" cy="783426"/>
            <a:chOff x="4891650" y="2059675"/>
            <a:chExt cx="4412954" cy="594913"/>
          </a:xfrm>
        </p:grpSpPr>
        <p:sp>
          <p:nvSpPr>
            <p:cNvPr id="22" name="Rectangle 54">
              <a:extLst>
                <a:ext uri="{FF2B5EF4-FFF2-40B4-BE49-F238E27FC236}">
                  <a16:creationId xmlns:a16="http://schemas.microsoft.com/office/drawing/2014/main" id="{0A124140-3F50-DB94-9940-874C70B53CC2}"/>
                </a:ext>
              </a:extLst>
            </p:cNvPr>
            <p:cNvSpPr/>
            <p:nvPr/>
          </p:nvSpPr>
          <p:spPr>
            <a:xfrm>
              <a:off x="5458736" y="2061939"/>
              <a:ext cx="3845868" cy="58438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r>
                <a:rPr lang="it-IT" sz="1867" dirty="0">
                  <a:solidFill>
                    <a:schemeClr val="accent1"/>
                  </a:solidFill>
                  <a:latin typeface="Montserrat" pitchFamily="2" charset="77"/>
                </a:rPr>
                <a:t>Il</a:t>
              </a:r>
              <a:r>
                <a:rPr lang="it-IT" sz="1867" b="1" dirty="0">
                  <a:solidFill>
                    <a:schemeClr val="accent1"/>
                  </a:solidFill>
                  <a:latin typeface="Montserrat" pitchFamily="2" charset="77"/>
                </a:rPr>
                <a:t> 47% </a:t>
              </a:r>
              <a:r>
                <a:rPr lang="it-IT" sz="1867" dirty="0">
                  <a:solidFill>
                    <a:schemeClr val="accent1"/>
                  </a:solidFill>
                  <a:latin typeface="Montserrat" pitchFamily="2" charset="77"/>
                </a:rPr>
                <a:t>delle grandi organizzazioni indica che la spesa in IAM e PAM è</a:t>
              </a:r>
              <a:r>
                <a:rPr lang="it-IT" sz="1867" b="1" dirty="0">
                  <a:solidFill>
                    <a:schemeClr val="accent1"/>
                  </a:solidFill>
                  <a:latin typeface="Montserrat" pitchFamily="2" charset="77"/>
                </a:rPr>
                <a:t> in aumento</a:t>
              </a:r>
              <a:endParaRPr lang="it-IT" sz="1867" dirty="0">
                <a:solidFill>
                  <a:schemeClr val="accent1"/>
                </a:solidFill>
                <a:latin typeface="Montserrat" pitchFamily="2" charset="77"/>
              </a:endParaRPr>
            </a:p>
          </p:txBody>
        </p:sp>
        <p:sp>
          <p:nvSpPr>
            <p:cNvPr id="23" name="Rectangle 55">
              <a:extLst>
                <a:ext uri="{FF2B5EF4-FFF2-40B4-BE49-F238E27FC236}">
                  <a16:creationId xmlns:a16="http://schemas.microsoft.com/office/drawing/2014/main" id="{B3E2949C-73E5-8400-9990-506BD0021B76}"/>
                </a:ext>
              </a:extLst>
            </p:cNvPr>
            <p:cNvSpPr/>
            <p:nvPr/>
          </p:nvSpPr>
          <p:spPr>
            <a:xfrm>
              <a:off x="4891650" y="2059675"/>
              <a:ext cx="567086" cy="59491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it-IT" sz="2133" b="1" kern="0" dirty="0">
                <a:solidFill>
                  <a:prstClr val="white"/>
                </a:solidFill>
                <a:latin typeface="Montserrat" pitchFamily="2" charset="77"/>
                <a:ea typeface="ＭＳ Ｐゴシック" pitchFamily="34" charset="-128"/>
              </a:endParaRPr>
            </a:p>
          </p:txBody>
        </p:sp>
      </p:grpSp>
      <p:pic>
        <p:nvPicPr>
          <p:cNvPr id="24" name="Elemento grafico 23" descr="Commento importante con riempimento a tinta unita">
            <a:extLst>
              <a:ext uri="{FF2B5EF4-FFF2-40B4-BE49-F238E27FC236}">
                <a16:creationId xmlns:a16="http://schemas.microsoft.com/office/drawing/2014/main" id="{B7A10421-DC73-4FFA-AC27-BF80CFE88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5872" y="5845208"/>
            <a:ext cx="720000" cy="720000"/>
          </a:xfrm>
          <a:prstGeom prst="rect">
            <a:avLst/>
          </a:prstGeom>
        </p:spPr>
      </p:pic>
      <p:sp>
        <p:nvSpPr>
          <p:cNvPr id="6" name="Rectangle 17">
            <a:extLst>
              <a:ext uri="{FF2B5EF4-FFF2-40B4-BE49-F238E27FC236}">
                <a16:creationId xmlns:a16="http://schemas.microsoft.com/office/drawing/2014/main" id="{34A8F866-DDD9-872D-019A-2FFD637AEAB0}"/>
              </a:ext>
            </a:extLst>
          </p:cNvPr>
          <p:cNvSpPr/>
          <p:nvPr/>
        </p:nvSpPr>
        <p:spPr>
          <a:xfrm>
            <a:off x="606596" y="1633888"/>
            <a:ext cx="898894" cy="4211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7B8661AC-472B-D8D4-08A7-50E4AB4029B4}"/>
              </a:ext>
            </a:extLst>
          </p:cNvPr>
          <p:cNvSpPr txBox="1"/>
          <p:nvPr/>
        </p:nvSpPr>
        <p:spPr>
          <a:xfrm>
            <a:off x="380063" y="5845208"/>
            <a:ext cx="13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rgbClr val="002E58"/>
                </a:solidFill>
                <a:latin typeface="Montserrat" pitchFamily="2" charset="77"/>
              </a:rPr>
              <a:t>2023</a:t>
            </a:r>
          </a:p>
        </p:txBody>
      </p:sp>
      <p:sp>
        <p:nvSpPr>
          <p:cNvPr id="9" name="CasellaDiTesto 15">
            <a:extLst>
              <a:ext uri="{FF2B5EF4-FFF2-40B4-BE49-F238E27FC236}">
                <a16:creationId xmlns:a16="http://schemas.microsoft.com/office/drawing/2014/main" id="{C2D868C1-1607-E4AD-FCD1-9C5A0421F6D5}"/>
              </a:ext>
            </a:extLst>
          </p:cNvPr>
          <p:cNvSpPr txBox="1">
            <a:spLocks/>
          </p:cNvSpPr>
          <p:nvPr/>
        </p:nvSpPr>
        <p:spPr>
          <a:xfrm>
            <a:off x="292257" y="926002"/>
            <a:ext cx="1527573" cy="70788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it-IT" sz="2667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2.149</a:t>
            </a:r>
          </a:p>
          <a:p>
            <a:pPr algn="ctr" defTabSz="1219170">
              <a:defRPr/>
            </a:pPr>
            <a:r>
              <a:rPr lang="it-IT" sz="1333" b="1">
                <a:solidFill>
                  <a:schemeClr val="accent1"/>
                </a:solidFill>
                <a:latin typeface="Montserrat" panose="00000500000000000000" pitchFamily="2" charset="0"/>
                <a:cs typeface="Arial"/>
              </a:rPr>
              <a:t>Mln €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427FAB3C-9AC5-2055-E1F2-01085FA49F51}"/>
              </a:ext>
            </a:extLst>
          </p:cNvPr>
          <p:cNvSpPr txBox="1"/>
          <p:nvPr/>
        </p:nvSpPr>
        <p:spPr>
          <a:xfrm>
            <a:off x="7657901" y="6582402"/>
            <a:ext cx="4296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002E58"/>
                </a:solidFill>
                <a:latin typeface="Montserrat" pitchFamily="2" charset="77"/>
              </a:rPr>
              <a:t>Campione Survey CISO 2023: 110 </a:t>
            </a:r>
            <a:r>
              <a:rPr lang="en-US" sz="1000" i="1" dirty="0" err="1">
                <a:solidFill>
                  <a:srgbClr val="002E58"/>
                </a:solidFill>
                <a:latin typeface="Montserrat" pitchFamily="2" charset="77"/>
              </a:rPr>
              <a:t>grandi</a:t>
            </a:r>
            <a:r>
              <a:rPr lang="en-US" sz="1000" i="1" dirty="0">
                <a:solidFill>
                  <a:srgbClr val="002E58"/>
                </a:solidFill>
                <a:latin typeface="Montserrat" pitchFamily="2" charset="77"/>
              </a:rPr>
              <a:t> </a:t>
            </a:r>
            <a:r>
              <a:rPr lang="en-US" sz="1000" i="1" dirty="0" err="1">
                <a:solidFill>
                  <a:srgbClr val="002E58"/>
                </a:solidFill>
                <a:latin typeface="Montserrat" pitchFamily="2" charset="77"/>
              </a:rPr>
              <a:t>organizzazioni</a:t>
            </a:r>
            <a:r>
              <a:rPr lang="en-US" sz="1000" i="1" dirty="0">
                <a:solidFill>
                  <a:srgbClr val="002E58"/>
                </a:solidFill>
                <a:latin typeface="Montserrat" pitchFamily="2" charset="77"/>
              </a:rPr>
              <a:t> </a:t>
            </a:r>
            <a:r>
              <a:rPr lang="en-US" sz="1000" i="1" dirty="0" err="1">
                <a:solidFill>
                  <a:srgbClr val="002E58"/>
                </a:solidFill>
                <a:latin typeface="Montserrat" pitchFamily="2" charset="77"/>
              </a:rPr>
              <a:t>italiane</a:t>
            </a:r>
            <a:endParaRPr lang="en-GB" sz="1000" i="1" dirty="0">
              <a:solidFill>
                <a:srgbClr val="002E58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608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086826-8C96-8F92-E0CA-FE8F0872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87" y="17502"/>
            <a:ext cx="10756602" cy="739276"/>
          </a:xfrm>
        </p:spPr>
        <p:txBody>
          <a:bodyPr/>
          <a:lstStyle/>
          <a:p>
            <a:r>
              <a:rPr lang="it-IT" dirty="0"/>
              <a:t>I trend che impattano maggiormente sui modelli di gestione della cybersecurity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AC4859B-07E6-426D-3D0E-2F0B8FD7ADD5}"/>
              </a:ext>
            </a:extLst>
          </p:cNvPr>
          <p:cNvSpPr/>
          <p:nvPr/>
        </p:nvSpPr>
        <p:spPr>
          <a:xfrm>
            <a:off x="-298450" y="5922777"/>
            <a:ext cx="4473875" cy="90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graphicFrame>
        <p:nvGraphicFramePr>
          <p:cNvPr id="4" name="Table 51">
            <a:extLst>
              <a:ext uri="{FF2B5EF4-FFF2-40B4-BE49-F238E27FC236}">
                <a16:creationId xmlns:a16="http://schemas.microsoft.com/office/drawing/2014/main" id="{9D4C6DBC-7EF8-54F8-E7E9-6B9842BBC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69585"/>
              </p:ext>
            </p:extLst>
          </p:nvPr>
        </p:nvGraphicFramePr>
        <p:xfrm>
          <a:off x="714866" y="972774"/>
          <a:ext cx="5897448" cy="52799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5816">
                  <a:extLst>
                    <a:ext uri="{9D8B030D-6E8A-4147-A177-3AD203B41FA5}">
                      <a16:colId xmlns:a16="http://schemas.microsoft.com/office/drawing/2014/main" val="541395699"/>
                    </a:ext>
                  </a:extLst>
                </a:gridCol>
                <a:gridCol w="1965816">
                  <a:extLst>
                    <a:ext uri="{9D8B030D-6E8A-4147-A177-3AD203B41FA5}">
                      <a16:colId xmlns:a16="http://schemas.microsoft.com/office/drawing/2014/main" val="1986109579"/>
                    </a:ext>
                  </a:extLst>
                </a:gridCol>
                <a:gridCol w="1965816">
                  <a:extLst>
                    <a:ext uri="{9D8B030D-6E8A-4147-A177-3AD203B41FA5}">
                      <a16:colId xmlns:a16="http://schemas.microsoft.com/office/drawing/2014/main" val="222871939"/>
                    </a:ext>
                  </a:extLst>
                </a:gridCol>
              </a:tblGrid>
              <a:tr h="1759989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05448"/>
                  </a:ext>
                </a:extLst>
              </a:tr>
              <a:tr h="1759989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tint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tint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51888"/>
                  </a:ext>
                </a:extLst>
              </a:tr>
              <a:tr h="1759989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chemeClr val="accent6">
                        <a:tint val="2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49179"/>
                  </a:ext>
                </a:extLst>
              </a:tr>
            </a:tbl>
          </a:graphicData>
        </a:graphic>
      </p:graphicFrame>
      <p:sp>
        <p:nvSpPr>
          <p:cNvPr id="5" name="Arrow: Right 5">
            <a:extLst>
              <a:ext uri="{FF2B5EF4-FFF2-40B4-BE49-F238E27FC236}">
                <a16:creationId xmlns:a16="http://schemas.microsoft.com/office/drawing/2014/main" id="{EA001AF0-0D97-329F-B977-59B86F2F3ADB}"/>
              </a:ext>
            </a:extLst>
          </p:cNvPr>
          <p:cNvSpPr/>
          <p:nvPr/>
        </p:nvSpPr>
        <p:spPr>
          <a:xfrm>
            <a:off x="673798" y="6112849"/>
            <a:ext cx="5979585" cy="5463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>
                <a:solidFill>
                  <a:schemeClr val="bg1"/>
                </a:solidFill>
                <a:latin typeface="Montserrat" pitchFamily="2" charset="77"/>
              </a:rPr>
              <a:t>Basso			Medio			Alto	</a:t>
            </a:r>
          </a:p>
        </p:txBody>
      </p:sp>
      <p:sp>
        <p:nvSpPr>
          <p:cNvPr id="6" name="Arrow: Right 6">
            <a:extLst>
              <a:ext uri="{FF2B5EF4-FFF2-40B4-BE49-F238E27FC236}">
                <a16:creationId xmlns:a16="http://schemas.microsoft.com/office/drawing/2014/main" id="{278037CF-3C5A-55E2-2C7C-43EF3104E252}"/>
              </a:ext>
            </a:extLst>
          </p:cNvPr>
          <p:cNvSpPr/>
          <p:nvPr/>
        </p:nvSpPr>
        <p:spPr>
          <a:xfrm rot="16200000">
            <a:off x="-2064464" y="3339588"/>
            <a:ext cx="5229689" cy="5463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bg1"/>
                </a:solidFill>
                <a:latin typeface="Montserrat" pitchFamily="2" charset="77"/>
              </a:rPr>
              <a:t>Basso			Medio			Alto	</a:t>
            </a:r>
          </a:p>
        </p:txBody>
      </p:sp>
      <p:sp>
        <p:nvSpPr>
          <p:cNvPr id="7" name="Chord 9">
            <a:extLst>
              <a:ext uri="{FF2B5EF4-FFF2-40B4-BE49-F238E27FC236}">
                <a16:creationId xmlns:a16="http://schemas.microsoft.com/office/drawing/2014/main" id="{42FD8DB7-4203-0765-DF93-CFFB2D27BC91}"/>
              </a:ext>
            </a:extLst>
          </p:cNvPr>
          <p:cNvSpPr>
            <a:spLocks/>
          </p:cNvSpPr>
          <p:nvPr/>
        </p:nvSpPr>
        <p:spPr>
          <a:xfrm>
            <a:off x="400627" y="6010008"/>
            <a:ext cx="546341" cy="520276"/>
          </a:xfrm>
          <a:prstGeom prst="chord">
            <a:avLst>
              <a:gd name="adj1" fmla="val 2700000"/>
              <a:gd name="adj2" fmla="val 142222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18877-54A5-09EF-756D-9FB29718220A}"/>
              </a:ext>
            </a:extLst>
          </p:cNvPr>
          <p:cNvSpPr txBox="1"/>
          <p:nvPr/>
        </p:nvSpPr>
        <p:spPr>
          <a:xfrm>
            <a:off x="2613541" y="6498144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solidFill>
                  <a:srgbClr val="002E58"/>
                </a:solidFill>
                <a:latin typeface="Montserrat" pitchFamily="2" charset="77"/>
              </a:rPr>
              <a:t>Impatto attuale</a:t>
            </a:r>
          </a:p>
        </p:txBody>
      </p:sp>
      <p:grpSp>
        <p:nvGrpSpPr>
          <p:cNvPr id="9" name="Group 35">
            <a:extLst>
              <a:ext uri="{FF2B5EF4-FFF2-40B4-BE49-F238E27FC236}">
                <a16:creationId xmlns:a16="http://schemas.microsoft.com/office/drawing/2014/main" id="{8CA5AF57-D7E2-38B4-F7DD-59B9FF7ADD7A}"/>
              </a:ext>
            </a:extLst>
          </p:cNvPr>
          <p:cNvGrpSpPr/>
          <p:nvPr/>
        </p:nvGrpSpPr>
        <p:grpSpPr>
          <a:xfrm>
            <a:off x="1034192" y="5178458"/>
            <a:ext cx="2288986" cy="360000"/>
            <a:chOff x="4001754" y="5091227"/>
            <a:chExt cx="2288986" cy="360000"/>
          </a:xfrm>
        </p:grpSpPr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60F621B9-4AC3-6B76-C966-F9FF015C55A0}"/>
                </a:ext>
              </a:extLst>
            </p:cNvPr>
            <p:cNvSpPr txBox="1"/>
            <p:nvPr/>
          </p:nvSpPr>
          <p:spPr>
            <a:xfrm>
              <a:off x="4323917" y="5166762"/>
              <a:ext cx="1966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Blockchain</a:t>
              </a:r>
            </a:p>
          </p:txBody>
        </p:sp>
        <p:pic>
          <p:nvPicPr>
            <p:cNvPr id="11" name="Picture 1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464B8FD-1793-0F92-147A-17D875AD4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754" y="5091227"/>
              <a:ext cx="360000" cy="360000"/>
            </a:xfrm>
            <a:prstGeom prst="rect">
              <a:avLst/>
            </a:prstGeom>
          </p:spPr>
        </p:pic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555E26FB-D87C-29A8-B5F2-A354CA979C8E}"/>
              </a:ext>
            </a:extLst>
          </p:cNvPr>
          <p:cNvGrpSpPr/>
          <p:nvPr/>
        </p:nvGrpSpPr>
        <p:grpSpPr>
          <a:xfrm>
            <a:off x="1357878" y="4907758"/>
            <a:ext cx="1235926" cy="360000"/>
            <a:chOff x="4325440" y="4820527"/>
            <a:chExt cx="1235926" cy="360000"/>
          </a:xfrm>
        </p:grpSpPr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DFEEF83E-B730-C1DE-CD0C-DE970796F04C}"/>
                </a:ext>
              </a:extLst>
            </p:cNvPr>
            <p:cNvSpPr txBox="1"/>
            <p:nvPr/>
          </p:nvSpPr>
          <p:spPr>
            <a:xfrm>
              <a:off x="4456886" y="4838342"/>
              <a:ext cx="110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Quantum</a:t>
              </a:r>
            </a:p>
          </p:txBody>
        </p:sp>
        <p:pic>
          <p:nvPicPr>
            <p:cNvPr id="14" name="Picture 17" descr="Icon&#10;&#10;Description automatically generated">
              <a:extLst>
                <a:ext uri="{FF2B5EF4-FFF2-40B4-BE49-F238E27FC236}">
                  <a16:creationId xmlns:a16="http://schemas.microsoft.com/office/drawing/2014/main" id="{773A6647-99BC-BBFF-4184-0C64AA71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440" y="4820527"/>
              <a:ext cx="360000" cy="360000"/>
            </a:xfrm>
            <a:prstGeom prst="rect">
              <a:avLst/>
            </a:prstGeom>
          </p:spPr>
        </p:pic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76B89165-5570-6FAB-CC06-B0D37C85C3ED}"/>
              </a:ext>
            </a:extLst>
          </p:cNvPr>
          <p:cNvGrpSpPr/>
          <p:nvPr/>
        </p:nvGrpSpPr>
        <p:grpSpPr>
          <a:xfrm>
            <a:off x="1804427" y="4233488"/>
            <a:ext cx="1872651" cy="276999"/>
            <a:chOff x="4771989" y="4146257"/>
            <a:chExt cx="1872651" cy="276999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1D44AA3A-3BE1-B94B-40D9-21E462CFE4C8}"/>
                </a:ext>
              </a:extLst>
            </p:cNvPr>
            <p:cNvSpPr txBox="1"/>
            <p:nvPr/>
          </p:nvSpPr>
          <p:spPr>
            <a:xfrm>
              <a:off x="5048411" y="4179603"/>
              <a:ext cx="1596229" cy="21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5G</a:t>
              </a:r>
            </a:p>
          </p:txBody>
        </p:sp>
        <p:pic>
          <p:nvPicPr>
            <p:cNvPr id="17" name="Picture 20" descr="A red and white sign&#10;&#10;Description automatically generated with low confidence">
              <a:extLst>
                <a:ext uri="{FF2B5EF4-FFF2-40B4-BE49-F238E27FC236}">
                  <a16:creationId xmlns:a16="http://schemas.microsoft.com/office/drawing/2014/main" id="{34E24870-637C-52CD-1FD0-FB81545B3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989" y="4146257"/>
              <a:ext cx="292168" cy="276999"/>
            </a:xfrm>
            <a:prstGeom prst="rect">
              <a:avLst/>
            </a:prstGeom>
          </p:spPr>
        </p:pic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A29F0B49-47A1-118E-9E76-D36A6D67FBB9}"/>
              </a:ext>
            </a:extLst>
          </p:cNvPr>
          <p:cNvGrpSpPr/>
          <p:nvPr/>
        </p:nvGrpSpPr>
        <p:grpSpPr>
          <a:xfrm>
            <a:off x="850264" y="3740539"/>
            <a:ext cx="1167930" cy="842160"/>
            <a:chOff x="3817826" y="3653308"/>
            <a:chExt cx="1167930" cy="842160"/>
          </a:xfrm>
        </p:grpSpPr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07889A9C-D38A-D5F1-3D3D-4A150D3F4F91}"/>
                </a:ext>
              </a:extLst>
            </p:cNvPr>
            <p:cNvSpPr txBox="1"/>
            <p:nvPr/>
          </p:nvSpPr>
          <p:spPr>
            <a:xfrm>
              <a:off x="3817826" y="3653308"/>
              <a:ext cx="1167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 dirty="0">
                  <a:solidFill>
                    <a:srgbClr val="002E58"/>
                  </a:solidFill>
                  <a:latin typeface="Montserrat" pitchFamily="2" charset="77"/>
                </a:rPr>
                <a:t>AR &amp; Metaverso</a:t>
              </a:r>
            </a:p>
          </p:txBody>
        </p:sp>
        <p:pic>
          <p:nvPicPr>
            <p:cNvPr id="20" name="Picture 26" descr="Icon&#10;&#10;Description automatically generated">
              <a:extLst>
                <a:ext uri="{FF2B5EF4-FFF2-40B4-BE49-F238E27FC236}">
                  <a16:creationId xmlns:a16="http://schemas.microsoft.com/office/drawing/2014/main" id="{B3F17A38-2507-6344-0CF3-C787EACF6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93" y="4135468"/>
              <a:ext cx="360000" cy="360000"/>
            </a:xfrm>
            <a:prstGeom prst="rect">
              <a:avLst/>
            </a:prstGeom>
          </p:spPr>
        </p:pic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08FE1CEC-66DE-7137-90A5-E5A6239D859E}"/>
              </a:ext>
            </a:extLst>
          </p:cNvPr>
          <p:cNvGrpSpPr/>
          <p:nvPr/>
        </p:nvGrpSpPr>
        <p:grpSpPr>
          <a:xfrm>
            <a:off x="3277081" y="3252757"/>
            <a:ext cx="546342" cy="617239"/>
            <a:chOff x="6244643" y="3165526"/>
            <a:chExt cx="546342" cy="617239"/>
          </a:xfrm>
        </p:grpSpPr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5D75E4C6-337E-4D2B-5FCD-C40457DBBBAD}"/>
                </a:ext>
              </a:extLst>
            </p:cNvPr>
            <p:cNvSpPr txBox="1"/>
            <p:nvPr/>
          </p:nvSpPr>
          <p:spPr>
            <a:xfrm>
              <a:off x="6244643" y="3505766"/>
              <a:ext cx="54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IoT</a:t>
              </a:r>
            </a:p>
          </p:txBody>
        </p:sp>
        <p:pic>
          <p:nvPicPr>
            <p:cNvPr id="23" name="Picture 32" descr="Icon&#10;&#10;Description automatically generated">
              <a:extLst>
                <a:ext uri="{FF2B5EF4-FFF2-40B4-BE49-F238E27FC236}">
                  <a16:creationId xmlns:a16="http://schemas.microsoft.com/office/drawing/2014/main" id="{3CFB6F0D-7251-112E-800B-51356EF1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430" y="316552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0AA5D6C1-68A8-050E-0DE9-C2FE44569194}"/>
              </a:ext>
            </a:extLst>
          </p:cNvPr>
          <p:cNvGrpSpPr/>
          <p:nvPr/>
        </p:nvGrpSpPr>
        <p:grpSpPr>
          <a:xfrm>
            <a:off x="2538406" y="2146434"/>
            <a:ext cx="1966823" cy="360000"/>
            <a:chOff x="5505968" y="2059203"/>
            <a:chExt cx="1966823" cy="360000"/>
          </a:xfrm>
        </p:grpSpPr>
        <p:sp>
          <p:nvSpPr>
            <p:cNvPr id="25" name="TextBox 36">
              <a:extLst>
                <a:ext uri="{FF2B5EF4-FFF2-40B4-BE49-F238E27FC236}">
                  <a16:creationId xmlns:a16="http://schemas.microsoft.com/office/drawing/2014/main" id="{F2DE0212-6B89-155E-2B9D-25D77688FD17}"/>
                </a:ext>
              </a:extLst>
            </p:cNvPr>
            <p:cNvSpPr txBox="1"/>
            <p:nvPr/>
          </p:nvSpPr>
          <p:spPr>
            <a:xfrm>
              <a:off x="5505968" y="2072087"/>
              <a:ext cx="1966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AI</a:t>
              </a:r>
            </a:p>
          </p:txBody>
        </p:sp>
        <p:pic>
          <p:nvPicPr>
            <p:cNvPr id="26" name="Picture 38" descr="Icon&#10;&#10;Description automatically generated">
              <a:extLst>
                <a:ext uri="{FF2B5EF4-FFF2-40B4-BE49-F238E27FC236}">
                  <a16:creationId xmlns:a16="http://schemas.microsoft.com/office/drawing/2014/main" id="{F72E9F84-CC3D-C714-6DFD-8B96C68D4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3251" y="2059203"/>
              <a:ext cx="360000" cy="360000"/>
            </a:xfrm>
            <a:prstGeom prst="rect">
              <a:avLst/>
            </a:prstGeom>
          </p:spPr>
        </p:pic>
      </p:grpSp>
      <p:grpSp>
        <p:nvGrpSpPr>
          <p:cNvPr id="27" name="Group 23">
            <a:extLst>
              <a:ext uri="{FF2B5EF4-FFF2-40B4-BE49-F238E27FC236}">
                <a16:creationId xmlns:a16="http://schemas.microsoft.com/office/drawing/2014/main" id="{B483DA5C-D0A8-5FB9-4C3D-ACFAAA9A9EB8}"/>
              </a:ext>
            </a:extLst>
          </p:cNvPr>
          <p:cNvGrpSpPr/>
          <p:nvPr/>
        </p:nvGrpSpPr>
        <p:grpSpPr>
          <a:xfrm>
            <a:off x="2833139" y="2598798"/>
            <a:ext cx="1056473" cy="646331"/>
            <a:chOff x="5648301" y="2587767"/>
            <a:chExt cx="1056473" cy="646331"/>
          </a:xfrm>
        </p:grpSpPr>
        <p:sp>
          <p:nvSpPr>
            <p:cNvPr id="28" name="TextBox 42">
              <a:extLst>
                <a:ext uri="{FF2B5EF4-FFF2-40B4-BE49-F238E27FC236}">
                  <a16:creationId xmlns:a16="http://schemas.microsoft.com/office/drawing/2014/main" id="{FB586418-D4B8-49F7-2550-E8965A360C6B}"/>
                </a:ext>
              </a:extLst>
            </p:cNvPr>
            <p:cNvSpPr txBox="1"/>
            <p:nvPr/>
          </p:nvSpPr>
          <p:spPr>
            <a:xfrm>
              <a:off x="5648301" y="2587767"/>
              <a:ext cx="764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Digital </a:t>
              </a:r>
            </a:p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supply </a:t>
              </a:r>
            </a:p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chain</a:t>
              </a:r>
              <a:endParaRPr lang="it-IT" sz="1200">
                <a:solidFill>
                  <a:srgbClr val="002E58"/>
                </a:solidFill>
                <a:latin typeface="Montserrat" pitchFamily="2" charset="77"/>
              </a:endParaRPr>
            </a:p>
          </p:txBody>
        </p:sp>
        <p:pic>
          <p:nvPicPr>
            <p:cNvPr id="29" name="Picture 5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A901C6-6AFB-2486-CE5B-A4AF4006E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4774" y="2684528"/>
              <a:ext cx="360000" cy="360000"/>
            </a:xfrm>
            <a:prstGeom prst="rect">
              <a:avLst/>
            </a:prstGeom>
          </p:spPr>
        </p:pic>
      </p:grpSp>
      <p:grpSp>
        <p:nvGrpSpPr>
          <p:cNvPr id="30" name="Group 21">
            <a:extLst>
              <a:ext uri="{FF2B5EF4-FFF2-40B4-BE49-F238E27FC236}">
                <a16:creationId xmlns:a16="http://schemas.microsoft.com/office/drawing/2014/main" id="{CFA53CE2-33BB-37CC-D5D4-82E1C7B1057C}"/>
              </a:ext>
            </a:extLst>
          </p:cNvPr>
          <p:cNvGrpSpPr/>
          <p:nvPr/>
        </p:nvGrpSpPr>
        <p:grpSpPr>
          <a:xfrm>
            <a:off x="3864491" y="2614275"/>
            <a:ext cx="842873" cy="1316589"/>
            <a:chOff x="6832053" y="2603244"/>
            <a:chExt cx="842873" cy="1316589"/>
          </a:xfrm>
        </p:grpSpPr>
        <p:sp>
          <p:nvSpPr>
            <p:cNvPr id="31" name="TextBox 57">
              <a:extLst>
                <a:ext uri="{FF2B5EF4-FFF2-40B4-BE49-F238E27FC236}">
                  <a16:creationId xmlns:a16="http://schemas.microsoft.com/office/drawing/2014/main" id="{554FB68F-32EA-8672-A4BC-AAD666034EFF}"/>
                </a:ext>
              </a:extLst>
            </p:cNvPr>
            <p:cNvSpPr txBox="1"/>
            <p:nvPr/>
          </p:nvSpPr>
          <p:spPr>
            <a:xfrm>
              <a:off x="6832053" y="2930341"/>
              <a:ext cx="842873" cy="989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 dirty="0" err="1">
                  <a:solidFill>
                    <a:srgbClr val="002E58"/>
                  </a:solidFill>
                  <a:latin typeface="Montserrat" pitchFamily="2" charset="77"/>
                </a:rPr>
                <a:t>DevSecOps</a:t>
              </a:r>
              <a:r>
                <a:rPr lang="it-IT" sz="1200" b="1" dirty="0">
                  <a:solidFill>
                    <a:srgbClr val="002E58"/>
                  </a:solidFill>
                  <a:latin typeface="Montserrat" pitchFamily="2" charset="77"/>
                </a:rPr>
                <a:t> &amp;</a:t>
              </a:r>
            </a:p>
            <a:p>
              <a:pPr algn="l"/>
              <a:r>
                <a:rPr lang="it-IT" sz="1200" b="1" dirty="0">
                  <a:solidFill>
                    <a:srgbClr val="002E58"/>
                  </a:solidFill>
                  <a:latin typeface="Montserrat" pitchFamily="2" charset="77"/>
                </a:rPr>
                <a:t>Security by </a:t>
              </a:r>
            </a:p>
            <a:p>
              <a:pPr algn="l"/>
              <a:r>
                <a:rPr lang="it-IT" sz="1200" b="1" dirty="0">
                  <a:solidFill>
                    <a:srgbClr val="002E58"/>
                  </a:solidFill>
                  <a:latin typeface="Montserrat" pitchFamily="2" charset="77"/>
                </a:rPr>
                <a:t>Design</a:t>
              </a:r>
            </a:p>
          </p:txBody>
        </p:sp>
        <p:pic>
          <p:nvPicPr>
            <p:cNvPr id="32" name="Picture 58" descr="Icon&#10;&#10;Description automatically generated">
              <a:extLst>
                <a:ext uri="{FF2B5EF4-FFF2-40B4-BE49-F238E27FC236}">
                  <a16:creationId xmlns:a16="http://schemas.microsoft.com/office/drawing/2014/main" id="{8BBFB757-40A7-ABBA-9424-976D4009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431" y="2603244"/>
              <a:ext cx="351470" cy="350724"/>
            </a:xfrm>
            <a:prstGeom prst="rect">
              <a:avLst/>
            </a:prstGeom>
          </p:spPr>
        </p:pic>
      </p:grpSp>
      <p:grpSp>
        <p:nvGrpSpPr>
          <p:cNvPr id="33" name="Group 13">
            <a:extLst>
              <a:ext uri="{FF2B5EF4-FFF2-40B4-BE49-F238E27FC236}">
                <a16:creationId xmlns:a16="http://schemas.microsoft.com/office/drawing/2014/main" id="{BB2C96BB-3990-743F-FB8D-CFF8C97D58FC}"/>
              </a:ext>
            </a:extLst>
          </p:cNvPr>
          <p:cNvGrpSpPr/>
          <p:nvPr/>
        </p:nvGrpSpPr>
        <p:grpSpPr>
          <a:xfrm>
            <a:off x="4379091" y="2526025"/>
            <a:ext cx="1966824" cy="424976"/>
            <a:chOff x="7346653" y="2438794"/>
            <a:chExt cx="1966824" cy="424976"/>
          </a:xfrm>
        </p:grpSpPr>
        <p:sp>
          <p:nvSpPr>
            <p:cNvPr id="34" name="TextBox 60">
              <a:extLst>
                <a:ext uri="{FF2B5EF4-FFF2-40B4-BE49-F238E27FC236}">
                  <a16:creationId xmlns:a16="http://schemas.microsoft.com/office/drawing/2014/main" id="{0421DBB6-50F1-8E80-6990-F535B1593D21}"/>
                </a:ext>
              </a:extLst>
            </p:cNvPr>
            <p:cNvSpPr txBox="1"/>
            <p:nvPr/>
          </p:nvSpPr>
          <p:spPr>
            <a:xfrm>
              <a:off x="7572675" y="2628474"/>
              <a:ext cx="1740802" cy="235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OT Security</a:t>
              </a:r>
            </a:p>
          </p:txBody>
        </p:sp>
        <p:pic>
          <p:nvPicPr>
            <p:cNvPr id="35" name="Picture 61" descr="Icon&#10;&#10;Description automatically generated">
              <a:extLst>
                <a:ext uri="{FF2B5EF4-FFF2-40B4-BE49-F238E27FC236}">
                  <a16:creationId xmlns:a16="http://schemas.microsoft.com/office/drawing/2014/main" id="{3C1363FE-4BB7-951F-BD5D-61C3489F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653" y="2438794"/>
              <a:ext cx="318630" cy="305801"/>
            </a:xfrm>
            <a:prstGeom prst="rect">
              <a:avLst/>
            </a:prstGeom>
          </p:spPr>
        </p:pic>
      </p:grpSp>
      <p:pic>
        <p:nvPicPr>
          <p:cNvPr id="36" name="Picture 63" descr="A round orange circle with a black background and a white circle with a black circle and a black background with a black circle with a black circle with a white circle with a black circle with a black&#10;&#10;Description automatically generated">
            <a:extLst>
              <a:ext uri="{FF2B5EF4-FFF2-40B4-BE49-F238E27FC236}">
                <a16:creationId xmlns:a16="http://schemas.microsoft.com/office/drawing/2014/main" id="{6B1B6031-2119-48B2-32E1-DB877AF38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82" y="2455993"/>
            <a:ext cx="309196" cy="309196"/>
          </a:xfrm>
          <a:prstGeom prst="rect">
            <a:avLst/>
          </a:prstGeom>
        </p:spPr>
      </p:pic>
      <p:sp>
        <p:nvSpPr>
          <p:cNvPr id="37" name="TextBox 64">
            <a:extLst>
              <a:ext uri="{FF2B5EF4-FFF2-40B4-BE49-F238E27FC236}">
                <a16:creationId xmlns:a16="http://schemas.microsoft.com/office/drawing/2014/main" id="{C8808BEB-24A0-B225-866D-3BA0B2D60928}"/>
              </a:ext>
            </a:extLst>
          </p:cNvPr>
          <p:cNvSpPr txBox="1"/>
          <p:nvPr/>
        </p:nvSpPr>
        <p:spPr>
          <a:xfrm>
            <a:off x="3588868" y="2198754"/>
            <a:ext cx="92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1">
                <a:solidFill>
                  <a:srgbClr val="002E58"/>
                </a:solidFill>
                <a:latin typeface="Montserrat" pitchFamily="2" charset="77"/>
              </a:rPr>
              <a:t>Big Data </a:t>
            </a:r>
          </a:p>
        </p:txBody>
      </p:sp>
      <p:grpSp>
        <p:nvGrpSpPr>
          <p:cNvPr id="41" name="Group 3">
            <a:extLst>
              <a:ext uri="{FF2B5EF4-FFF2-40B4-BE49-F238E27FC236}">
                <a16:creationId xmlns:a16="http://schemas.microsoft.com/office/drawing/2014/main" id="{A833885B-1BD4-0F3A-03E9-DE429A9819C0}"/>
              </a:ext>
            </a:extLst>
          </p:cNvPr>
          <p:cNvGrpSpPr/>
          <p:nvPr/>
        </p:nvGrpSpPr>
        <p:grpSpPr>
          <a:xfrm>
            <a:off x="5131501" y="1258129"/>
            <a:ext cx="741872" cy="598681"/>
            <a:chOff x="8099063" y="1170898"/>
            <a:chExt cx="741872" cy="598681"/>
          </a:xfrm>
        </p:grpSpPr>
        <p:sp>
          <p:nvSpPr>
            <p:cNvPr id="42" name="TextBox 69">
              <a:extLst>
                <a:ext uri="{FF2B5EF4-FFF2-40B4-BE49-F238E27FC236}">
                  <a16:creationId xmlns:a16="http://schemas.microsoft.com/office/drawing/2014/main" id="{CAFF17D3-227E-C353-B40B-A69E246E8523}"/>
                </a:ext>
              </a:extLst>
            </p:cNvPr>
            <p:cNvSpPr txBox="1"/>
            <p:nvPr/>
          </p:nvSpPr>
          <p:spPr>
            <a:xfrm>
              <a:off x="8099063" y="1170898"/>
              <a:ext cx="741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>
                  <a:solidFill>
                    <a:srgbClr val="002E58"/>
                  </a:solidFill>
                  <a:latin typeface="Montserrat" pitchFamily="2" charset="77"/>
                </a:rPr>
                <a:t>Cloud</a:t>
              </a:r>
            </a:p>
          </p:txBody>
        </p:sp>
        <p:pic>
          <p:nvPicPr>
            <p:cNvPr id="43" name="Picture 70" descr="Icon&#10;&#10;Description automatically generated">
              <a:extLst>
                <a:ext uri="{FF2B5EF4-FFF2-40B4-BE49-F238E27FC236}">
                  <a16:creationId xmlns:a16="http://schemas.microsoft.com/office/drawing/2014/main" id="{2BF15E93-9F1E-A3B8-E156-46119795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999" y="1409579"/>
              <a:ext cx="360000" cy="360000"/>
            </a:xfrm>
            <a:prstGeom prst="rect">
              <a:avLst/>
            </a:prstGeom>
          </p:spPr>
        </p:pic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DD7B0033-66AE-C6A8-2E16-80EA3B2D9910}"/>
              </a:ext>
            </a:extLst>
          </p:cNvPr>
          <p:cNvSpPr/>
          <p:nvPr/>
        </p:nvSpPr>
        <p:spPr>
          <a:xfrm>
            <a:off x="4256164" y="1666519"/>
            <a:ext cx="1347639" cy="785358"/>
          </a:xfrm>
          <a:prstGeom prst="rect">
            <a:avLst/>
          </a:prstGeom>
          <a:solidFill>
            <a:srgbClr val="FFC1BE">
              <a:alpha val="69804"/>
            </a:srgb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92E22531-49A5-2FA2-EC51-A4D6B140C1AF}"/>
              </a:ext>
            </a:extLst>
          </p:cNvPr>
          <p:cNvGrpSpPr/>
          <p:nvPr/>
        </p:nvGrpSpPr>
        <p:grpSpPr>
          <a:xfrm>
            <a:off x="4256164" y="1749566"/>
            <a:ext cx="2304550" cy="576868"/>
            <a:chOff x="7223726" y="1662335"/>
            <a:chExt cx="2304550" cy="576868"/>
          </a:xfrm>
        </p:grpSpPr>
        <p:sp>
          <p:nvSpPr>
            <p:cNvPr id="39" name="TextBox 66">
              <a:extLst>
                <a:ext uri="{FF2B5EF4-FFF2-40B4-BE49-F238E27FC236}">
                  <a16:creationId xmlns:a16="http://schemas.microsoft.com/office/drawing/2014/main" id="{CD854890-3A7A-B2BE-4389-DC439BA3D1C5}"/>
                </a:ext>
              </a:extLst>
            </p:cNvPr>
            <p:cNvSpPr txBox="1"/>
            <p:nvPr/>
          </p:nvSpPr>
          <p:spPr>
            <a:xfrm>
              <a:off x="7223726" y="1662335"/>
              <a:ext cx="230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1200" b="1" dirty="0">
                  <a:solidFill>
                    <a:srgbClr val="002E58"/>
                  </a:solidFill>
                  <a:latin typeface="Montserrat" pitchFamily="2" charset="77"/>
                </a:rPr>
                <a:t>Digital Identity</a:t>
              </a:r>
            </a:p>
          </p:txBody>
        </p:sp>
        <p:pic>
          <p:nvPicPr>
            <p:cNvPr id="40" name="Picture 67" descr="Icon&#10;&#10;Description automatically generated">
              <a:extLst>
                <a:ext uri="{FF2B5EF4-FFF2-40B4-BE49-F238E27FC236}">
                  <a16:creationId xmlns:a16="http://schemas.microsoft.com/office/drawing/2014/main" id="{65FCD8BF-E05E-536F-C790-DE136485C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926" y="1879203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TextBox 46">
            <a:extLst>
              <a:ext uri="{FF2B5EF4-FFF2-40B4-BE49-F238E27FC236}">
                <a16:creationId xmlns:a16="http://schemas.microsoft.com/office/drawing/2014/main" id="{6C08FD2E-0571-FE9F-A44C-421245650EEB}"/>
              </a:ext>
            </a:extLst>
          </p:cNvPr>
          <p:cNvSpPr txBox="1"/>
          <p:nvPr/>
        </p:nvSpPr>
        <p:spPr>
          <a:xfrm rot="16200000">
            <a:off x="-1072595" y="2923094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solidFill>
                  <a:srgbClr val="002E58"/>
                </a:solidFill>
                <a:latin typeface="Montserrat" pitchFamily="2" charset="77"/>
              </a:rPr>
              <a:t>Impatto futuro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A8523A6-D1C8-CF7E-536A-7D7A23993F7E}"/>
              </a:ext>
            </a:extLst>
          </p:cNvPr>
          <p:cNvSpPr txBox="1"/>
          <p:nvPr/>
        </p:nvSpPr>
        <p:spPr>
          <a:xfrm>
            <a:off x="7249793" y="2309377"/>
            <a:ext cx="43925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2E58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Si consolida l’esigenza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799B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certificare l’identità degli utenti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2E58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 di definire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799B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privilegi e modalità di accesso a dati critici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799B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2E58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La Digital Identity </a:t>
            </a:r>
            <a:r>
              <a:rPr lang="it-IT" sz="2000" dirty="0">
                <a:solidFill>
                  <a:srgbClr val="002E58"/>
                </a:solidFill>
                <a:latin typeface="Montserrat" pitchFamily="2" charset="77"/>
              </a:rPr>
              <a:t>appare come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2E58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il </a:t>
            </a:r>
            <a:r>
              <a:rPr lang="it-IT" sz="2000" b="1" dirty="0">
                <a:solidFill>
                  <a:srgbClr val="00799B"/>
                </a:solidFill>
                <a:latin typeface="Montserrat" pitchFamily="2" charset="77"/>
              </a:rPr>
              <a:t>trend in maggior crescita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2E58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nello scenario attuale dal punto di vista dei CISO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A77E3288-AD05-3F14-A695-80FD25A70E09}"/>
              </a:ext>
            </a:extLst>
          </p:cNvPr>
          <p:cNvSpPr txBox="1"/>
          <p:nvPr/>
        </p:nvSpPr>
        <p:spPr>
          <a:xfrm>
            <a:off x="7657901" y="6582402"/>
            <a:ext cx="4296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002E58"/>
                </a:solidFill>
                <a:latin typeface="Montserrat" pitchFamily="2" charset="77"/>
              </a:rPr>
              <a:t>Campione Survey CISO 2023: 110 </a:t>
            </a:r>
            <a:r>
              <a:rPr lang="en-US" sz="1000" i="1" dirty="0" err="1">
                <a:solidFill>
                  <a:srgbClr val="002E58"/>
                </a:solidFill>
                <a:latin typeface="Montserrat" pitchFamily="2" charset="77"/>
              </a:rPr>
              <a:t>grandi</a:t>
            </a:r>
            <a:r>
              <a:rPr lang="en-US" sz="1000" i="1" dirty="0">
                <a:solidFill>
                  <a:srgbClr val="002E58"/>
                </a:solidFill>
                <a:latin typeface="Montserrat" pitchFamily="2" charset="77"/>
              </a:rPr>
              <a:t> </a:t>
            </a:r>
            <a:r>
              <a:rPr lang="en-US" sz="1000" i="1" dirty="0" err="1">
                <a:solidFill>
                  <a:srgbClr val="002E58"/>
                </a:solidFill>
                <a:latin typeface="Montserrat" pitchFamily="2" charset="77"/>
              </a:rPr>
              <a:t>organizzazioni</a:t>
            </a:r>
            <a:r>
              <a:rPr lang="en-US" sz="1000" i="1" dirty="0">
                <a:solidFill>
                  <a:srgbClr val="002E58"/>
                </a:solidFill>
                <a:latin typeface="Montserrat" pitchFamily="2" charset="77"/>
              </a:rPr>
              <a:t> </a:t>
            </a:r>
            <a:r>
              <a:rPr lang="en-US" sz="1000" i="1" dirty="0" err="1">
                <a:solidFill>
                  <a:srgbClr val="002E58"/>
                </a:solidFill>
                <a:latin typeface="Montserrat" pitchFamily="2" charset="77"/>
              </a:rPr>
              <a:t>italiane</a:t>
            </a:r>
            <a:endParaRPr lang="en-GB" sz="1000" i="1" dirty="0">
              <a:solidFill>
                <a:srgbClr val="002E58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7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09A4E50-0E48-4B88-8AE5-8210D1CDAA2C}"/>
              </a:ext>
            </a:extLst>
          </p:cNvPr>
          <p:cNvSpPr/>
          <p:nvPr/>
        </p:nvSpPr>
        <p:spPr>
          <a:xfrm>
            <a:off x="515435" y="4424588"/>
            <a:ext cx="10196108" cy="981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FC3B84D-60B8-4845-9355-F1B13080B599}"/>
              </a:ext>
            </a:extLst>
          </p:cNvPr>
          <p:cNvSpPr/>
          <p:nvPr/>
        </p:nvSpPr>
        <p:spPr>
          <a:xfrm>
            <a:off x="513887" y="3418579"/>
            <a:ext cx="10197656" cy="981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65AF71F-19D1-4CB7-86C5-68216E306153}"/>
              </a:ext>
            </a:extLst>
          </p:cNvPr>
          <p:cNvSpPr/>
          <p:nvPr/>
        </p:nvSpPr>
        <p:spPr>
          <a:xfrm>
            <a:off x="516986" y="2412569"/>
            <a:ext cx="10517989" cy="9816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61057F8-AC44-4CB5-BBE3-BC08F0D23B09}"/>
              </a:ext>
            </a:extLst>
          </p:cNvPr>
          <p:cNvSpPr/>
          <p:nvPr/>
        </p:nvSpPr>
        <p:spPr>
          <a:xfrm>
            <a:off x="516985" y="1430879"/>
            <a:ext cx="11108995" cy="896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Montserrat" pitchFamily="2" charset="77"/>
              </a:rPr>
              <a:t>Digital Identity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F0C241-2FFE-4D9A-85D9-0B151DE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87" y="17502"/>
            <a:ext cx="10479736" cy="739276"/>
          </a:xfrm>
        </p:spPr>
        <p:txBody>
          <a:bodyPr/>
          <a:lstStyle/>
          <a:p>
            <a:r>
              <a:rPr lang="it-IT" dirty="0"/>
              <a:t>I trend che descrivono lo scenario della Digital Identity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C6E2824-531B-46EE-B2B0-84B94FFFA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8ACEEC-BB50-3E4F-B1C7-4DEF5308D5A3}" type="slidenum">
              <a:rPr lang="it-IT" smtClean="0"/>
              <a:pPr/>
              <a:t>6</a:t>
            </a:fld>
            <a:endParaRPr lang="it-IT" dirty="0"/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4717CE37-23E2-421F-9773-9B2E738A391F}"/>
              </a:ext>
            </a:extLst>
          </p:cNvPr>
          <p:cNvGrpSpPr/>
          <p:nvPr/>
        </p:nvGrpSpPr>
        <p:grpSpPr>
          <a:xfrm>
            <a:off x="8453902" y="1430880"/>
            <a:ext cx="3426717" cy="4836425"/>
            <a:chOff x="7373549" y="1376687"/>
            <a:chExt cx="3121033" cy="4404988"/>
          </a:xfrm>
        </p:grpSpPr>
        <p:sp>
          <p:nvSpPr>
            <p:cNvPr id="19" name="Freeform: Shape 122">
              <a:extLst>
                <a:ext uri="{FF2B5EF4-FFF2-40B4-BE49-F238E27FC236}">
                  <a16:creationId xmlns:a16="http://schemas.microsoft.com/office/drawing/2014/main" id="{ED0E73A2-486A-4E22-A68C-75A719A1F49C}"/>
                </a:ext>
              </a:extLst>
            </p:cNvPr>
            <p:cNvSpPr/>
            <p:nvPr/>
          </p:nvSpPr>
          <p:spPr>
            <a:xfrm>
              <a:off x="7607778" y="4953158"/>
              <a:ext cx="1944473" cy="828517"/>
            </a:xfrm>
            <a:custGeom>
              <a:avLst/>
              <a:gdLst>
                <a:gd name="connsiteX0" fmla="*/ 0 w 1816816"/>
                <a:gd name="connsiteY0" fmla="*/ 0 h 755822"/>
                <a:gd name="connsiteX1" fmla="*/ 473928 w 1816816"/>
                <a:gd name="connsiteY1" fmla="*/ 0 h 755822"/>
                <a:gd name="connsiteX2" fmla="*/ 470509 w 1816816"/>
                <a:gd name="connsiteY2" fmla="*/ 42159 h 755822"/>
                <a:gd name="connsiteX3" fmla="*/ 612819 w 1816816"/>
                <a:gd name="connsiteY3" fmla="*/ 290993 h 755822"/>
                <a:gd name="connsiteX4" fmla="*/ 711406 w 1816816"/>
                <a:gd name="connsiteY4" fmla="*/ 314941 h 755822"/>
                <a:gd name="connsiteX5" fmla="*/ 722716 w 1816816"/>
                <a:gd name="connsiteY5" fmla="*/ 314658 h 755822"/>
                <a:gd name="connsiteX6" fmla="*/ 726346 w 1816816"/>
                <a:gd name="connsiteY6" fmla="*/ 314375 h 755822"/>
                <a:gd name="connsiteX7" fmla="*/ 734027 w 1816816"/>
                <a:gd name="connsiteY7" fmla="*/ 313701 h 755822"/>
                <a:gd name="connsiteX8" fmla="*/ 749642 w 1816816"/>
                <a:gd name="connsiteY8" fmla="*/ 311470 h 755822"/>
                <a:gd name="connsiteX9" fmla="*/ 749811 w 1816816"/>
                <a:gd name="connsiteY9" fmla="*/ 311470 h 755822"/>
                <a:gd name="connsiteX10" fmla="*/ 754453 w 1816816"/>
                <a:gd name="connsiteY10" fmla="*/ 310513 h 755822"/>
                <a:gd name="connsiteX11" fmla="*/ 765089 w 1816816"/>
                <a:gd name="connsiteY11" fmla="*/ 308069 h 755822"/>
                <a:gd name="connsiteX12" fmla="*/ 769393 w 1816816"/>
                <a:gd name="connsiteY12" fmla="*/ 306935 h 755822"/>
                <a:gd name="connsiteX13" fmla="*/ 777328 w 1816816"/>
                <a:gd name="connsiteY13" fmla="*/ 304491 h 755822"/>
                <a:gd name="connsiteX14" fmla="*/ 781886 w 1816816"/>
                <a:gd name="connsiteY14" fmla="*/ 303109 h 755822"/>
                <a:gd name="connsiteX15" fmla="*/ 788807 w 1816816"/>
                <a:gd name="connsiteY15" fmla="*/ 300558 h 755822"/>
                <a:gd name="connsiteX16" fmla="*/ 793534 w 1816816"/>
                <a:gd name="connsiteY16" fmla="*/ 298787 h 755822"/>
                <a:gd name="connsiteX17" fmla="*/ 798936 w 1816816"/>
                <a:gd name="connsiteY17" fmla="*/ 296449 h 755822"/>
                <a:gd name="connsiteX18" fmla="*/ 804507 w 1816816"/>
                <a:gd name="connsiteY18" fmla="*/ 294004 h 755822"/>
                <a:gd name="connsiteX19" fmla="*/ 808727 w 1816816"/>
                <a:gd name="connsiteY19" fmla="*/ 291914 h 755822"/>
                <a:gd name="connsiteX20" fmla="*/ 814804 w 1816816"/>
                <a:gd name="connsiteY20" fmla="*/ 288832 h 755822"/>
                <a:gd name="connsiteX21" fmla="*/ 818940 w 1816816"/>
                <a:gd name="connsiteY21" fmla="*/ 286494 h 755822"/>
                <a:gd name="connsiteX22" fmla="*/ 824933 w 1816816"/>
                <a:gd name="connsiteY22" fmla="*/ 283022 h 755822"/>
                <a:gd name="connsiteX23" fmla="*/ 828731 w 1816816"/>
                <a:gd name="connsiteY23" fmla="*/ 280649 h 755822"/>
                <a:gd name="connsiteX24" fmla="*/ 834555 w 1816816"/>
                <a:gd name="connsiteY24" fmla="*/ 276894 h 755822"/>
                <a:gd name="connsiteX25" fmla="*/ 838269 w 1816816"/>
                <a:gd name="connsiteY25" fmla="*/ 274378 h 755822"/>
                <a:gd name="connsiteX26" fmla="*/ 844093 w 1816816"/>
                <a:gd name="connsiteY26" fmla="*/ 270163 h 755822"/>
                <a:gd name="connsiteX27" fmla="*/ 847385 w 1816816"/>
                <a:gd name="connsiteY27" fmla="*/ 267718 h 755822"/>
                <a:gd name="connsiteX28" fmla="*/ 853884 w 1816816"/>
                <a:gd name="connsiteY28" fmla="*/ 262546 h 755822"/>
                <a:gd name="connsiteX29" fmla="*/ 856248 w 1816816"/>
                <a:gd name="connsiteY29" fmla="*/ 260562 h 755822"/>
                <a:gd name="connsiteX30" fmla="*/ 864688 w 1816816"/>
                <a:gd name="connsiteY30" fmla="*/ 253052 h 755822"/>
                <a:gd name="connsiteX31" fmla="*/ 866545 w 1816816"/>
                <a:gd name="connsiteY31" fmla="*/ 251280 h 755822"/>
                <a:gd name="connsiteX32" fmla="*/ 872792 w 1816816"/>
                <a:gd name="connsiteY32" fmla="*/ 245081 h 755822"/>
                <a:gd name="connsiteX33" fmla="*/ 875746 w 1816816"/>
                <a:gd name="connsiteY33" fmla="*/ 242069 h 755822"/>
                <a:gd name="connsiteX34" fmla="*/ 880725 w 1816816"/>
                <a:gd name="connsiteY34" fmla="*/ 236720 h 755822"/>
                <a:gd name="connsiteX35" fmla="*/ 883849 w 1816816"/>
                <a:gd name="connsiteY35" fmla="*/ 233248 h 755822"/>
                <a:gd name="connsiteX36" fmla="*/ 888322 w 1816816"/>
                <a:gd name="connsiteY36" fmla="*/ 227899 h 755822"/>
                <a:gd name="connsiteX37" fmla="*/ 891361 w 1816816"/>
                <a:gd name="connsiteY37" fmla="*/ 224144 h 755822"/>
                <a:gd name="connsiteX38" fmla="*/ 895581 w 1816816"/>
                <a:gd name="connsiteY38" fmla="*/ 218617 h 755822"/>
                <a:gd name="connsiteX39" fmla="*/ 898620 w 1816816"/>
                <a:gd name="connsiteY39" fmla="*/ 214472 h 755822"/>
                <a:gd name="connsiteX40" fmla="*/ 902587 w 1816816"/>
                <a:gd name="connsiteY40" fmla="*/ 208840 h 755822"/>
                <a:gd name="connsiteX41" fmla="*/ 905625 w 1816816"/>
                <a:gd name="connsiteY41" fmla="*/ 204447 h 755822"/>
                <a:gd name="connsiteX42" fmla="*/ 908917 w 1816816"/>
                <a:gd name="connsiteY42" fmla="*/ 199204 h 755822"/>
                <a:gd name="connsiteX43" fmla="*/ 912294 w 1816816"/>
                <a:gd name="connsiteY43" fmla="*/ 193642 h 755822"/>
                <a:gd name="connsiteX44" fmla="*/ 915079 w 1816816"/>
                <a:gd name="connsiteY44" fmla="*/ 188682 h 755822"/>
                <a:gd name="connsiteX45" fmla="*/ 918624 w 1816816"/>
                <a:gd name="connsiteY45" fmla="*/ 182199 h 755822"/>
                <a:gd name="connsiteX46" fmla="*/ 921156 w 1816816"/>
                <a:gd name="connsiteY46" fmla="*/ 177239 h 755822"/>
                <a:gd name="connsiteX47" fmla="*/ 924870 w 1816816"/>
                <a:gd name="connsiteY47" fmla="*/ 169800 h 755822"/>
                <a:gd name="connsiteX48" fmla="*/ 926980 w 1816816"/>
                <a:gd name="connsiteY48" fmla="*/ 165123 h 755822"/>
                <a:gd name="connsiteX49" fmla="*/ 931285 w 1816816"/>
                <a:gd name="connsiteY49" fmla="*/ 154885 h 755822"/>
                <a:gd name="connsiteX50" fmla="*/ 932889 w 1816816"/>
                <a:gd name="connsiteY50" fmla="*/ 150847 h 755822"/>
                <a:gd name="connsiteX51" fmla="*/ 938713 w 1816816"/>
                <a:gd name="connsiteY51" fmla="*/ 134232 h 755822"/>
                <a:gd name="connsiteX52" fmla="*/ 940317 w 1816816"/>
                <a:gd name="connsiteY52" fmla="*/ 129059 h 755822"/>
                <a:gd name="connsiteX53" fmla="*/ 943440 w 1816816"/>
                <a:gd name="connsiteY53" fmla="*/ 117510 h 755822"/>
                <a:gd name="connsiteX54" fmla="*/ 943946 w 1816816"/>
                <a:gd name="connsiteY54" fmla="*/ 115349 h 755822"/>
                <a:gd name="connsiteX55" fmla="*/ 945803 w 1816816"/>
                <a:gd name="connsiteY55" fmla="*/ 107556 h 755822"/>
                <a:gd name="connsiteX56" fmla="*/ 946985 w 1816816"/>
                <a:gd name="connsiteY56" fmla="*/ 101675 h 755822"/>
                <a:gd name="connsiteX57" fmla="*/ 952049 w 1816816"/>
                <a:gd name="connsiteY57" fmla="*/ 62529 h 755822"/>
                <a:gd name="connsiteX58" fmla="*/ 952471 w 1816816"/>
                <a:gd name="connsiteY58" fmla="*/ 57640 h 755822"/>
                <a:gd name="connsiteX59" fmla="*/ 952809 w 1816816"/>
                <a:gd name="connsiteY59" fmla="*/ 42513 h 755822"/>
                <a:gd name="connsiteX60" fmla="*/ 952640 w 1816816"/>
                <a:gd name="connsiteY60" fmla="*/ 34932 h 755822"/>
                <a:gd name="connsiteX61" fmla="*/ 952640 w 1816816"/>
                <a:gd name="connsiteY61" fmla="*/ 34825 h 755822"/>
                <a:gd name="connsiteX62" fmla="*/ 952471 w 1816816"/>
                <a:gd name="connsiteY62" fmla="*/ 27492 h 755822"/>
                <a:gd name="connsiteX63" fmla="*/ 951965 w 1816816"/>
                <a:gd name="connsiteY63" fmla="*/ 20832 h 755822"/>
                <a:gd name="connsiteX64" fmla="*/ 951374 w 1816816"/>
                <a:gd name="connsiteY64" fmla="*/ 13605 h 755822"/>
                <a:gd name="connsiteX65" fmla="*/ 951036 w 1816816"/>
                <a:gd name="connsiteY65" fmla="*/ 10133 h 755822"/>
                <a:gd name="connsiteX66" fmla="*/ 949759 w 1816816"/>
                <a:gd name="connsiteY66" fmla="*/ 0 h 755822"/>
                <a:gd name="connsiteX67" fmla="*/ 1816816 w 1816816"/>
                <a:gd name="connsiteY67" fmla="*/ 0 h 755822"/>
                <a:gd name="connsiteX68" fmla="*/ 1813757 w 1816816"/>
                <a:gd name="connsiteY68" fmla="*/ 4890 h 755822"/>
                <a:gd name="connsiteX69" fmla="*/ 1598857 w 1816816"/>
                <a:gd name="connsiteY69" fmla="*/ 301586 h 755822"/>
                <a:gd name="connsiteX70" fmla="*/ 1441608 w 1816816"/>
                <a:gd name="connsiteY70" fmla="*/ 511380 h 755822"/>
                <a:gd name="connsiteX71" fmla="*/ 932467 w 1816816"/>
                <a:gd name="connsiteY71" fmla="*/ 755822 h 755822"/>
                <a:gd name="connsiteX72" fmla="*/ 912125 w 1816816"/>
                <a:gd name="connsiteY72" fmla="*/ 755433 h 755822"/>
                <a:gd name="connsiteX73" fmla="*/ 903262 w 1816816"/>
                <a:gd name="connsiteY73" fmla="*/ 755255 h 755822"/>
                <a:gd name="connsiteX74" fmla="*/ 897269 w 1816816"/>
                <a:gd name="connsiteY74" fmla="*/ 754972 h 755822"/>
                <a:gd name="connsiteX75" fmla="*/ 893049 w 1816816"/>
                <a:gd name="connsiteY75" fmla="*/ 754689 h 755822"/>
                <a:gd name="connsiteX76" fmla="*/ 868487 w 1816816"/>
                <a:gd name="connsiteY76" fmla="*/ 753201 h 755822"/>
                <a:gd name="connsiteX77" fmla="*/ 848820 w 1816816"/>
                <a:gd name="connsiteY77" fmla="*/ 751217 h 755822"/>
                <a:gd name="connsiteX78" fmla="*/ 825439 w 1816816"/>
                <a:gd name="connsiteY78" fmla="*/ 748028 h 755822"/>
                <a:gd name="connsiteX79" fmla="*/ 820291 w 1816816"/>
                <a:gd name="connsiteY79" fmla="*/ 747107 h 755822"/>
                <a:gd name="connsiteX80" fmla="*/ 802143 w 1816816"/>
                <a:gd name="connsiteY80" fmla="*/ 743706 h 755822"/>
                <a:gd name="connsiteX81" fmla="*/ 794631 w 1816816"/>
                <a:gd name="connsiteY81" fmla="*/ 742112 h 755822"/>
                <a:gd name="connsiteX82" fmla="*/ 777750 w 1816816"/>
                <a:gd name="connsiteY82" fmla="*/ 738180 h 755822"/>
                <a:gd name="connsiteX83" fmla="*/ 772432 w 1816816"/>
                <a:gd name="connsiteY83" fmla="*/ 736763 h 755822"/>
                <a:gd name="connsiteX84" fmla="*/ 769984 w 1816816"/>
                <a:gd name="connsiteY84" fmla="*/ 736125 h 755822"/>
                <a:gd name="connsiteX85" fmla="*/ 751668 w 1816816"/>
                <a:gd name="connsiteY85" fmla="*/ 730847 h 755822"/>
                <a:gd name="connsiteX86" fmla="*/ 749220 w 1816816"/>
                <a:gd name="connsiteY86" fmla="*/ 730103 h 755822"/>
                <a:gd name="connsiteX87" fmla="*/ 746435 w 1816816"/>
                <a:gd name="connsiteY87" fmla="*/ 729252 h 755822"/>
                <a:gd name="connsiteX88" fmla="*/ 723307 w 1816816"/>
                <a:gd name="connsiteY88" fmla="*/ 721459 h 755822"/>
                <a:gd name="connsiteX89" fmla="*/ 717652 w 1816816"/>
                <a:gd name="connsiteY89" fmla="*/ 719298 h 755822"/>
                <a:gd name="connsiteX90" fmla="*/ 700264 w 1816816"/>
                <a:gd name="connsiteY90" fmla="*/ 712460 h 755822"/>
                <a:gd name="connsiteX91" fmla="*/ 692836 w 1816816"/>
                <a:gd name="connsiteY91" fmla="*/ 709272 h 755822"/>
                <a:gd name="connsiteX92" fmla="*/ 676715 w 1816816"/>
                <a:gd name="connsiteY92" fmla="*/ 702045 h 755822"/>
                <a:gd name="connsiteX93" fmla="*/ 670384 w 1816816"/>
                <a:gd name="connsiteY93" fmla="*/ 699034 h 755822"/>
                <a:gd name="connsiteX94" fmla="*/ 669878 w 1816816"/>
                <a:gd name="connsiteY94" fmla="*/ 698857 h 755822"/>
                <a:gd name="connsiteX95" fmla="*/ 647763 w 1816816"/>
                <a:gd name="connsiteY95" fmla="*/ 687662 h 755822"/>
                <a:gd name="connsiteX96" fmla="*/ 646835 w 1816816"/>
                <a:gd name="connsiteY96" fmla="*/ 687095 h 755822"/>
                <a:gd name="connsiteX97" fmla="*/ 625902 w 1816816"/>
                <a:gd name="connsiteY97" fmla="*/ 675369 h 755822"/>
                <a:gd name="connsiteX98" fmla="*/ 622019 w 1816816"/>
                <a:gd name="connsiteY98" fmla="*/ 673137 h 755822"/>
                <a:gd name="connsiteX99" fmla="*/ 619149 w 1816816"/>
                <a:gd name="connsiteY99" fmla="*/ 671330 h 755822"/>
                <a:gd name="connsiteX100" fmla="*/ 603787 w 1816816"/>
                <a:gd name="connsiteY100" fmla="*/ 661942 h 755822"/>
                <a:gd name="connsiteX101" fmla="*/ 600833 w 1816816"/>
                <a:gd name="connsiteY101" fmla="*/ 660065 h 755822"/>
                <a:gd name="connsiteX102" fmla="*/ 600749 w 1816816"/>
                <a:gd name="connsiteY102" fmla="*/ 659994 h 755822"/>
                <a:gd name="connsiteX103" fmla="*/ 596613 w 1816816"/>
                <a:gd name="connsiteY103" fmla="*/ 657337 h 755822"/>
                <a:gd name="connsiteX104" fmla="*/ 582686 w 1816816"/>
                <a:gd name="connsiteY104" fmla="*/ 647984 h 755822"/>
                <a:gd name="connsiteX105" fmla="*/ 580998 w 1816816"/>
                <a:gd name="connsiteY105" fmla="*/ 646745 h 755822"/>
                <a:gd name="connsiteX106" fmla="*/ 576186 w 1816816"/>
                <a:gd name="connsiteY106" fmla="*/ 643450 h 755822"/>
                <a:gd name="connsiteX107" fmla="*/ 556182 w 1816816"/>
                <a:gd name="connsiteY107" fmla="*/ 628925 h 755822"/>
                <a:gd name="connsiteX108" fmla="*/ 490851 w 1816816"/>
                <a:gd name="connsiteY108" fmla="*/ 580001 h 755822"/>
                <a:gd name="connsiteX109" fmla="*/ 358924 w 1816816"/>
                <a:gd name="connsiteY109" fmla="*/ 484350 h 755822"/>
                <a:gd name="connsiteX110" fmla="*/ 292242 w 1816816"/>
                <a:gd name="connsiteY110" fmla="*/ 437694 h 755822"/>
                <a:gd name="connsiteX111" fmla="*/ 279159 w 1816816"/>
                <a:gd name="connsiteY111" fmla="*/ 428129 h 755822"/>
                <a:gd name="connsiteX112" fmla="*/ 265823 w 1816816"/>
                <a:gd name="connsiteY112" fmla="*/ 418351 h 755822"/>
                <a:gd name="connsiteX113" fmla="*/ 263629 w 1816816"/>
                <a:gd name="connsiteY113" fmla="*/ 416686 h 755822"/>
                <a:gd name="connsiteX114" fmla="*/ 252740 w 1816816"/>
                <a:gd name="connsiteY114" fmla="*/ 407865 h 755822"/>
                <a:gd name="connsiteX115" fmla="*/ 242274 w 1816816"/>
                <a:gd name="connsiteY115" fmla="*/ 399221 h 755822"/>
                <a:gd name="connsiteX116" fmla="*/ 237631 w 1816816"/>
                <a:gd name="connsiteY116" fmla="*/ 395359 h 755822"/>
                <a:gd name="connsiteX117" fmla="*/ 228093 w 1816816"/>
                <a:gd name="connsiteY117" fmla="*/ 386751 h 755822"/>
                <a:gd name="connsiteX118" fmla="*/ 226405 w 1816816"/>
                <a:gd name="connsiteY118" fmla="*/ 385227 h 755822"/>
                <a:gd name="connsiteX119" fmla="*/ 210790 w 1816816"/>
                <a:gd name="connsiteY119" fmla="*/ 370773 h 755822"/>
                <a:gd name="connsiteX120" fmla="*/ 208258 w 1816816"/>
                <a:gd name="connsiteY120" fmla="*/ 368258 h 755822"/>
                <a:gd name="connsiteX121" fmla="*/ 205726 w 1816816"/>
                <a:gd name="connsiteY121" fmla="*/ 365707 h 755822"/>
                <a:gd name="connsiteX122" fmla="*/ 198382 w 1816816"/>
                <a:gd name="connsiteY122" fmla="*/ 358374 h 755822"/>
                <a:gd name="connsiteX123" fmla="*/ 188169 w 1816816"/>
                <a:gd name="connsiteY123" fmla="*/ 347888 h 755822"/>
                <a:gd name="connsiteX124" fmla="*/ 184286 w 1816816"/>
                <a:gd name="connsiteY124" fmla="*/ 343637 h 755822"/>
                <a:gd name="connsiteX125" fmla="*/ 174917 w 1816816"/>
                <a:gd name="connsiteY125" fmla="*/ 333328 h 755822"/>
                <a:gd name="connsiteX126" fmla="*/ 166645 w 1816816"/>
                <a:gd name="connsiteY126" fmla="*/ 324046 h 755822"/>
                <a:gd name="connsiteX127" fmla="*/ 160230 w 1816816"/>
                <a:gd name="connsiteY127" fmla="*/ 316252 h 755822"/>
                <a:gd name="connsiteX128" fmla="*/ 158711 w 1816816"/>
                <a:gd name="connsiteY128" fmla="*/ 314445 h 755822"/>
                <a:gd name="connsiteX129" fmla="*/ 149004 w 1816816"/>
                <a:gd name="connsiteY129" fmla="*/ 302719 h 755822"/>
                <a:gd name="connsiteX130" fmla="*/ 146557 w 1816816"/>
                <a:gd name="connsiteY130" fmla="*/ 299814 h 755822"/>
                <a:gd name="connsiteX131" fmla="*/ 137187 w 1816816"/>
                <a:gd name="connsiteY131" fmla="*/ 287344 h 755822"/>
                <a:gd name="connsiteX132" fmla="*/ 135330 w 1816816"/>
                <a:gd name="connsiteY132" fmla="*/ 284794 h 755822"/>
                <a:gd name="connsiteX133" fmla="*/ 127565 w 1816816"/>
                <a:gd name="connsiteY133" fmla="*/ 274485 h 755822"/>
                <a:gd name="connsiteX134" fmla="*/ 121994 w 1816816"/>
                <a:gd name="connsiteY134" fmla="*/ 266407 h 755822"/>
                <a:gd name="connsiteX135" fmla="*/ 115326 w 1816816"/>
                <a:gd name="connsiteY135" fmla="*/ 256630 h 755822"/>
                <a:gd name="connsiteX136" fmla="*/ 113722 w 1816816"/>
                <a:gd name="connsiteY136" fmla="*/ 254398 h 755822"/>
                <a:gd name="connsiteX137" fmla="*/ 109502 w 1816816"/>
                <a:gd name="connsiteY137" fmla="*/ 248198 h 755822"/>
                <a:gd name="connsiteX138" fmla="*/ 102750 w 1816816"/>
                <a:gd name="connsiteY138" fmla="*/ 237570 h 755822"/>
                <a:gd name="connsiteX139" fmla="*/ 93802 w 1816816"/>
                <a:gd name="connsiteY139" fmla="*/ 223223 h 755822"/>
                <a:gd name="connsiteX140" fmla="*/ 92367 w 1816816"/>
                <a:gd name="connsiteY140" fmla="*/ 220778 h 755822"/>
                <a:gd name="connsiteX141" fmla="*/ 85615 w 1816816"/>
                <a:gd name="connsiteY141" fmla="*/ 209229 h 755822"/>
                <a:gd name="connsiteX142" fmla="*/ 83252 w 1816816"/>
                <a:gd name="connsiteY142" fmla="*/ 205120 h 755822"/>
                <a:gd name="connsiteX143" fmla="*/ 78356 w 1816816"/>
                <a:gd name="connsiteY143" fmla="*/ 196369 h 755822"/>
                <a:gd name="connsiteX144" fmla="*/ 76246 w 1816816"/>
                <a:gd name="connsiteY144" fmla="*/ 192721 h 755822"/>
                <a:gd name="connsiteX145" fmla="*/ 69324 w 1816816"/>
                <a:gd name="connsiteY145" fmla="*/ 179861 h 755822"/>
                <a:gd name="connsiteX146" fmla="*/ 65864 w 1816816"/>
                <a:gd name="connsiteY146" fmla="*/ 172917 h 755822"/>
                <a:gd name="connsiteX147" fmla="*/ 60968 w 1816816"/>
                <a:gd name="connsiteY147" fmla="*/ 163317 h 755822"/>
                <a:gd name="connsiteX148" fmla="*/ 54384 w 1816816"/>
                <a:gd name="connsiteY148" fmla="*/ 149713 h 755822"/>
                <a:gd name="connsiteX149" fmla="*/ 46957 w 1816816"/>
                <a:gd name="connsiteY149" fmla="*/ 133488 h 755822"/>
                <a:gd name="connsiteX150" fmla="*/ 40204 w 1816816"/>
                <a:gd name="connsiteY150" fmla="*/ 118184 h 755822"/>
                <a:gd name="connsiteX151" fmla="*/ 36912 w 1816816"/>
                <a:gd name="connsiteY151" fmla="*/ 110000 h 755822"/>
                <a:gd name="connsiteX152" fmla="*/ 33874 w 1816816"/>
                <a:gd name="connsiteY152" fmla="*/ 102419 h 755822"/>
                <a:gd name="connsiteX153" fmla="*/ 27206 w 1816816"/>
                <a:gd name="connsiteY153" fmla="*/ 85343 h 755822"/>
                <a:gd name="connsiteX154" fmla="*/ 26361 w 1816816"/>
                <a:gd name="connsiteY154" fmla="*/ 82899 h 755822"/>
                <a:gd name="connsiteX155" fmla="*/ 21635 w 1816816"/>
                <a:gd name="connsiteY155" fmla="*/ 69827 h 755822"/>
                <a:gd name="connsiteX156" fmla="*/ 15135 w 1816816"/>
                <a:gd name="connsiteY156" fmla="*/ 51051 h 755822"/>
                <a:gd name="connsiteX157" fmla="*/ 13110 w 1816816"/>
                <a:gd name="connsiteY157" fmla="*/ 44674 h 755822"/>
                <a:gd name="connsiteX158" fmla="*/ 7454 w 1816816"/>
                <a:gd name="connsiteY158" fmla="*/ 26854 h 755822"/>
                <a:gd name="connsiteX159" fmla="*/ 7032 w 1816816"/>
                <a:gd name="connsiteY159" fmla="*/ 25331 h 755822"/>
                <a:gd name="connsiteX160" fmla="*/ 1630 w 1816816"/>
                <a:gd name="connsiteY160" fmla="*/ 5917 h 75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816816" h="755822">
                  <a:moveTo>
                    <a:pt x="0" y="0"/>
                  </a:moveTo>
                  <a:lnTo>
                    <a:pt x="473928" y="0"/>
                  </a:lnTo>
                  <a:lnTo>
                    <a:pt x="470509" y="42159"/>
                  </a:lnTo>
                  <a:cubicBezTo>
                    <a:pt x="470509" y="153008"/>
                    <a:pt x="529003" y="248269"/>
                    <a:pt x="612819" y="290993"/>
                  </a:cubicBezTo>
                  <a:cubicBezTo>
                    <a:pt x="642868" y="306297"/>
                    <a:pt x="676293" y="314941"/>
                    <a:pt x="711406" y="314941"/>
                  </a:cubicBezTo>
                  <a:cubicBezTo>
                    <a:pt x="715120" y="314941"/>
                    <a:pt x="719003" y="314835"/>
                    <a:pt x="722716" y="314658"/>
                  </a:cubicBezTo>
                  <a:cubicBezTo>
                    <a:pt x="723983" y="314552"/>
                    <a:pt x="725080" y="314445"/>
                    <a:pt x="726346" y="314375"/>
                  </a:cubicBezTo>
                  <a:cubicBezTo>
                    <a:pt x="728963" y="314162"/>
                    <a:pt x="731495" y="313985"/>
                    <a:pt x="734027" y="313701"/>
                  </a:cubicBezTo>
                  <a:cubicBezTo>
                    <a:pt x="739260" y="313135"/>
                    <a:pt x="744493" y="312391"/>
                    <a:pt x="749642" y="311470"/>
                  </a:cubicBezTo>
                  <a:cubicBezTo>
                    <a:pt x="749811" y="311470"/>
                    <a:pt x="749811" y="311470"/>
                    <a:pt x="749811" y="311470"/>
                  </a:cubicBezTo>
                  <a:cubicBezTo>
                    <a:pt x="751330" y="311186"/>
                    <a:pt x="752850" y="310797"/>
                    <a:pt x="754453" y="310513"/>
                  </a:cubicBezTo>
                  <a:cubicBezTo>
                    <a:pt x="757998" y="309769"/>
                    <a:pt x="761628" y="309025"/>
                    <a:pt x="765089" y="308069"/>
                  </a:cubicBezTo>
                  <a:cubicBezTo>
                    <a:pt x="766439" y="307714"/>
                    <a:pt x="767958" y="307325"/>
                    <a:pt x="769393" y="306935"/>
                  </a:cubicBezTo>
                  <a:cubicBezTo>
                    <a:pt x="772010" y="306191"/>
                    <a:pt x="774711" y="305341"/>
                    <a:pt x="777328" y="304491"/>
                  </a:cubicBezTo>
                  <a:cubicBezTo>
                    <a:pt x="778847" y="304030"/>
                    <a:pt x="780366" y="303570"/>
                    <a:pt x="781886" y="303109"/>
                  </a:cubicBezTo>
                  <a:cubicBezTo>
                    <a:pt x="784249" y="302365"/>
                    <a:pt x="786528" y="301409"/>
                    <a:pt x="788807" y="300558"/>
                  </a:cubicBezTo>
                  <a:cubicBezTo>
                    <a:pt x="790411" y="299991"/>
                    <a:pt x="792014" y="299425"/>
                    <a:pt x="793534" y="298787"/>
                  </a:cubicBezTo>
                  <a:cubicBezTo>
                    <a:pt x="795306" y="298043"/>
                    <a:pt x="797163" y="297264"/>
                    <a:pt x="798936" y="296449"/>
                  </a:cubicBezTo>
                  <a:cubicBezTo>
                    <a:pt x="800877" y="295669"/>
                    <a:pt x="802734" y="294855"/>
                    <a:pt x="804507" y="294004"/>
                  </a:cubicBezTo>
                  <a:cubicBezTo>
                    <a:pt x="805941" y="293331"/>
                    <a:pt x="807292" y="292587"/>
                    <a:pt x="808727" y="291914"/>
                  </a:cubicBezTo>
                  <a:cubicBezTo>
                    <a:pt x="810753" y="290887"/>
                    <a:pt x="812863" y="289966"/>
                    <a:pt x="814804" y="288832"/>
                  </a:cubicBezTo>
                  <a:cubicBezTo>
                    <a:pt x="816239" y="288088"/>
                    <a:pt x="817505" y="287238"/>
                    <a:pt x="818940" y="286494"/>
                  </a:cubicBezTo>
                  <a:cubicBezTo>
                    <a:pt x="821050" y="285360"/>
                    <a:pt x="822992" y="284227"/>
                    <a:pt x="824933" y="283022"/>
                  </a:cubicBezTo>
                  <a:cubicBezTo>
                    <a:pt x="826199" y="282278"/>
                    <a:pt x="827465" y="281428"/>
                    <a:pt x="828731" y="280649"/>
                  </a:cubicBezTo>
                  <a:cubicBezTo>
                    <a:pt x="830673" y="279444"/>
                    <a:pt x="832614" y="278240"/>
                    <a:pt x="834555" y="276894"/>
                  </a:cubicBezTo>
                  <a:cubicBezTo>
                    <a:pt x="835821" y="276079"/>
                    <a:pt x="837087" y="275228"/>
                    <a:pt x="838269" y="274378"/>
                  </a:cubicBezTo>
                  <a:cubicBezTo>
                    <a:pt x="840295" y="272961"/>
                    <a:pt x="842236" y="271544"/>
                    <a:pt x="844093" y="270163"/>
                  </a:cubicBezTo>
                  <a:cubicBezTo>
                    <a:pt x="845275" y="269312"/>
                    <a:pt x="846372" y="268568"/>
                    <a:pt x="847385" y="267718"/>
                  </a:cubicBezTo>
                  <a:cubicBezTo>
                    <a:pt x="849664" y="266018"/>
                    <a:pt x="851690" y="264317"/>
                    <a:pt x="853884" y="262546"/>
                  </a:cubicBezTo>
                  <a:cubicBezTo>
                    <a:pt x="854644" y="261908"/>
                    <a:pt x="855488" y="261235"/>
                    <a:pt x="856248" y="260562"/>
                  </a:cubicBezTo>
                  <a:cubicBezTo>
                    <a:pt x="859118" y="258153"/>
                    <a:pt x="861903" y="255602"/>
                    <a:pt x="864688" y="253052"/>
                  </a:cubicBezTo>
                  <a:cubicBezTo>
                    <a:pt x="865364" y="252520"/>
                    <a:pt x="865870" y="251847"/>
                    <a:pt x="866545" y="251280"/>
                  </a:cubicBezTo>
                  <a:cubicBezTo>
                    <a:pt x="868571" y="249226"/>
                    <a:pt x="870766" y="247171"/>
                    <a:pt x="872792" y="245081"/>
                  </a:cubicBezTo>
                  <a:cubicBezTo>
                    <a:pt x="873889" y="244160"/>
                    <a:pt x="874817" y="243132"/>
                    <a:pt x="875746" y="242069"/>
                  </a:cubicBezTo>
                  <a:cubicBezTo>
                    <a:pt x="877434" y="240298"/>
                    <a:pt x="879122" y="238527"/>
                    <a:pt x="880725" y="236720"/>
                  </a:cubicBezTo>
                  <a:cubicBezTo>
                    <a:pt x="881738" y="235622"/>
                    <a:pt x="882751" y="234488"/>
                    <a:pt x="883849" y="233248"/>
                  </a:cubicBezTo>
                  <a:cubicBezTo>
                    <a:pt x="885283" y="231583"/>
                    <a:pt x="886803" y="229706"/>
                    <a:pt x="888322" y="227899"/>
                  </a:cubicBezTo>
                  <a:cubicBezTo>
                    <a:pt x="889335" y="226694"/>
                    <a:pt x="890263" y="225384"/>
                    <a:pt x="891361" y="224144"/>
                  </a:cubicBezTo>
                  <a:cubicBezTo>
                    <a:pt x="892711" y="222266"/>
                    <a:pt x="894146" y="220495"/>
                    <a:pt x="895581" y="218617"/>
                  </a:cubicBezTo>
                  <a:cubicBezTo>
                    <a:pt x="896594" y="217306"/>
                    <a:pt x="897607" y="215889"/>
                    <a:pt x="898620" y="214472"/>
                  </a:cubicBezTo>
                  <a:cubicBezTo>
                    <a:pt x="899970" y="212701"/>
                    <a:pt x="901236" y="210717"/>
                    <a:pt x="902587" y="208840"/>
                  </a:cubicBezTo>
                  <a:cubicBezTo>
                    <a:pt x="903600" y="207352"/>
                    <a:pt x="904613" y="205935"/>
                    <a:pt x="905625" y="204447"/>
                  </a:cubicBezTo>
                  <a:cubicBezTo>
                    <a:pt x="906723" y="202746"/>
                    <a:pt x="907736" y="200975"/>
                    <a:pt x="908917" y="199204"/>
                  </a:cubicBezTo>
                  <a:cubicBezTo>
                    <a:pt x="910015" y="197397"/>
                    <a:pt x="911112" y="195519"/>
                    <a:pt x="912294" y="193642"/>
                  </a:cubicBezTo>
                  <a:cubicBezTo>
                    <a:pt x="913222" y="192047"/>
                    <a:pt x="914151" y="190347"/>
                    <a:pt x="915079" y="188682"/>
                  </a:cubicBezTo>
                  <a:cubicBezTo>
                    <a:pt x="916261" y="186521"/>
                    <a:pt x="917527" y="184360"/>
                    <a:pt x="918624" y="182199"/>
                  </a:cubicBezTo>
                  <a:cubicBezTo>
                    <a:pt x="919468" y="180498"/>
                    <a:pt x="920312" y="178904"/>
                    <a:pt x="921156" y="177239"/>
                  </a:cubicBezTo>
                  <a:cubicBezTo>
                    <a:pt x="922507" y="174795"/>
                    <a:pt x="923689" y="172350"/>
                    <a:pt x="924870" y="169800"/>
                  </a:cubicBezTo>
                  <a:cubicBezTo>
                    <a:pt x="925545" y="168312"/>
                    <a:pt x="926305" y="166718"/>
                    <a:pt x="926980" y="165123"/>
                  </a:cubicBezTo>
                  <a:cubicBezTo>
                    <a:pt x="928500" y="161722"/>
                    <a:pt x="929935" y="158357"/>
                    <a:pt x="931285" y="154885"/>
                  </a:cubicBezTo>
                  <a:cubicBezTo>
                    <a:pt x="931876" y="153574"/>
                    <a:pt x="932467" y="152157"/>
                    <a:pt x="932889" y="150847"/>
                  </a:cubicBezTo>
                  <a:cubicBezTo>
                    <a:pt x="935083" y="145391"/>
                    <a:pt x="936940" y="139864"/>
                    <a:pt x="938713" y="134232"/>
                  </a:cubicBezTo>
                  <a:cubicBezTo>
                    <a:pt x="939304" y="132531"/>
                    <a:pt x="939810" y="130866"/>
                    <a:pt x="940317" y="129059"/>
                  </a:cubicBezTo>
                  <a:cubicBezTo>
                    <a:pt x="941329" y="125233"/>
                    <a:pt x="942511" y="121372"/>
                    <a:pt x="943440" y="117510"/>
                  </a:cubicBezTo>
                  <a:cubicBezTo>
                    <a:pt x="943609" y="116766"/>
                    <a:pt x="943777" y="116129"/>
                    <a:pt x="943946" y="115349"/>
                  </a:cubicBezTo>
                  <a:cubicBezTo>
                    <a:pt x="944621" y="112728"/>
                    <a:pt x="945212" y="110213"/>
                    <a:pt x="945803" y="107556"/>
                  </a:cubicBezTo>
                  <a:cubicBezTo>
                    <a:pt x="946225" y="105607"/>
                    <a:pt x="946647" y="103623"/>
                    <a:pt x="946985" y="101675"/>
                  </a:cubicBezTo>
                  <a:cubicBezTo>
                    <a:pt x="949517" y="88886"/>
                    <a:pt x="951205" y="75849"/>
                    <a:pt x="952049" y="62529"/>
                  </a:cubicBezTo>
                  <a:cubicBezTo>
                    <a:pt x="952218" y="60935"/>
                    <a:pt x="952302" y="59234"/>
                    <a:pt x="952471" y="57640"/>
                  </a:cubicBezTo>
                  <a:cubicBezTo>
                    <a:pt x="952640" y="52574"/>
                    <a:pt x="952809" y="47579"/>
                    <a:pt x="952809" y="42513"/>
                  </a:cubicBezTo>
                  <a:cubicBezTo>
                    <a:pt x="952809" y="39998"/>
                    <a:pt x="952724" y="37447"/>
                    <a:pt x="952640" y="34932"/>
                  </a:cubicBezTo>
                  <a:cubicBezTo>
                    <a:pt x="952640" y="34825"/>
                    <a:pt x="952640" y="34825"/>
                    <a:pt x="952640" y="34825"/>
                  </a:cubicBezTo>
                  <a:cubicBezTo>
                    <a:pt x="952640" y="32381"/>
                    <a:pt x="952556" y="29936"/>
                    <a:pt x="952471" y="27492"/>
                  </a:cubicBezTo>
                  <a:cubicBezTo>
                    <a:pt x="952302" y="25260"/>
                    <a:pt x="952134" y="23099"/>
                    <a:pt x="951965" y="20832"/>
                  </a:cubicBezTo>
                  <a:cubicBezTo>
                    <a:pt x="951796" y="18388"/>
                    <a:pt x="951627" y="15943"/>
                    <a:pt x="951374" y="13605"/>
                  </a:cubicBezTo>
                  <a:cubicBezTo>
                    <a:pt x="951289" y="12471"/>
                    <a:pt x="951121" y="11267"/>
                    <a:pt x="951036" y="10133"/>
                  </a:cubicBezTo>
                  <a:lnTo>
                    <a:pt x="949759" y="0"/>
                  </a:lnTo>
                  <a:lnTo>
                    <a:pt x="1816816" y="0"/>
                  </a:lnTo>
                  <a:lnTo>
                    <a:pt x="1813757" y="4890"/>
                  </a:lnTo>
                  <a:cubicBezTo>
                    <a:pt x="1746653" y="107591"/>
                    <a:pt x="1671109" y="203242"/>
                    <a:pt x="1598857" y="301586"/>
                  </a:cubicBezTo>
                  <a:cubicBezTo>
                    <a:pt x="1547116" y="372190"/>
                    <a:pt x="1497232" y="444921"/>
                    <a:pt x="1441608" y="511380"/>
                  </a:cubicBezTo>
                  <a:cubicBezTo>
                    <a:pt x="1300986" y="679337"/>
                    <a:pt x="1128712" y="755822"/>
                    <a:pt x="932467" y="755822"/>
                  </a:cubicBezTo>
                  <a:cubicBezTo>
                    <a:pt x="925799" y="755822"/>
                    <a:pt x="918962" y="755645"/>
                    <a:pt x="912125" y="755433"/>
                  </a:cubicBezTo>
                  <a:cubicBezTo>
                    <a:pt x="909255" y="755362"/>
                    <a:pt x="906216" y="755362"/>
                    <a:pt x="903262" y="755255"/>
                  </a:cubicBezTo>
                  <a:cubicBezTo>
                    <a:pt x="901236" y="755149"/>
                    <a:pt x="899211" y="755078"/>
                    <a:pt x="897269" y="754972"/>
                  </a:cubicBezTo>
                  <a:cubicBezTo>
                    <a:pt x="895834" y="754866"/>
                    <a:pt x="894399" y="754795"/>
                    <a:pt x="893049" y="754689"/>
                  </a:cubicBezTo>
                  <a:cubicBezTo>
                    <a:pt x="884946" y="754334"/>
                    <a:pt x="876759" y="753838"/>
                    <a:pt x="868487" y="753201"/>
                  </a:cubicBezTo>
                  <a:cubicBezTo>
                    <a:pt x="861819" y="752634"/>
                    <a:pt x="855404" y="751961"/>
                    <a:pt x="848820" y="751217"/>
                  </a:cubicBezTo>
                  <a:cubicBezTo>
                    <a:pt x="841055" y="750367"/>
                    <a:pt x="833120" y="749268"/>
                    <a:pt x="825439" y="748028"/>
                  </a:cubicBezTo>
                  <a:cubicBezTo>
                    <a:pt x="823667" y="747745"/>
                    <a:pt x="821979" y="747391"/>
                    <a:pt x="820291" y="747107"/>
                  </a:cubicBezTo>
                  <a:cubicBezTo>
                    <a:pt x="814129" y="746045"/>
                    <a:pt x="808136" y="744946"/>
                    <a:pt x="802143" y="743706"/>
                  </a:cubicBezTo>
                  <a:cubicBezTo>
                    <a:pt x="799695" y="743246"/>
                    <a:pt x="797163" y="742679"/>
                    <a:pt x="794631" y="742112"/>
                  </a:cubicBezTo>
                  <a:cubicBezTo>
                    <a:pt x="788976" y="740908"/>
                    <a:pt x="783405" y="739597"/>
                    <a:pt x="777750" y="738180"/>
                  </a:cubicBezTo>
                  <a:cubicBezTo>
                    <a:pt x="775977" y="737719"/>
                    <a:pt x="774205" y="737223"/>
                    <a:pt x="772432" y="736763"/>
                  </a:cubicBezTo>
                  <a:cubicBezTo>
                    <a:pt x="771588" y="736479"/>
                    <a:pt x="770828" y="736302"/>
                    <a:pt x="769984" y="736125"/>
                  </a:cubicBezTo>
                  <a:cubicBezTo>
                    <a:pt x="763822" y="734425"/>
                    <a:pt x="757745" y="732724"/>
                    <a:pt x="751668" y="730847"/>
                  </a:cubicBezTo>
                  <a:cubicBezTo>
                    <a:pt x="750824" y="730563"/>
                    <a:pt x="750064" y="730280"/>
                    <a:pt x="749220" y="730103"/>
                  </a:cubicBezTo>
                  <a:cubicBezTo>
                    <a:pt x="748292" y="729819"/>
                    <a:pt x="747363" y="729536"/>
                    <a:pt x="746435" y="729252"/>
                  </a:cubicBezTo>
                  <a:cubicBezTo>
                    <a:pt x="738585" y="726808"/>
                    <a:pt x="730904" y="724293"/>
                    <a:pt x="723307" y="721459"/>
                  </a:cubicBezTo>
                  <a:cubicBezTo>
                    <a:pt x="721450" y="720821"/>
                    <a:pt x="719509" y="720042"/>
                    <a:pt x="717652" y="719298"/>
                  </a:cubicBezTo>
                  <a:cubicBezTo>
                    <a:pt x="711828" y="717066"/>
                    <a:pt x="706004" y="714799"/>
                    <a:pt x="700264" y="712460"/>
                  </a:cubicBezTo>
                  <a:cubicBezTo>
                    <a:pt x="697901" y="711433"/>
                    <a:pt x="695369" y="710299"/>
                    <a:pt x="692836" y="709272"/>
                  </a:cubicBezTo>
                  <a:cubicBezTo>
                    <a:pt x="687434" y="706934"/>
                    <a:pt x="682117" y="704489"/>
                    <a:pt x="676715" y="702045"/>
                  </a:cubicBezTo>
                  <a:cubicBezTo>
                    <a:pt x="674605" y="701018"/>
                    <a:pt x="672494" y="700061"/>
                    <a:pt x="670384" y="699034"/>
                  </a:cubicBezTo>
                  <a:cubicBezTo>
                    <a:pt x="670216" y="698928"/>
                    <a:pt x="670047" y="698928"/>
                    <a:pt x="669878" y="698857"/>
                  </a:cubicBezTo>
                  <a:cubicBezTo>
                    <a:pt x="662450" y="695279"/>
                    <a:pt x="655022" y="691523"/>
                    <a:pt x="647763" y="687662"/>
                  </a:cubicBezTo>
                  <a:cubicBezTo>
                    <a:pt x="647426" y="687485"/>
                    <a:pt x="647088" y="687308"/>
                    <a:pt x="646835" y="687095"/>
                  </a:cubicBezTo>
                  <a:cubicBezTo>
                    <a:pt x="639745" y="683340"/>
                    <a:pt x="632823" y="679408"/>
                    <a:pt x="625902" y="675369"/>
                  </a:cubicBezTo>
                  <a:cubicBezTo>
                    <a:pt x="624551" y="674625"/>
                    <a:pt x="623370" y="673881"/>
                    <a:pt x="622019" y="673137"/>
                  </a:cubicBezTo>
                  <a:cubicBezTo>
                    <a:pt x="621091" y="672464"/>
                    <a:pt x="620078" y="671897"/>
                    <a:pt x="619149" y="671330"/>
                  </a:cubicBezTo>
                  <a:cubicBezTo>
                    <a:pt x="613916" y="668319"/>
                    <a:pt x="608852" y="665131"/>
                    <a:pt x="603787" y="661942"/>
                  </a:cubicBezTo>
                  <a:cubicBezTo>
                    <a:pt x="602775" y="661376"/>
                    <a:pt x="601846" y="660738"/>
                    <a:pt x="600833" y="660065"/>
                  </a:cubicBezTo>
                  <a:cubicBezTo>
                    <a:pt x="600833" y="660065"/>
                    <a:pt x="600749" y="659994"/>
                    <a:pt x="600749" y="659994"/>
                  </a:cubicBezTo>
                  <a:cubicBezTo>
                    <a:pt x="599314" y="659144"/>
                    <a:pt x="597963" y="658293"/>
                    <a:pt x="596613" y="657337"/>
                  </a:cubicBezTo>
                  <a:cubicBezTo>
                    <a:pt x="591971" y="654255"/>
                    <a:pt x="587328" y="651173"/>
                    <a:pt x="582686" y="647984"/>
                  </a:cubicBezTo>
                  <a:cubicBezTo>
                    <a:pt x="582095" y="647488"/>
                    <a:pt x="581589" y="647134"/>
                    <a:pt x="580998" y="646745"/>
                  </a:cubicBezTo>
                  <a:cubicBezTo>
                    <a:pt x="579394" y="645611"/>
                    <a:pt x="577790" y="644584"/>
                    <a:pt x="576186" y="643450"/>
                  </a:cubicBezTo>
                  <a:cubicBezTo>
                    <a:pt x="569518" y="638774"/>
                    <a:pt x="562850" y="633885"/>
                    <a:pt x="556182" y="628925"/>
                  </a:cubicBezTo>
                  <a:cubicBezTo>
                    <a:pt x="534574" y="612487"/>
                    <a:pt x="512797" y="596156"/>
                    <a:pt x="490851" y="580001"/>
                  </a:cubicBezTo>
                  <a:cubicBezTo>
                    <a:pt x="447213" y="547622"/>
                    <a:pt x="403237" y="515702"/>
                    <a:pt x="358924" y="484350"/>
                  </a:cubicBezTo>
                  <a:cubicBezTo>
                    <a:pt x="336725" y="468692"/>
                    <a:pt x="314610" y="453104"/>
                    <a:pt x="292242" y="437694"/>
                  </a:cubicBezTo>
                  <a:cubicBezTo>
                    <a:pt x="287769" y="434612"/>
                    <a:pt x="283549" y="431317"/>
                    <a:pt x="279159" y="428129"/>
                  </a:cubicBezTo>
                  <a:cubicBezTo>
                    <a:pt x="274601" y="424834"/>
                    <a:pt x="270128" y="421752"/>
                    <a:pt x="265823" y="418351"/>
                  </a:cubicBezTo>
                  <a:cubicBezTo>
                    <a:pt x="265064" y="417819"/>
                    <a:pt x="264388" y="417253"/>
                    <a:pt x="263629" y="416686"/>
                  </a:cubicBezTo>
                  <a:cubicBezTo>
                    <a:pt x="259915" y="413852"/>
                    <a:pt x="256370" y="410770"/>
                    <a:pt x="252740" y="407865"/>
                  </a:cubicBezTo>
                  <a:cubicBezTo>
                    <a:pt x="249279" y="404960"/>
                    <a:pt x="245734" y="402126"/>
                    <a:pt x="242274" y="399221"/>
                  </a:cubicBezTo>
                  <a:cubicBezTo>
                    <a:pt x="240670" y="398016"/>
                    <a:pt x="239151" y="396670"/>
                    <a:pt x="237631" y="395359"/>
                  </a:cubicBezTo>
                  <a:cubicBezTo>
                    <a:pt x="234340" y="392561"/>
                    <a:pt x="231216" y="389656"/>
                    <a:pt x="228093" y="386751"/>
                  </a:cubicBezTo>
                  <a:cubicBezTo>
                    <a:pt x="227503" y="386255"/>
                    <a:pt x="226912" y="385688"/>
                    <a:pt x="226405" y="385227"/>
                  </a:cubicBezTo>
                  <a:cubicBezTo>
                    <a:pt x="221088" y="380445"/>
                    <a:pt x="215854" y="375768"/>
                    <a:pt x="210790" y="370773"/>
                  </a:cubicBezTo>
                  <a:cubicBezTo>
                    <a:pt x="209946" y="369923"/>
                    <a:pt x="209102" y="369073"/>
                    <a:pt x="208258" y="368258"/>
                  </a:cubicBezTo>
                  <a:cubicBezTo>
                    <a:pt x="207414" y="367408"/>
                    <a:pt x="206570" y="366558"/>
                    <a:pt x="205726" y="365707"/>
                  </a:cubicBezTo>
                  <a:cubicBezTo>
                    <a:pt x="203278" y="363263"/>
                    <a:pt x="200830" y="360819"/>
                    <a:pt x="198382" y="358374"/>
                  </a:cubicBezTo>
                  <a:cubicBezTo>
                    <a:pt x="195006" y="354902"/>
                    <a:pt x="191545" y="351431"/>
                    <a:pt x="188169" y="347888"/>
                  </a:cubicBezTo>
                  <a:cubicBezTo>
                    <a:pt x="186819" y="346471"/>
                    <a:pt x="185637" y="345054"/>
                    <a:pt x="184286" y="343637"/>
                  </a:cubicBezTo>
                  <a:cubicBezTo>
                    <a:pt x="181248" y="340271"/>
                    <a:pt x="178040" y="336799"/>
                    <a:pt x="174917" y="333328"/>
                  </a:cubicBezTo>
                  <a:cubicBezTo>
                    <a:pt x="172216" y="330210"/>
                    <a:pt x="169431" y="327234"/>
                    <a:pt x="166645" y="324046"/>
                  </a:cubicBezTo>
                  <a:cubicBezTo>
                    <a:pt x="164451" y="321495"/>
                    <a:pt x="162341" y="318874"/>
                    <a:pt x="160230" y="316252"/>
                  </a:cubicBezTo>
                  <a:cubicBezTo>
                    <a:pt x="159724" y="315685"/>
                    <a:pt x="159133" y="315012"/>
                    <a:pt x="158711" y="314445"/>
                  </a:cubicBezTo>
                  <a:cubicBezTo>
                    <a:pt x="155504" y="310619"/>
                    <a:pt x="152212" y="306652"/>
                    <a:pt x="149004" y="302719"/>
                  </a:cubicBezTo>
                  <a:cubicBezTo>
                    <a:pt x="148160" y="301798"/>
                    <a:pt x="147316" y="300842"/>
                    <a:pt x="146557" y="299814"/>
                  </a:cubicBezTo>
                  <a:cubicBezTo>
                    <a:pt x="143434" y="295669"/>
                    <a:pt x="140310" y="291454"/>
                    <a:pt x="137187" y="287344"/>
                  </a:cubicBezTo>
                  <a:cubicBezTo>
                    <a:pt x="136597" y="286494"/>
                    <a:pt x="136006" y="285644"/>
                    <a:pt x="135330" y="284794"/>
                  </a:cubicBezTo>
                  <a:cubicBezTo>
                    <a:pt x="132714" y="281322"/>
                    <a:pt x="130097" y="277956"/>
                    <a:pt x="127565" y="274485"/>
                  </a:cubicBezTo>
                  <a:cubicBezTo>
                    <a:pt x="125624" y="271757"/>
                    <a:pt x="123851" y="269029"/>
                    <a:pt x="121994" y="266407"/>
                  </a:cubicBezTo>
                  <a:cubicBezTo>
                    <a:pt x="119715" y="263219"/>
                    <a:pt x="117605" y="259924"/>
                    <a:pt x="115326" y="256630"/>
                  </a:cubicBezTo>
                  <a:cubicBezTo>
                    <a:pt x="114735" y="255886"/>
                    <a:pt x="114229" y="255142"/>
                    <a:pt x="113722" y="254398"/>
                  </a:cubicBezTo>
                  <a:cubicBezTo>
                    <a:pt x="112287" y="252308"/>
                    <a:pt x="110937" y="250253"/>
                    <a:pt x="109502" y="248198"/>
                  </a:cubicBezTo>
                  <a:cubicBezTo>
                    <a:pt x="107223" y="244726"/>
                    <a:pt x="105028" y="241148"/>
                    <a:pt x="102750" y="237570"/>
                  </a:cubicBezTo>
                  <a:cubicBezTo>
                    <a:pt x="99711" y="232894"/>
                    <a:pt x="96757" y="228005"/>
                    <a:pt x="93802" y="223223"/>
                  </a:cubicBezTo>
                  <a:cubicBezTo>
                    <a:pt x="93380" y="222372"/>
                    <a:pt x="92790" y="221628"/>
                    <a:pt x="92367" y="220778"/>
                  </a:cubicBezTo>
                  <a:cubicBezTo>
                    <a:pt x="90004" y="216917"/>
                    <a:pt x="87810" y="213091"/>
                    <a:pt x="85615" y="209229"/>
                  </a:cubicBezTo>
                  <a:cubicBezTo>
                    <a:pt x="84771" y="207918"/>
                    <a:pt x="84011" y="206501"/>
                    <a:pt x="83252" y="205120"/>
                  </a:cubicBezTo>
                  <a:cubicBezTo>
                    <a:pt x="81648" y="202179"/>
                    <a:pt x="79960" y="199274"/>
                    <a:pt x="78356" y="196369"/>
                  </a:cubicBezTo>
                  <a:cubicBezTo>
                    <a:pt x="77681" y="195165"/>
                    <a:pt x="76921" y="193925"/>
                    <a:pt x="76246" y="192721"/>
                  </a:cubicBezTo>
                  <a:cubicBezTo>
                    <a:pt x="73967" y="188505"/>
                    <a:pt x="71603" y="184183"/>
                    <a:pt x="69324" y="179861"/>
                  </a:cubicBezTo>
                  <a:cubicBezTo>
                    <a:pt x="68227" y="177523"/>
                    <a:pt x="67045" y="175255"/>
                    <a:pt x="65864" y="172917"/>
                  </a:cubicBezTo>
                  <a:cubicBezTo>
                    <a:pt x="64260" y="169729"/>
                    <a:pt x="62572" y="166540"/>
                    <a:pt x="60968" y="163317"/>
                  </a:cubicBezTo>
                  <a:cubicBezTo>
                    <a:pt x="58858" y="158818"/>
                    <a:pt x="56579" y="154318"/>
                    <a:pt x="54384" y="149713"/>
                  </a:cubicBezTo>
                  <a:cubicBezTo>
                    <a:pt x="51852" y="144364"/>
                    <a:pt x="49405" y="138943"/>
                    <a:pt x="46957" y="133488"/>
                  </a:cubicBezTo>
                  <a:cubicBezTo>
                    <a:pt x="44678" y="128422"/>
                    <a:pt x="42399" y="123356"/>
                    <a:pt x="40204" y="118184"/>
                  </a:cubicBezTo>
                  <a:cubicBezTo>
                    <a:pt x="39107" y="115456"/>
                    <a:pt x="38094" y="112728"/>
                    <a:pt x="36912" y="110000"/>
                  </a:cubicBezTo>
                  <a:cubicBezTo>
                    <a:pt x="35899" y="107485"/>
                    <a:pt x="34887" y="104934"/>
                    <a:pt x="33874" y="102419"/>
                  </a:cubicBezTo>
                  <a:cubicBezTo>
                    <a:pt x="31595" y="96786"/>
                    <a:pt x="29316" y="91047"/>
                    <a:pt x="27206" y="85343"/>
                  </a:cubicBezTo>
                  <a:cubicBezTo>
                    <a:pt x="26868" y="84493"/>
                    <a:pt x="26615" y="83749"/>
                    <a:pt x="26361" y="82899"/>
                  </a:cubicBezTo>
                  <a:cubicBezTo>
                    <a:pt x="24758" y="78577"/>
                    <a:pt x="23154" y="74149"/>
                    <a:pt x="21635" y="69827"/>
                  </a:cubicBezTo>
                  <a:cubicBezTo>
                    <a:pt x="19356" y="63627"/>
                    <a:pt x="17246" y="57356"/>
                    <a:pt x="15135" y="51051"/>
                  </a:cubicBezTo>
                  <a:cubicBezTo>
                    <a:pt x="14460" y="48996"/>
                    <a:pt x="13785" y="46835"/>
                    <a:pt x="13110" y="44674"/>
                  </a:cubicBezTo>
                  <a:cubicBezTo>
                    <a:pt x="11253" y="38758"/>
                    <a:pt x="9227" y="32841"/>
                    <a:pt x="7454" y="26854"/>
                  </a:cubicBezTo>
                  <a:cubicBezTo>
                    <a:pt x="7286" y="26394"/>
                    <a:pt x="7201" y="25898"/>
                    <a:pt x="7032" y="25331"/>
                  </a:cubicBezTo>
                  <a:cubicBezTo>
                    <a:pt x="5091" y="18883"/>
                    <a:pt x="3403" y="12400"/>
                    <a:pt x="1630" y="59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904B04B8-3111-4983-98DF-12747F3063BA}"/>
                </a:ext>
              </a:extLst>
            </p:cNvPr>
            <p:cNvSpPr/>
            <p:nvPr/>
          </p:nvSpPr>
          <p:spPr>
            <a:xfrm>
              <a:off x="8277713" y="4712048"/>
              <a:ext cx="336762" cy="16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" y="3660"/>
                  </a:moveTo>
                  <a:cubicBezTo>
                    <a:pt x="374" y="3753"/>
                    <a:pt x="452" y="3846"/>
                    <a:pt x="535" y="3939"/>
                  </a:cubicBezTo>
                  <a:cubicBezTo>
                    <a:pt x="677" y="4099"/>
                    <a:pt x="825" y="4272"/>
                    <a:pt x="967" y="4458"/>
                  </a:cubicBezTo>
                  <a:cubicBezTo>
                    <a:pt x="1044" y="4552"/>
                    <a:pt x="1128" y="4658"/>
                    <a:pt x="1205" y="4765"/>
                  </a:cubicBezTo>
                  <a:cubicBezTo>
                    <a:pt x="1283" y="4871"/>
                    <a:pt x="1366" y="4977"/>
                    <a:pt x="1444" y="5084"/>
                  </a:cubicBezTo>
                  <a:cubicBezTo>
                    <a:pt x="1798" y="5563"/>
                    <a:pt x="2153" y="6069"/>
                    <a:pt x="2488" y="6601"/>
                  </a:cubicBezTo>
                  <a:cubicBezTo>
                    <a:pt x="2514" y="6641"/>
                    <a:pt x="2539" y="6694"/>
                    <a:pt x="2565" y="6734"/>
                  </a:cubicBezTo>
                  <a:cubicBezTo>
                    <a:pt x="2797" y="7107"/>
                    <a:pt x="3023" y="7493"/>
                    <a:pt x="3248" y="7892"/>
                  </a:cubicBezTo>
                  <a:cubicBezTo>
                    <a:pt x="3338" y="8052"/>
                    <a:pt x="3422" y="8211"/>
                    <a:pt x="3506" y="8371"/>
                  </a:cubicBezTo>
                  <a:cubicBezTo>
                    <a:pt x="3641" y="8624"/>
                    <a:pt x="3770" y="8877"/>
                    <a:pt x="3899" y="9130"/>
                  </a:cubicBezTo>
                  <a:cubicBezTo>
                    <a:pt x="3996" y="9316"/>
                    <a:pt x="4092" y="9516"/>
                    <a:pt x="4189" y="9715"/>
                  </a:cubicBezTo>
                  <a:cubicBezTo>
                    <a:pt x="4279" y="9902"/>
                    <a:pt x="4376" y="10101"/>
                    <a:pt x="4466" y="10301"/>
                  </a:cubicBezTo>
                  <a:cubicBezTo>
                    <a:pt x="4569" y="10527"/>
                    <a:pt x="4672" y="10753"/>
                    <a:pt x="4769" y="10980"/>
                  </a:cubicBezTo>
                  <a:cubicBezTo>
                    <a:pt x="4846" y="11166"/>
                    <a:pt x="4930" y="11339"/>
                    <a:pt x="5007" y="11525"/>
                  </a:cubicBezTo>
                  <a:cubicBezTo>
                    <a:pt x="5117" y="11778"/>
                    <a:pt x="5220" y="12044"/>
                    <a:pt x="5330" y="12311"/>
                  </a:cubicBezTo>
                  <a:cubicBezTo>
                    <a:pt x="5394" y="12470"/>
                    <a:pt x="5458" y="12630"/>
                    <a:pt x="5516" y="12790"/>
                  </a:cubicBezTo>
                  <a:cubicBezTo>
                    <a:pt x="5639" y="13109"/>
                    <a:pt x="5761" y="13428"/>
                    <a:pt x="5877" y="13761"/>
                  </a:cubicBezTo>
                  <a:cubicBezTo>
                    <a:pt x="5916" y="13868"/>
                    <a:pt x="5961" y="13987"/>
                    <a:pt x="6000" y="14094"/>
                  </a:cubicBezTo>
                  <a:cubicBezTo>
                    <a:pt x="6154" y="14533"/>
                    <a:pt x="6309" y="14985"/>
                    <a:pt x="6451" y="15451"/>
                  </a:cubicBezTo>
                  <a:cubicBezTo>
                    <a:pt x="6490" y="15571"/>
                    <a:pt x="6522" y="15678"/>
                    <a:pt x="6560" y="15797"/>
                  </a:cubicBezTo>
                  <a:cubicBezTo>
                    <a:pt x="6670" y="16143"/>
                    <a:pt x="6779" y="16503"/>
                    <a:pt x="6882" y="16862"/>
                  </a:cubicBezTo>
                  <a:cubicBezTo>
                    <a:pt x="6934" y="17035"/>
                    <a:pt x="6979" y="17208"/>
                    <a:pt x="7031" y="17381"/>
                  </a:cubicBezTo>
                  <a:cubicBezTo>
                    <a:pt x="7121" y="17687"/>
                    <a:pt x="7205" y="18007"/>
                    <a:pt x="7288" y="18326"/>
                  </a:cubicBezTo>
                  <a:cubicBezTo>
                    <a:pt x="7340" y="18526"/>
                    <a:pt x="7391" y="18712"/>
                    <a:pt x="7437" y="18912"/>
                  </a:cubicBezTo>
                  <a:cubicBezTo>
                    <a:pt x="7514" y="19231"/>
                    <a:pt x="7591" y="19537"/>
                    <a:pt x="7669" y="19857"/>
                  </a:cubicBezTo>
                  <a:cubicBezTo>
                    <a:pt x="7714" y="20056"/>
                    <a:pt x="7765" y="20242"/>
                    <a:pt x="7810" y="20442"/>
                  </a:cubicBezTo>
                  <a:cubicBezTo>
                    <a:pt x="7881" y="20762"/>
                    <a:pt x="7952" y="21094"/>
                    <a:pt x="8023" y="21427"/>
                  </a:cubicBezTo>
                  <a:cubicBezTo>
                    <a:pt x="8036" y="21480"/>
                    <a:pt x="8049" y="21547"/>
                    <a:pt x="8062" y="21600"/>
                  </a:cubicBezTo>
                  <a:lnTo>
                    <a:pt x="21600" y="21600"/>
                  </a:lnTo>
                  <a:cubicBezTo>
                    <a:pt x="21587" y="21547"/>
                    <a:pt x="21574" y="21494"/>
                    <a:pt x="21568" y="21427"/>
                  </a:cubicBezTo>
                  <a:cubicBezTo>
                    <a:pt x="21497" y="21094"/>
                    <a:pt x="21426" y="20762"/>
                    <a:pt x="21355" y="20442"/>
                  </a:cubicBezTo>
                  <a:cubicBezTo>
                    <a:pt x="21355" y="20442"/>
                    <a:pt x="21355" y="20442"/>
                    <a:pt x="21355" y="20442"/>
                  </a:cubicBezTo>
                  <a:cubicBezTo>
                    <a:pt x="21310" y="20242"/>
                    <a:pt x="21265" y="20043"/>
                    <a:pt x="21213" y="19857"/>
                  </a:cubicBezTo>
                  <a:cubicBezTo>
                    <a:pt x="21136" y="19537"/>
                    <a:pt x="21059" y="19218"/>
                    <a:pt x="20981" y="18898"/>
                  </a:cubicBezTo>
                  <a:cubicBezTo>
                    <a:pt x="20930" y="18699"/>
                    <a:pt x="20885" y="18512"/>
                    <a:pt x="20833" y="18313"/>
                  </a:cubicBezTo>
                  <a:cubicBezTo>
                    <a:pt x="20749" y="17993"/>
                    <a:pt x="20659" y="17674"/>
                    <a:pt x="20575" y="17368"/>
                  </a:cubicBezTo>
                  <a:cubicBezTo>
                    <a:pt x="20530" y="17195"/>
                    <a:pt x="20479" y="17022"/>
                    <a:pt x="20434" y="16862"/>
                  </a:cubicBezTo>
                  <a:cubicBezTo>
                    <a:pt x="20331" y="16503"/>
                    <a:pt x="20221" y="16143"/>
                    <a:pt x="20105" y="15784"/>
                  </a:cubicBezTo>
                  <a:cubicBezTo>
                    <a:pt x="20073" y="15678"/>
                    <a:pt x="20034" y="15558"/>
                    <a:pt x="20002" y="15451"/>
                  </a:cubicBezTo>
                  <a:cubicBezTo>
                    <a:pt x="19854" y="14999"/>
                    <a:pt x="19706" y="14546"/>
                    <a:pt x="19544" y="14094"/>
                  </a:cubicBezTo>
                  <a:cubicBezTo>
                    <a:pt x="19544" y="14094"/>
                    <a:pt x="19544" y="14094"/>
                    <a:pt x="19544" y="14094"/>
                  </a:cubicBezTo>
                  <a:cubicBezTo>
                    <a:pt x="19506" y="13987"/>
                    <a:pt x="19461" y="13868"/>
                    <a:pt x="19422" y="13761"/>
                  </a:cubicBezTo>
                  <a:cubicBezTo>
                    <a:pt x="19422" y="13761"/>
                    <a:pt x="19422" y="13761"/>
                    <a:pt x="19422" y="13761"/>
                  </a:cubicBezTo>
                  <a:cubicBezTo>
                    <a:pt x="19306" y="13428"/>
                    <a:pt x="19184" y="13109"/>
                    <a:pt x="19061" y="12790"/>
                  </a:cubicBezTo>
                  <a:cubicBezTo>
                    <a:pt x="19003" y="12630"/>
                    <a:pt x="18939" y="12470"/>
                    <a:pt x="18874" y="12324"/>
                  </a:cubicBezTo>
                  <a:cubicBezTo>
                    <a:pt x="18771" y="12058"/>
                    <a:pt x="18662" y="11792"/>
                    <a:pt x="18552" y="11539"/>
                  </a:cubicBezTo>
                  <a:cubicBezTo>
                    <a:pt x="18552" y="11539"/>
                    <a:pt x="18552" y="11539"/>
                    <a:pt x="18552" y="11539"/>
                  </a:cubicBezTo>
                  <a:cubicBezTo>
                    <a:pt x="18475" y="11352"/>
                    <a:pt x="18397" y="11166"/>
                    <a:pt x="18314" y="10993"/>
                  </a:cubicBezTo>
                  <a:cubicBezTo>
                    <a:pt x="18211" y="10767"/>
                    <a:pt x="18107" y="10541"/>
                    <a:pt x="18004" y="10314"/>
                  </a:cubicBezTo>
                  <a:cubicBezTo>
                    <a:pt x="17914" y="10115"/>
                    <a:pt x="17824" y="9928"/>
                    <a:pt x="17727" y="9729"/>
                  </a:cubicBezTo>
                  <a:cubicBezTo>
                    <a:pt x="17631" y="9529"/>
                    <a:pt x="17534" y="9329"/>
                    <a:pt x="17437" y="9143"/>
                  </a:cubicBezTo>
                  <a:cubicBezTo>
                    <a:pt x="17309" y="8890"/>
                    <a:pt x="17173" y="8637"/>
                    <a:pt x="17044" y="8385"/>
                  </a:cubicBezTo>
                  <a:cubicBezTo>
                    <a:pt x="17044" y="8385"/>
                    <a:pt x="17044" y="8385"/>
                    <a:pt x="17044" y="8385"/>
                  </a:cubicBezTo>
                  <a:cubicBezTo>
                    <a:pt x="16961" y="8225"/>
                    <a:pt x="16877" y="8065"/>
                    <a:pt x="16787" y="7919"/>
                  </a:cubicBezTo>
                  <a:cubicBezTo>
                    <a:pt x="16787" y="7919"/>
                    <a:pt x="16787" y="7919"/>
                    <a:pt x="16787" y="7919"/>
                  </a:cubicBezTo>
                  <a:cubicBezTo>
                    <a:pt x="16561" y="7520"/>
                    <a:pt x="16336" y="7133"/>
                    <a:pt x="16103" y="6761"/>
                  </a:cubicBezTo>
                  <a:cubicBezTo>
                    <a:pt x="16103" y="6761"/>
                    <a:pt x="16103" y="6761"/>
                    <a:pt x="16097" y="6761"/>
                  </a:cubicBezTo>
                  <a:cubicBezTo>
                    <a:pt x="16071" y="6721"/>
                    <a:pt x="16045" y="6681"/>
                    <a:pt x="16020" y="6641"/>
                  </a:cubicBezTo>
                  <a:cubicBezTo>
                    <a:pt x="16020" y="6641"/>
                    <a:pt x="16020" y="6641"/>
                    <a:pt x="16020" y="6641"/>
                  </a:cubicBezTo>
                  <a:cubicBezTo>
                    <a:pt x="15678" y="6109"/>
                    <a:pt x="15330" y="5603"/>
                    <a:pt x="14976" y="5124"/>
                  </a:cubicBezTo>
                  <a:cubicBezTo>
                    <a:pt x="14898" y="5017"/>
                    <a:pt x="14815" y="4911"/>
                    <a:pt x="14737" y="4804"/>
                  </a:cubicBezTo>
                  <a:cubicBezTo>
                    <a:pt x="14737" y="4804"/>
                    <a:pt x="14737" y="4804"/>
                    <a:pt x="14737" y="4804"/>
                  </a:cubicBezTo>
                  <a:cubicBezTo>
                    <a:pt x="14660" y="4698"/>
                    <a:pt x="14576" y="4605"/>
                    <a:pt x="14499" y="4498"/>
                  </a:cubicBezTo>
                  <a:cubicBezTo>
                    <a:pt x="14357" y="4325"/>
                    <a:pt x="14209" y="4152"/>
                    <a:pt x="14067" y="3979"/>
                  </a:cubicBezTo>
                  <a:cubicBezTo>
                    <a:pt x="13990" y="3886"/>
                    <a:pt x="13906" y="3793"/>
                    <a:pt x="13829" y="3700"/>
                  </a:cubicBezTo>
                  <a:cubicBezTo>
                    <a:pt x="13700" y="3553"/>
                    <a:pt x="13571" y="3420"/>
                    <a:pt x="13435" y="3287"/>
                  </a:cubicBezTo>
                  <a:cubicBezTo>
                    <a:pt x="13410" y="3261"/>
                    <a:pt x="13384" y="3234"/>
                    <a:pt x="13358" y="3207"/>
                  </a:cubicBezTo>
                  <a:cubicBezTo>
                    <a:pt x="13287" y="3128"/>
                    <a:pt x="13216" y="3061"/>
                    <a:pt x="13145" y="2981"/>
                  </a:cubicBezTo>
                  <a:cubicBezTo>
                    <a:pt x="12984" y="2822"/>
                    <a:pt x="12823" y="2688"/>
                    <a:pt x="12662" y="2542"/>
                  </a:cubicBezTo>
                  <a:cubicBezTo>
                    <a:pt x="12591" y="2475"/>
                    <a:pt x="12520" y="2409"/>
                    <a:pt x="12449" y="2342"/>
                  </a:cubicBezTo>
                  <a:cubicBezTo>
                    <a:pt x="12436" y="2329"/>
                    <a:pt x="12430" y="2329"/>
                    <a:pt x="12417" y="2316"/>
                  </a:cubicBezTo>
                  <a:cubicBezTo>
                    <a:pt x="12320" y="2236"/>
                    <a:pt x="12224" y="2169"/>
                    <a:pt x="12127" y="2089"/>
                  </a:cubicBezTo>
                  <a:cubicBezTo>
                    <a:pt x="11998" y="1983"/>
                    <a:pt x="11869" y="1877"/>
                    <a:pt x="11740" y="1783"/>
                  </a:cubicBezTo>
                  <a:cubicBezTo>
                    <a:pt x="11663" y="1730"/>
                    <a:pt x="11586" y="1677"/>
                    <a:pt x="11508" y="1624"/>
                  </a:cubicBezTo>
                  <a:cubicBezTo>
                    <a:pt x="11476" y="1597"/>
                    <a:pt x="11444" y="1584"/>
                    <a:pt x="11412" y="1557"/>
                  </a:cubicBezTo>
                  <a:cubicBezTo>
                    <a:pt x="11283" y="1464"/>
                    <a:pt x="11148" y="1371"/>
                    <a:pt x="11019" y="1291"/>
                  </a:cubicBezTo>
                  <a:cubicBezTo>
                    <a:pt x="10929" y="1238"/>
                    <a:pt x="10838" y="1184"/>
                    <a:pt x="10748" y="1131"/>
                  </a:cubicBezTo>
                  <a:cubicBezTo>
                    <a:pt x="10696" y="1105"/>
                    <a:pt x="10639" y="1078"/>
                    <a:pt x="10581" y="1038"/>
                  </a:cubicBezTo>
                  <a:cubicBezTo>
                    <a:pt x="10471" y="985"/>
                    <a:pt x="10368" y="918"/>
                    <a:pt x="10258" y="865"/>
                  </a:cubicBezTo>
                  <a:cubicBezTo>
                    <a:pt x="10168" y="825"/>
                    <a:pt x="10078" y="772"/>
                    <a:pt x="9988" y="732"/>
                  </a:cubicBezTo>
                  <a:cubicBezTo>
                    <a:pt x="9988" y="732"/>
                    <a:pt x="9988" y="732"/>
                    <a:pt x="9988" y="732"/>
                  </a:cubicBezTo>
                  <a:cubicBezTo>
                    <a:pt x="9814" y="652"/>
                    <a:pt x="9640" y="586"/>
                    <a:pt x="9466" y="519"/>
                  </a:cubicBezTo>
                  <a:cubicBezTo>
                    <a:pt x="9388" y="492"/>
                    <a:pt x="9305" y="453"/>
                    <a:pt x="9227" y="426"/>
                  </a:cubicBezTo>
                  <a:cubicBezTo>
                    <a:pt x="9182" y="413"/>
                    <a:pt x="9137" y="399"/>
                    <a:pt x="9098" y="386"/>
                  </a:cubicBezTo>
                  <a:cubicBezTo>
                    <a:pt x="8886" y="319"/>
                    <a:pt x="8673" y="253"/>
                    <a:pt x="8461" y="200"/>
                  </a:cubicBezTo>
                  <a:cubicBezTo>
                    <a:pt x="8461" y="200"/>
                    <a:pt x="8461" y="200"/>
                    <a:pt x="8461" y="200"/>
                  </a:cubicBezTo>
                  <a:cubicBezTo>
                    <a:pt x="8100" y="120"/>
                    <a:pt x="7732" y="67"/>
                    <a:pt x="7365" y="40"/>
                  </a:cubicBezTo>
                  <a:cubicBezTo>
                    <a:pt x="7165" y="27"/>
                    <a:pt x="6966" y="0"/>
                    <a:pt x="6766" y="0"/>
                  </a:cubicBezTo>
                  <a:cubicBezTo>
                    <a:pt x="4356" y="0"/>
                    <a:pt x="2062" y="1224"/>
                    <a:pt x="0" y="3394"/>
                  </a:cubicBezTo>
                  <a:cubicBezTo>
                    <a:pt x="91" y="3460"/>
                    <a:pt x="194" y="3553"/>
                    <a:pt x="290" y="36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B0E3ADE0-CF34-44C3-B665-EC402465E1C6}"/>
                </a:ext>
              </a:extLst>
            </p:cNvPr>
            <p:cNvSpPr/>
            <p:nvPr/>
          </p:nvSpPr>
          <p:spPr>
            <a:xfrm>
              <a:off x="8277713" y="4953158"/>
              <a:ext cx="363054" cy="34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21588" y="2273"/>
                  </a:moveTo>
                  <a:cubicBezTo>
                    <a:pt x="21582" y="2122"/>
                    <a:pt x="21570" y="1970"/>
                    <a:pt x="21558" y="1819"/>
                  </a:cubicBezTo>
                  <a:cubicBezTo>
                    <a:pt x="21546" y="1656"/>
                    <a:pt x="21540" y="1498"/>
                    <a:pt x="21522" y="1335"/>
                  </a:cubicBezTo>
                  <a:cubicBezTo>
                    <a:pt x="21522" y="1335"/>
                    <a:pt x="21522" y="1335"/>
                    <a:pt x="21522" y="1335"/>
                  </a:cubicBezTo>
                  <a:cubicBezTo>
                    <a:pt x="21516" y="1259"/>
                    <a:pt x="21504" y="1177"/>
                    <a:pt x="21498" y="1102"/>
                  </a:cubicBezTo>
                  <a:cubicBezTo>
                    <a:pt x="21462" y="768"/>
                    <a:pt x="21427" y="441"/>
                    <a:pt x="21379" y="113"/>
                  </a:cubicBezTo>
                  <a:cubicBezTo>
                    <a:pt x="21379" y="113"/>
                    <a:pt x="21379" y="113"/>
                    <a:pt x="21379" y="113"/>
                  </a:cubicBezTo>
                  <a:cubicBezTo>
                    <a:pt x="21373" y="76"/>
                    <a:pt x="21367" y="38"/>
                    <a:pt x="21361" y="0"/>
                  </a:cubicBezTo>
                  <a:lnTo>
                    <a:pt x="8807" y="0"/>
                  </a:lnTo>
                  <a:cubicBezTo>
                    <a:pt x="8813" y="38"/>
                    <a:pt x="8819" y="76"/>
                    <a:pt x="8825" y="113"/>
                  </a:cubicBezTo>
                  <a:cubicBezTo>
                    <a:pt x="8873" y="441"/>
                    <a:pt x="8915" y="768"/>
                    <a:pt x="8945" y="1102"/>
                  </a:cubicBezTo>
                  <a:cubicBezTo>
                    <a:pt x="8951" y="1177"/>
                    <a:pt x="8963" y="1259"/>
                    <a:pt x="8969" y="1335"/>
                  </a:cubicBezTo>
                  <a:cubicBezTo>
                    <a:pt x="8980" y="1498"/>
                    <a:pt x="8992" y="1656"/>
                    <a:pt x="9004" y="1819"/>
                  </a:cubicBezTo>
                  <a:cubicBezTo>
                    <a:pt x="9016" y="1970"/>
                    <a:pt x="9028" y="2115"/>
                    <a:pt x="9034" y="2266"/>
                  </a:cubicBezTo>
                  <a:cubicBezTo>
                    <a:pt x="9040" y="2430"/>
                    <a:pt x="9046" y="2594"/>
                    <a:pt x="9046" y="2757"/>
                  </a:cubicBezTo>
                  <a:cubicBezTo>
                    <a:pt x="9052" y="2927"/>
                    <a:pt x="9058" y="3104"/>
                    <a:pt x="9058" y="3274"/>
                  </a:cubicBezTo>
                  <a:cubicBezTo>
                    <a:pt x="9058" y="3614"/>
                    <a:pt x="9046" y="3947"/>
                    <a:pt x="9034" y="4287"/>
                  </a:cubicBezTo>
                  <a:cubicBezTo>
                    <a:pt x="9028" y="4394"/>
                    <a:pt x="9022" y="4508"/>
                    <a:pt x="9016" y="4615"/>
                  </a:cubicBezTo>
                  <a:cubicBezTo>
                    <a:pt x="9004" y="4841"/>
                    <a:pt x="8986" y="5062"/>
                    <a:pt x="8969" y="5282"/>
                  </a:cubicBezTo>
                  <a:cubicBezTo>
                    <a:pt x="8957" y="5408"/>
                    <a:pt x="8945" y="5534"/>
                    <a:pt x="8927" y="5666"/>
                  </a:cubicBezTo>
                  <a:cubicBezTo>
                    <a:pt x="8903" y="5867"/>
                    <a:pt x="8879" y="6069"/>
                    <a:pt x="8855" y="6270"/>
                  </a:cubicBezTo>
                  <a:cubicBezTo>
                    <a:pt x="8837" y="6403"/>
                    <a:pt x="8819" y="6535"/>
                    <a:pt x="8795" y="6667"/>
                  </a:cubicBezTo>
                  <a:cubicBezTo>
                    <a:pt x="8765" y="6862"/>
                    <a:pt x="8729" y="7051"/>
                    <a:pt x="8700" y="7246"/>
                  </a:cubicBezTo>
                  <a:cubicBezTo>
                    <a:pt x="8676" y="7378"/>
                    <a:pt x="8652" y="7511"/>
                    <a:pt x="8622" y="7643"/>
                  </a:cubicBezTo>
                  <a:cubicBezTo>
                    <a:pt x="8586" y="7819"/>
                    <a:pt x="8544" y="7995"/>
                    <a:pt x="8508" y="8165"/>
                  </a:cubicBezTo>
                  <a:cubicBezTo>
                    <a:pt x="8479" y="8298"/>
                    <a:pt x="8449" y="8430"/>
                    <a:pt x="8413" y="8556"/>
                  </a:cubicBezTo>
                  <a:cubicBezTo>
                    <a:pt x="8371" y="8732"/>
                    <a:pt x="8323" y="8902"/>
                    <a:pt x="8269" y="9078"/>
                  </a:cubicBezTo>
                  <a:cubicBezTo>
                    <a:pt x="8240" y="9198"/>
                    <a:pt x="8204" y="9311"/>
                    <a:pt x="8168" y="9424"/>
                  </a:cubicBezTo>
                  <a:cubicBezTo>
                    <a:pt x="8054" y="9802"/>
                    <a:pt x="7935" y="10174"/>
                    <a:pt x="7797" y="10539"/>
                  </a:cubicBezTo>
                  <a:cubicBezTo>
                    <a:pt x="7768" y="10627"/>
                    <a:pt x="7732" y="10721"/>
                    <a:pt x="7696" y="10809"/>
                  </a:cubicBezTo>
                  <a:cubicBezTo>
                    <a:pt x="7606" y="11042"/>
                    <a:pt x="7517" y="11269"/>
                    <a:pt x="7421" y="11496"/>
                  </a:cubicBezTo>
                  <a:cubicBezTo>
                    <a:pt x="7373" y="11603"/>
                    <a:pt x="7331" y="11710"/>
                    <a:pt x="7284" y="11817"/>
                  </a:cubicBezTo>
                  <a:cubicBezTo>
                    <a:pt x="7206" y="11987"/>
                    <a:pt x="7128" y="12150"/>
                    <a:pt x="7051" y="12320"/>
                  </a:cubicBezTo>
                  <a:cubicBezTo>
                    <a:pt x="6997" y="12434"/>
                    <a:pt x="6943" y="12541"/>
                    <a:pt x="6889" y="12654"/>
                  </a:cubicBezTo>
                  <a:cubicBezTo>
                    <a:pt x="6818" y="12799"/>
                    <a:pt x="6740" y="12944"/>
                    <a:pt x="6662" y="13088"/>
                  </a:cubicBezTo>
                  <a:cubicBezTo>
                    <a:pt x="6603" y="13202"/>
                    <a:pt x="6543" y="13315"/>
                    <a:pt x="6483" y="13428"/>
                  </a:cubicBezTo>
                  <a:cubicBezTo>
                    <a:pt x="6411" y="13554"/>
                    <a:pt x="6340" y="13674"/>
                    <a:pt x="6268" y="13800"/>
                  </a:cubicBezTo>
                  <a:cubicBezTo>
                    <a:pt x="6196" y="13919"/>
                    <a:pt x="6124" y="14039"/>
                    <a:pt x="6053" y="14159"/>
                  </a:cubicBezTo>
                  <a:cubicBezTo>
                    <a:pt x="5993" y="14259"/>
                    <a:pt x="5927" y="14354"/>
                    <a:pt x="5867" y="14448"/>
                  </a:cubicBezTo>
                  <a:cubicBezTo>
                    <a:pt x="5784" y="14574"/>
                    <a:pt x="5700" y="14706"/>
                    <a:pt x="5617" y="14832"/>
                  </a:cubicBezTo>
                  <a:cubicBezTo>
                    <a:pt x="5551" y="14927"/>
                    <a:pt x="5485" y="15021"/>
                    <a:pt x="5419" y="15109"/>
                  </a:cubicBezTo>
                  <a:cubicBezTo>
                    <a:pt x="5330" y="15235"/>
                    <a:pt x="5240" y="15355"/>
                    <a:pt x="5150" y="15481"/>
                  </a:cubicBezTo>
                  <a:cubicBezTo>
                    <a:pt x="5085" y="15563"/>
                    <a:pt x="5025" y="15651"/>
                    <a:pt x="4959" y="15733"/>
                  </a:cubicBezTo>
                  <a:cubicBezTo>
                    <a:pt x="4864" y="15852"/>
                    <a:pt x="4768" y="15978"/>
                    <a:pt x="4666" y="16098"/>
                  </a:cubicBezTo>
                  <a:cubicBezTo>
                    <a:pt x="4601" y="16173"/>
                    <a:pt x="4535" y="16255"/>
                    <a:pt x="4475" y="16331"/>
                  </a:cubicBezTo>
                  <a:cubicBezTo>
                    <a:pt x="4368" y="16457"/>
                    <a:pt x="4266" y="16576"/>
                    <a:pt x="4153" y="16696"/>
                  </a:cubicBezTo>
                  <a:cubicBezTo>
                    <a:pt x="4093" y="16765"/>
                    <a:pt x="4033" y="16828"/>
                    <a:pt x="3973" y="16897"/>
                  </a:cubicBezTo>
                  <a:cubicBezTo>
                    <a:pt x="3842" y="17042"/>
                    <a:pt x="3704" y="17174"/>
                    <a:pt x="3573" y="17313"/>
                  </a:cubicBezTo>
                  <a:cubicBezTo>
                    <a:pt x="3531" y="17351"/>
                    <a:pt x="3495" y="17395"/>
                    <a:pt x="3459" y="17432"/>
                  </a:cubicBezTo>
                  <a:cubicBezTo>
                    <a:pt x="3286" y="17602"/>
                    <a:pt x="3107" y="17772"/>
                    <a:pt x="2922" y="17936"/>
                  </a:cubicBezTo>
                  <a:cubicBezTo>
                    <a:pt x="2874" y="17980"/>
                    <a:pt x="2820" y="18024"/>
                    <a:pt x="2772" y="18062"/>
                  </a:cubicBezTo>
                  <a:cubicBezTo>
                    <a:pt x="2635" y="18182"/>
                    <a:pt x="2504" y="18295"/>
                    <a:pt x="2360" y="18408"/>
                  </a:cubicBezTo>
                  <a:cubicBezTo>
                    <a:pt x="2294" y="18465"/>
                    <a:pt x="2223" y="18515"/>
                    <a:pt x="2151" y="18572"/>
                  </a:cubicBezTo>
                  <a:cubicBezTo>
                    <a:pt x="2026" y="18666"/>
                    <a:pt x="1906" y="18761"/>
                    <a:pt x="1780" y="18855"/>
                  </a:cubicBezTo>
                  <a:cubicBezTo>
                    <a:pt x="1703" y="18912"/>
                    <a:pt x="1625" y="18968"/>
                    <a:pt x="1547" y="19025"/>
                  </a:cubicBezTo>
                  <a:cubicBezTo>
                    <a:pt x="1422" y="19113"/>
                    <a:pt x="1303" y="19195"/>
                    <a:pt x="1177" y="19283"/>
                  </a:cubicBezTo>
                  <a:cubicBezTo>
                    <a:pt x="1099" y="19334"/>
                    <a:pt x="1016" y="19390"/>
                    <a:pt x="938" y="19441"/>
                  </a:cubicBezTo>
                  <a:cubicBezTo>
                    <a:pt x="813" y="19522"/>
                    <a:pt x="687" y="19598"/>
                    <a:pt x="562" y="19674"/>
                  </a:cubicBezTo>
                  <a:cubicBezTo>
                    <a:pt x="472" y="19724"/>
                    <a:pt x="388" y="19781"/>
                    <a:pt x="299" y="19831"/>
                  </a:cubicBezTo>
                  <a:cubicBezTo>
                    <a:pt x="197" y="19888"/>
                    <a:pt x="102" y="19938"/>
                    <a:pt x="0" y="19995"/>
                  </a:cubicBezTo>
                  <a:cubicBezTo>
                    <a:pt x="1918" y="21021"/>
                    <a:pt x="4039" y="21600"/>
                    <a:pt x="6274" y="21600"/>
                  </a:cubicBezTo>
                  <a:cubicBezTo>
                    <a:pt x="6519" y="21600"/>
                    <a:pt x="6758" y="21594"/>
                    <a:pt x="6997" y="21581"/>
                  </a:cubicBezTo>
                  <a:cubicBezTo>
                    <a:pt x="7074" y="21575"/>
                    <a:pt x="7146" y="21568"/>
                    <a:pt x="7224" y="21562"/>
                  </a:cubicBezTo>
                  <a:cubicBezTo>
                    <a:pt x="7385" y="21550"/>
                    <a:pt x="7552" y="21537"/>
                    <a:pt x="7714" y="21518"/>
                  </a:cubicBezTo>
                  <a:cubicBezTo>
                    <a:pt x="7714" y="21518"/>
                    <a:pt x="7714" y="21518"/>
                    <a:pt x="7714" y="21518"/>
                  </a:cubicBezTo>
                  <a:cubicBezTo>
                    <a:pt x="7803" y="21506"/>
                    <a:pt x="7899" y="21499"/>
                    <a:pt x="7989" y="21487"/>
                  </a:cubicBezTo>
                  <a:cubicBezTo>
                    <a:pt x="8144" y="21468"/>
                    <a:pt x="8293" y="21443"/>
                    <a:pt x="8443" y="21417"/>
                  </a:cubicBezTo>
                  <a:cubicBezTo>
                    <a:pt x="8532" y="21405"/>
                    <a:pt x="8622" y="21386"/>
                    <a:pt x="8706" y="21373"/>
                  </a:cubicBezTo>
                  <a:cubicBezTo>
                    <a:pt x="8807" y="21354"/>
                    <a:pt x="8909" y="21329"/>
                    <a:pt x="9010" y="21310"/>
                  </a:cubicBezTo>
                  <a:cubicBezTo>
                    <a:pt x="9010" y="21310"/>
                    <a:pt x="9010" y="21310"/>
                    <a:pt x="9010" y="21310"/>
                  </a:cubicBezTo>
                  <a:cubicBezTo>
                    <a:pt x="9237" y="21260"/>
                    <a:pt x="9459" y="21210"/>
                    <a:pt x="9680" y="21147"/>
                  </a:cubicBezTo>
                  <a:cubicBezTo>
                    <a:pt x="9680" y="21147"/>
                    <a:pt x="9680" y="21147"/>
                    <a:pt x="9680" y="21147"/>
                  </a:cubicBezTo>
                  <a:cubicBezTo>
                    <a:pt x="9769" y="21122"/>
                    <a:pt x="9865" y="21096"/>
                    <a:pt x="9954" y="21071"/>
                  </a:cubicBezTo>
                  <a:cubicBezTo>
                    <a:pt x="9954" y="21071"/>
                    <a:pt x="9954" y="21071"/>
                    <a:pt x="9954" y="21071"/>
                  </a:cubicBezTo>
                  <a:cubicBezTo>
                    <a:pt x="10128" y="21021"/>
                    <a:pt x="10295" y="20964"/>
                    <a:pt x="10462" y="20907"/>
                  </a:cubicBezTo>
                  <a:cubicBezTo>
                    <a:pt x="10558" y="20876"/>
                    <a:pt x="10654" y="20845"/>
                    <a:pt x="10749" y="20813"/>
                  </a:cubicBezTo>
                  <a:cubicBezTo>
                    <a:pt x="10899" y="20756"/>
                    <a:pt x="11042" y="20700"/>
                    <a:pt x="11191" y="20643"/>
                  </a:cubicBezTo>
                  <a:cubicBezTo>
                    <a:pt x="11293" y="20605"/>
                    <a:pt x="11389" y="20567"/>
                    <a:pt x="11490" y="20523"/>
                  </a:cubicBezTo>
                  <a:cubicBezTo>
                    <a:pt x="11490" y="20523"/>
                    <a:pt x="11490" y="20523"/>
                    <a:pt x="11490" y="20523"/>
                  </a:cubicBezTo>
                  <a:cubicBezTo>
                    <a:pt x="11604" y="20473"/>
                    <a:pt x="11717" y="20416"/>
                    <a:pt x="11831" y="20366"/>
                  </a:cubicBezTo>
                  <a:cubicBezTo>
                    <a:pt x="11831" y="20366"/>
                    <a:pt x="11837" y="20366"/>
                    <a:pt x="11837" y="20366"/>
                  </a:cubicBezTo>
                  <a:cubicBezTo>
                    <a:pt x="11956" y="20309"/>
                    <a:pt x="12070" y="20259"/>
                    <a:pt x="12189" y="20202"/>
                  </a:cubicBezTo>
                  <a:cubicBezTo>
                    <a:pt x="12189" y="20202"/>
                    <a:pt x="12189" y="20202"/>
                    <a:pt x="12189" y="20202"/>
                  </a:cubicBezTo>
                  <a:cubicBezTo>
                    <a:pt x="12279" y="20158"/>
                    <a:pt x="12363" y="20108"/>
                    <a:pt x="12452" y="20064"/>
                  </a:cubicBezTo>
                  <a:cubicBezTo>
                    <a:pt x="12452" y="20064"/>
                    <a:pt x="12458" y="20064"/>
                    <a:pt x="12458" y="20064"/>
                  </a:cubicBezTo>
                  <a:cubicBezTo>
                    <a:pt x="12590" y="19995"/>
                    <a:pt x="12721" y="19925"/>
                    <a:pt x="12847" y="19856"/>
                  </a:cubicBezTo>
                  <a:cubicBezTo>
                    <a:pt x="12847" y="19856"/>
                    <a:pt x="12847" y="19856"/>
                    <a:pt x="12847" y="19856"/>
                  </a:cubicBezTo>
                  <a:cubicBezTo>
                    <a:pt x="12936" y="19806"/>
                    <a:pt x="13020" y="19755"/>
                    <a:pt x="13109" y="19699"/>
                  </a:cubicBezTo>
                  <a:cubicBezTo>
                    <a:pt x="13109" y="19699"/>
                    <a:pt x="13109" y="19699"/>
                    <a:pt x="13109" y="19699"/>
                  </a:cubicBezTo>
                  <a:cubicBezTo>
                    <a:pt x="13235" y="19623"/>
                    <a:pt x="13366" y="19548"/>
                    <a:pt x="13492" y="19466"/>
                  </a:cubicBezTo>
                  <a:cubicBezTo>
                    <a:pt x="13569" y="19415"/>
                    <a:pt x="13653" y="19365"/>
                    <a:pt x="13731" y="19308"/>
                  </a:cubicBezTo>
                  <a:cubicBezTo>
                    <a:pt x="13731" y="19308"/>
                    <a:pt x="13731" y="19308"/>
                    <a:pt x="13731" y="19308"/>
                  </a:cubicBezTo>
                  <a:cubicBezTo>
                    <a:pt x="13856" y="19227"/>
                    <a:pt x="13976" y="19145"/>
                    <a:pt x="14101" y="19057"/>
                  </a:cubicBezTo>
                  <a:cubicBezTo>
                    <a:pt x="14101" y="19057"/>
                    <a:pt x="14101" y="19057"/>
                    <a:pt x="14101" y="19057"/>
                  </a:cubicBezTo>
                  <a:cubicBezTo>
                    <a:pt x="14179" y="19000"/>
                    <a:pt x="14257" y="18943"/>
                    <a:pt x="14334" y="18887"/>
                  </a:cubicBezTo>
                  <a:cubicBezTo>
                    <a:pt x="14334" y="18887"/>
                    <a:pt x="14334" y="18887"/>
                    <a:pt x="14334" y="18887"/>
                  </a:cubicBezTo>
                  <a:cubicBezTo>
                    <a:pt x="14460" y="18792"/>
                    <a:pt x="14579" y="18704"/>
                    <a:pt x="14705" y="18603"/>
                  </a:cubicBezTo>
                  <a:cubicBezTo>
                    <a:pt x="14705" y="18603"/>
                    <a:pt x="14705" y="18603"/>
                    <a:pt x="14705" y="18603"/>
                  </a:cubicBezTo>
                  <a:cubicBezTo>
                    <a:pt x="14770" y="18547"/>
                    <a:pt x="14842" y="18496"/>
                    <a:pt x="14908" y="18440"/>
                  </a:cubicBezTo>
                  <a:cubicBezTo>
                    <a:pt x="15045" y="18326"/>
                    <a:pt x="15183" y="18213"/>
                    <a:pt x="15320" y="18093"/>
                  </a:cubicBezTo>
                  <a:cubicBezTo>
                    <a:pt x="15320" y="18093"/>
                    <a:pt x="15320" y="18093"/>
                    <a:pt x="15320" y="18093"/>
                  </a:cubicBezTo>
                  <a:cubicBezTo>
                    <a:pt x="15368" y="18049"/>
                    <a:pt x="15422" y="18011"/>
                    <a:pt x="15470" y="17967"/>
                  </a:cubicBezTo>
                  <a:cubicBezTo>
                    <a:pt x="15649" y="17804"/>
                    <a:pt x="15828" y="17640"/>
                    <a:pt x="16007" y="17464"/>
                  </a:cubicBezTo>
                  <a:cubicBezTo>
                    <a:pt x="16007" y="17464"/>
                    <a:pt x="16007" y="17464"/>
                    <a:pt x="16007" y="17464"/>
                  </a:cubicBezTo>
                  <a:cubicBezTo>
                    <a:pt x="16049" y="17426"/>
                    <a:pt x="16085" y="17382"/>
                    <a:pt x="16121" y="17344"/>
                  </a:cubicBezTo>
                  <a:cubicBezTo>
                    <a:pt x="16121" y="17344"/>
                    <a:pt x="16121" y="17344"/>
                    <a:pt x="16121" y="17344"/>
                  </a:cubicBezTo>
                  <a:cubicBezTo>
                    <a:pt x="16258" y="17206"/>
                    <a:pt x="16390" y="17067"/>
                    <a:pt x="16521" y="16929"/>
                  </a:cubicBezTo>
                  <a:cubicBezTo>
                    <a:pt x="16581" y="16866"/>
                    <a:pt x="16640" y="16796"/>
                    <a:pt x="16700" y="16727"/>
                  </a:cubicBezTo>
                  <a:cubicBezTo>
                    <a:pt x="16700" y="16727"/>
                    <a:pt x="16700" y="16727"/>
                    <a:pt x="16700" y="16727"/>
                  </a:cubicBezTo>
                  <a:cubicBezTo>
                    <a:pt x="16808" y="16608"/>
                    <a:pt x="16915" y="16488"/>
                    <a:pt x="17017" y="16368"/>
                  </a:cubicBezTo>
                  <a:cubicBezTo>
                    <a:pt x="17017" y="16368"/>
                    <a:pt x="17017" y="16368"/>
                    <a:pt x="17017" y="16368"/>
                  </a:cubicBezTo>
                  <a:cubicBezTo>
                    <a:pt x="17083" y="16293"/>
                    <a:pt x="17148" y="16211"/>
                    <a:pt x="17208" y="16135"/>
                  </a:cubicBezTo>
                  <a:cubicBezTo>
                    <a:pt x="17208" y="16135"/>
                    <a:pt x="17208" y="16135"/>
                    <a:pt x="17208" y="16135"/>
                  </a:cubicBezTo>
                  <a:cubicBezTo>
                    <a:pt x="17304" y="16016"/>
                    <a:pt x="17399" y="15896"/>
                    <a:pt x="17495" y="15777"/>
                  </a:cubicBezTo>
                  <a:cubicBezTo>
                    <a:pt x="17561" y="15695"/>
                    <a:pt x="17626" y="15613"/>
                    <a:pt x="17686" y="15525"/>
                  </a:cubicBezTo>
                  <a:cubicBezTo>
                    <a:pt x="17686" y="15525"/>
                    <a:pt x="17686" y="15525"/>
                    <a:pt x="17686" y="15525"/>
                  </a:cubicBezTo>
                  <a:cubicBezTo>
                    <a:pt x="17776" y="15405"/>
                    <a:pt x="17866" y="15279"/>
                    <a:pt x="17955" y="15153"/>
                  </a:cubicBezTo>
                  <a:cubicBezTo>
                    <a:pt x="18021" y="15059"/>
                    <a:pt x="18087" y="14971"/>
                    <a:pt x="18152" y="14876"/>
                  </a:cubicBezTo>
                  <a:cubicBezTo>
                    <a:pt x="18152" y="14876"/>
                    <a:pt x="18152" y="14876"/>
                    <a:pt x="18152" y="14876"/>
                  </a:cubicBezTo>
                  <a:cubicBezTo>
                    <a:pt x="18236" y="14750"/>
                    <a:pt x="18320" y="14624"/>
                    <a:pt x="18403" y="14499"/>
                  </a:cubicBezTo>
                  <a:cubicBezTo>
                    <a:pt x="18403" y="14499"/>
                    <a:pt x="18403" y="14499"/>
                    <a:pt x="18403" y="14499"/>
                  </a:cubicBezTo>
                  <a:cubicBezTo>
                    <a:pt x="18469" y="14404"/>
                    <a:pt x="18529" y="14303"/>
                    <a:pt x="18589" y="14209"/>
                  </a:cubicBezTo>
                  <a:cubicBezTo>
                    <a:pt x="18589" y="14209"/>
                    <a:pt x="18589" y="14209"/>
                    <a:pt x="18589" y="14209"/>
                  </a:cubicBezTo>
                  <a:cubicBezTo>
                    <a:pt x="18660" y="14089"/>
                    <a:pt x="18732" y="13970"/>
                    <a:pt x="18798" y="13856"/>
                  </a:cubicBezTo>
                  <a:cubicBezTo>
                    <a:pt x="18798" y="13856"/>
                    <a:pt x="18798" y="13856"/>
                    <a:pt x="18798" y="13856"/>
                  </a:cubicBezTo>
                  <a:cubicBezTo>
                    <a:pt x="18869" y="13731"/>
                    <a:pt x="18941" y="13611"/>
                    <a:pt x="19013" y="13485"/>
                  </a:cubicBezTo>
                  <a:cubicBezTo>
                    <a:pt x="19013" y="13485"/>
                    <a:pt x="19013" y="13485"/>
                    <a:pt x="19013" y="13485"/>
                  </a:cubicBezTo>
                  <a:cubicBezTo>
                    <a:pt x="19073" y="13378"/>
                    <a:pt x="19132" y="13265"/>
                    <a:pt x="19192" y="13151"/>
                  </a:cubicBezTo>
                  <a:cubicBezTo>
                    <a:pt x="19192" y="13151"/>
                    <a:pt x="19192" y="13151"/>
                    <a:pt x="19192" y="13145"/>
                  </a:cubicBezTo>
                  <a:cubicBezTo>
                    <a:pt x="19270" y="13000"/>
                    <a:pt x="19348" y="12855"/>
                    <a:pt x="19419" y="12711"/>
                  </a:cubicBezTo>
                  <a:cubicBezTo>
                    <a:pt x="19473" y="12597"/>
                    <a:pt x="19527" y="12490"/>
                    <a:pt x="19580" y="12377"/>
                  </a:cubicBezTo>
                  <a:cubicBezTo>
                    <a:pt x="19658" y="12213"/>
                    <a:pt x="19736" y="12043"/>
                    <a:pt x="19813" y="11880"/>
                  </a:cubicBezTo>
                  <a:cubicBezTo>
                    <a:pt x="19813" y="11880"/>
                    <a:pt x="19813" y="11880"/>
                    <a:pt x="19813" y="11880"/>
                  </a:cubicBezTo>
                  <a:cubicBezTo>
                    <a:pt x="19861" y="11773"/>
                    <a:pt x="19903" y="11672"/>
                    <a:pt x="19951" y="11565"/>
                  </a:cubicBezTo>
                  <a:cubicBezTo>
                    <a:pt x="19951" y="11565"/>
                    <a:pt x="19951" y="11565"/>
                    <a:pt x="19951" y="11565"/>
                  </a:cubicBezTo>
                  <a:cubicBezTo>
                    <a:pt x="20046" y="11338"/>
                    <a:pt x="20136" y="11112"/>
                    <a:pt x="20226" y="10879"/>
                  </a:cubicBezTo>
                  <a:cubicBezTo>
                    <a:pt x="20262" y="10790"/>
                    <a:pt x="20297" y="10702"/>
                    <a:pt x="20327" y="10608"/>
                  </a:cubicBezTo>
                  <a:cubicBezTo>
                    <a:pt x="20327" y="10608"/>
                    <a:pt x="20327" y="10608"/>
                    <a:pt x="20327" y="10608"/>
                  </a:cubicBezTo>
                  <a:cubicBezTo>
                    <a:pt x="20459" y="10243"/>
                    <a:pt x="20584" y="9871"/>
                    <a:pt x="20692" y="9494"/>
                  </a:cubicBezTo>
                  <a:cubicBezTo>
                    <a:pt x="20728" y="9380"/>
                    <a:pt x="20758" y="9261"/>
                    <a:pt x="20793" y="9141"/>
                  </a:cubicBezTo>
                  <a:cubicBezTo>
                    <a:pt x="20793" y="9141"/>
                    <a:pt x="20793" y="9141"/>
                    <a:pt x="20793" y="9141"/>
                  </a:cubicBezTo>
                  <a:cubicBezTo>
                    <a:pt x="20841" y="8971"/>
                    <a:pt x="20889" y="8795"/>
                    <a:pt x="20931" y="8618"/>
                  </a:cubicBezTo>
                  <a:cubicBezTo>
                    <a:pt x="20949" y="8537"/>
                    <a:pt x="20973" y="8455"/>
                    <a:pt x="20991" y="8367"/>
                  </a:cubicBezTo>
                  <a:cubicBezTo>
                    <a:pt x="21002" y="8316"/>
                    <a:pt x="21014" y="8272"/>
                    <a:pt x="21026" y="8222"/>
                  </a:cubicBezTo>
                  <a:cubicBezTo>
                    <a:pt x="21068" y="8052"/>
                    <a:pt x="21104" y="7876"/>
                    <a:pt x="21140" y="7699"/>
                  </a:cubicBezTo>
                  <a:cubicBezTo>
                    <a:pt x="21140" y="7699"/>
                    <a:pt x="21140" y="7699"/>
                    <a:pt x="21140" y="7699"/>
                  </a:cubicBezTo>
                  <a:cubicBezTo>
                    <a:pt x="21164" y="7567"/>
                    <a:pt x="21194" y="7435"/>
                    <a:pt x="21218" y="7303"/>
                  </a:cubicBezTo>
                  <a:cubicBezTo>
                    <a:pt x="21218" y="7303"/>
                    <a:pt x="21218" y="7303"/>
                    <a:pt x="21218" y="7303"/>
                  </a:cubicBezTo>
                  <a:cubicBezTo>
                    <a:pt x="21253" y="7114"/>
                    <a:pt x="21283" y="6919"/>
                    <a:pt x="21313" y="6724"/>
                  </a:cubicBezTo>
                  <a:cubicBezTo>
                    <a:pt x="21331" y="6591"/>
                    <a:pt x="21355" y="6459"/>
                    <a:pt x="21373" y="6327"/>
                  </a:cubicBezTo>
                  <a:cubicBezTo>
                    <a:pt x="21403" y="6125"/>
                    <a:pt x="21427" y="5924"/>
                    <a:pt x="21445" y="5723"/>
                  </a:cubicBezTo>
                  <a:cubicBezTo>
                    <a:pt x="21457" y="5597"/>
                    <a:pt x="21475" y="5471"/>
                    <a:pt x="21487" y="5339"/>
                  </a:cubicBezTo>
                  <a:cubicBezTo>
                    <a:pt x="21504" y="5118"/>
                    <a:pt x="21522" y="4892"/>
                    <a:pt x="21534" y="4671"/>
                  </a:cubicBezTo>
                  <a:cubicBezTo>
                    <a:pt x="21540" y="4564"/>
                    <a:pt x="21552" y="4451"/>
                    <a:pt x="21558" y="4344"/>
                  </a:cubicBezTo>
                  <a:cubicBezTo>
                    <a:pt x="21576" y="4010"/>
                    <a:pt x="21582" y="3670"/>
                    <a:pt x="21582" y="3330"/>
                  </a:cubicBezTo>
                  <a:cubicBezTo>
                    <a:pt x="21582" y="3330"/>
                    <a:pt x="21582" y="3330"/>
                    <a:pt x="21582" y="3330"/>
                  </a:cubicBezTo>
                  <a:cubicBezTo>
                    <a:pt x="21582" y="3154"/>
                    <a:pt x="21576" y="2984"/>
                    <a:pt x="21570" y="2814"/>
                  </a:cubicBezTo>
                  <a:cubicBezTo>
                    <a:pt x="21600" y="2600"/>
                    <a:pt x="21594" y="2436"/>
                    <a:pt x="21588" y="227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3" name="Freeform: Shape 84">
              <a:extLst>
                <a:ext uri="{FF2B5EF4-FFF2-40B4-BE49-F238E27FC236}">
                  <a16:creationId xmlns:a16="http://schemas.microsoft.com/office/drawing/2014/main" id="{890EEFFB-B1DD-4E80-8B3E-2DCBF4097418}"/>
                </a:ext>
              </a:extLst>
            </p:cNvPr>
            <p:cNvSpPr/>
            <p:nvPr/>
          </p:nvSpPr>
          <p:spPr>
            <a:xfrm>
              <a:off x="9101508" y="2270804"/>
              <a:ext cx="1161150" cy="816562"/>
            </a:xfrm>
            <a:custGeom>
              <a:avLst/>
              <a:gdLst>
                <a:gd name="connsiteX0" fmla="*/ 547080 w 1084919"/>
                <a:gd name="connsiteY0" fmla="*/ 0 h 762954"/>
                <a:gd name="connsiteX1" fmla="*/ 1084919 w 1084919"/>
                <a:gd name="connsiteY1" fmla="*/ 0 h 762954"/>
                <a:gd name="connsiteX2" fmla="*/ 655773 w 1084919"/>
                <a:gd name="connsiteY2" fmla="*/ 762954 h 762954"/>
                <a:gd name="connsiteX3" fmla="*/ 0 w 1084919"/>
                <a:gd name="connsiteY3" fmla="*/ 762954 h 762954"/>
                <a:gd name="connsiteX4" fmla="*/ 37821 w 1084919"/>
                <a:gd name="connsiteY4" fmla="*/ 695736 h 762954"/>
                <a:gd name="connsiteX5" fmla="*/ 132451 w 1084919"/>
                <a:gd name="connsiteY5" fmla="*/ 526686 h 762954"/>
                <a:gd name="connsiteX6" fmla="*/ 135263 w 1084919"/>
                <a:gd name="connsiteY6" fmla="*/ 522200 h 762954"/>
                <a:gd name="connsiteX7" fmla="*/ 135565 w 1084919"/>
                <a:gd name="connsiteY7" fmla="*/ 521811 h 762954"/>
                <a:gd name="connsiteX8" fmla="*/ 138729 w 1084919"/>
                <a:gd name="connsiteY8" fmla="*/ 517679 h 762954"/>
                <a:gd name="connsiteX9" fmla="*/ 138829 w 1084919"/>
                <a:gd name="connsiteY9" fmla="*/ 517573 h 762954"/>
                <a:gd name="connsiteX10" fmla="*/ 142295 w 1084919"/>
                <a:gd name="connsiteY10" fmla="*/ 513828 h 762954"/>
                <a:gd name="connsiteX11" fmla="*/ 142597 w 1084919"/>
                <a:gd name="connsiteY11" fmla="*/ 513546 h 762954"/>
                <a:gd name="connsiteX12" fmla="*/ 146414 w 1084919"/>
                <a:gd name="connsiteY12" fmla="*/ 510155 h 762954"/>
                <a:gd name="connsiteX13" fmla="*/ 146514 w 1084919"/>
                <a:gd name="connsiteY13" fmla="*/ 510155 h 762954"/>
                <a:gd name="connsiteX14" fmla="*/ 150583 w 1084919"/>
                <a:gd name="connsiteY14" fmla="*/ 507365 h 762954"/>
                <a:gd name="connsiteX15" fmla="*/ 150934 w 1084919"/>
                <a:gd name="connsiteY15" fmla="*/ 507082 h 762954"/>
                <a:gd name="connsiteX16" fmla="*/ 155053 w 1084919"/>
                <a:gd name="connsiteY16" fmla="*/ 504821 h 762954"/>
                <a:gd name="connsiteX17" fmla="*/ 155455 w 1084919"/>
                <a:gd name="connsiteY17" fmla="*/ 504645 h 762954"/>
                <a:gd name="connsiteX18" fmla="*/ 159774 w 1084919"/>
                <a:gd name="connsiteY18" fmla="*/ 502843 h 762954"/>
                <a:gd name="connsiteX19" fmla="*/ 160327 w 1084919"/>
                <a:gd name="connsiteY19" fmla="*/ 502667 h 762954"/>
                <a:gd name="connsiteX20" fmla="*/ 165099 w 1084919"/>
                <a:gd name="connsiteY20" fmla="*/ 501254 h 762954"/>
                <a:gd name="connsiteX21" fmla="*/ 274093 w 1084919"/>
                <a:gd name="connsiteY21" fmla="*/ 474868 h 762954"/>
                <a:gd name="connsiteX22" fmla="*/ 329193 w 1084919"/>
                <a:gd name="connsiteY22" fmla="*/ 461163 h 762954"/>
                <a:gd name="connsiteX23" fmla="*/ 385046 w 1084919"/>
                <a:gd name="connsiteY23" fmla="*/ 447282 h 762954"/>
                <a:gd name="connsiteX24" fmla="*/ 376808 w 1084919"/>
                <a:gd name="connsiteY24" fmla="*/ 404754 h 762954"/>
                <a:gd name="connsiteX25" fmla="*/ 369576 w 1084919"/>
                <a:gd name="connsiteY25" fmla="*/ 369538 h 762954"/>
                <a:gd name="connsiteX26" fmla="*/ 366009 w 1084919"/>
                <a:gd name="connsiteY26" fmla="*/ 353608 h 762954"/>
                <a:gd name="connsiteX27" fmla="*/ 364854 w 1084919"/>
                <a:gd name="connsiteY27" fmla="*/ 347886 h 762954"/>
                <a:gd name="connsiteX28" fmla="*/ 364704 w 1084919"/>
                <a:gd name="connsiteY28" fmla="*/ 346756 h 762954"/>
                <a:gd name="connsiteX29" fmla="*/ 364302 w 1084919"/>
                <a:gd name="connsiteY29" fmla="*/ 342906 h 762954"/>
                <a:gd name="connsiteX30" fmla="*/ 364101 w 1084919"/>
                <a:gd name="connsiteY30" fmla="*/ 340256 h 762954"/>
                <a:gd name="connsiteX31" fmla="*/ 364101 w 1084919"/>
                <a:gd name="connsiteY31" fmla="*/ 337466 h 762954"/>
                <a:gd name="connsiteX32" fmla="*/ 364201 w 1084919"/>
                <a:gd name="connsiteY32" fmla="*/ 334746 h 762954"/>
                <a:gd name="connsiteX33" fmla="*/ 364503 w 1084919"/>
                <a:gd name="connsiteY33" fmla="*/ 332026 h 762954"/>
                <a:gd name="connsiteX34" fmla="*/ 364854 w 1084919"/>
                <a:gd name="connsiteY34" fmla="*/ 329271 h 762954"/>
                <a:gd name="connsiteX35" fmla="*/ 365407 w 1084919"/>
                <a:gd name="connsiteY35" fmla="*/ 326552 h 762954"/>
                <a:gd name="connsiteX36" fmla="*/ 366110 w 1084919"/>
                <a:gd name="connsiteY36" fmla="*/ 324220 h 762954"/>
                <a:gd name="connsiteX37" fmla="*/ 367114 w 1084919"/>
                <a:gd name="connsiteY37" fmla="*/ 320935 h 762954"/>
                <a:gd name="connsiteX38" fmla="*/ 367617 w 1084919"/>
                <a:gd name="connsiteY38" fmla="*/ 319699 h 762954"/>
                <a:gd name="connsiteX39" fmla="*/ 369576 w 1084919"/>
                <a:gd name="connsiteY39" fmla="*/ 315037 h 762954"/>
                <a:gd name="connsiteX40" fmla="*/ 369927 w 1084919"/>
                <a:gd name="connsiteY40" fmla="*/ 314189 h 762954"/>
                <a:gd name="connsiteX41" fmla="*/ 372489 w 1084919"/>
                <a:gd name="connsiteY41" fmla="*/ 309279 h 762954"/>
                <a:gd name="connsiteX42" fmla="*/ 402626 w 1084919"/>
                <a:gd name="connsiteY42" fmla="*/ 255978 h 762954"/>
                <a:gd name="connsiteX43" fmla="*/ 547080 w 1084919"/>
                <a:gd name="connsiteY43" fmla="*/ 0 h 7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84919" h="762954">
                  <a:moveTo>
                    <a:pt x="547080" y="0"/>
                  </a:moveTo>
                  <a:lnTo>
                    <a:pt x="1084919" y="0"/>
                  </a:lnTo>
                  <a:cubicBezTo>
                    <a:pt x="941870" y="254283"/>
                    <a:pt x="798822" y="508565"/>
                    <a:pt x="655773" y="762954"/>
                  </a:cubicBezTo>
                  <a:lnTo>
                    <a:pt x="0" y="762954"/>
                  </a:lnTo>
                  <a:cubicBezTo>
                    <a:pt x="12557" y="740631"/>
                    <a:pt x="25265" y="718166"/>
                    <a:pt x="37821" y="695736"/>
                  </a:cubicBezTo>
                  <a:cubicBezTo>
                    <a:pt x="69465" y="639504"/>
                    <a:pt x="101008" y="583201"/>
                    <a:pt x="132451" y="526686"/>
                  </a:cubicBezTo>
                  <a:cubicBezTo>
                    <a:pt x="133405" y="525096"/>
                    <a:pt x="134309" y="523577"/>
                    <a:pt x="135263" y="522200"/>
                  </a:cubicBezTo>
                  <a:cubicBezTo>
                    <a:pt x="135364" y="522094"/>
                    <a:pt x="135464" y="521917"/>
                    <a:pt x="135565" y="521811"/>
                  </a:cubicBezTo>
                  <a:cubicBezTo>
                    <a:pt x="136569" y="520398"/>
                    <a:pt x="137624" y="518985"/>
                    <a:pt x="138729" y="517679"/>
                  </a:cubicBezTo>
                  <a:cubicBezTo>
                    <a:pt x="138729" y="517679"/>
                    <a:pt x="138829" y="517573"/>
                    <a:pt x="138829" y="517573"/>
                  </a:cubicBezTo>
                  <a:cubicBezTo>
                    <a:pt x="139985" y="516266"/>
                    <a:pt x="141090" y="514959"/>
                    <a:pt x="142295" y="513828"/>
                  </a:cubicBezTo>
                  <a:cubicBezTo>
                    <a:pt x="142396" y="513723"/>
                    <a:pt x="142496" y="513652"/>
                    <a:pt x="142597" y="513546"/>
                  </a:cubicBezTo>
                  <a:cubicBezTo>
                    <a:pt x="143802" y="512345"/>
                    <a:pt x="145108" y="511215"/>
                    <a:pt x="146414" y="510155"/>
                  </a:cubicBezTo>
                  <a:cubicBezTo>
                    <a:pt x="146514" y="510155"/>
                    <a:pt x="146514" y="510155"/>
                    <a:pt x="146514" y="510155"/>
                  </a:cubicBezTo>
                  <a:cubicBezTo>
                    <a:pt x="147820" y="509131"/>
                    <a:pt x="149176" y="508212"/>
                    <a:pt x="150583" y="507365"/>
                  </a:cubicBezTo>
                  <a:cubicBezTo>
                    <a:pt x="150683" y="507259"/>
                    <a:pt x="150834" y="507153"/>
                    <a:pt x="150934" y="507082"/>
                  </a:cubicBezTo>
                  <a:cubicBezTo>
                    <a:pt x="152341" y="506234"/>
                    <a:pt x="153647" y="505492"/>
                    <a:pt x="155053" y="504821"/>
                  </a:cubicBezTo>
                  <a:cubicBezTo>
                    <a:pt x="155153" y="504715"/>
                    <a:pt x="155354" y="504715"/>
                    <a:pt x="155455" y="504645"/>
                  </a:cubicBezTo>
                  <a:cubicBezTo>
                    <a:pt x="156861" y="503974"/>
                    <a:pt x="158368" y="503408"/>
                    <a:pt x="159774" y="502843"/>
                  </a:cubicBezTo>
                  <a:cubicBezTo>
                    <a:pt x="159975" y="502737"/>
                    <a:pt x="160126" y="502737"/>
                    <a:pt x="160327" y="502667"/>
                  </a:cubicBezTo>
                  <a:cubicBezTo>
                    <a:pt x="161934" y="502102"/>
                    <a:pt x="163542" y="501642"/>
                    <a:pt x="165099" y="501254"/>
                  </a:cubicBezTo>
                  <a:cubicBezTo>
                    <a:pt x="201363" y="492706"/>
                    <a:pt x="237577" y="483875"/>
                    <a:pt x="274093" y="474868"/>
                  </a:cubicBezTo>
                  <a:cubicBezTo>
                    <a:pt x="292426" y="470277"/>
                    <a:pt x="310709" y="465755"/>
                    <a:pt x="329193" y="461163"/>
                  </a:cubicBezTo>
                  <a:cubicBezTo>
                    <a:pt x="347676" y="456572"/>
                    <a:pt x="366261" y="451874"/>
                    <a:pt x="385046" y="447282"/>
                  </a:cubicBezTo>
                  <a:cubicBezTo>
                    <a:pt x="382133" y="432835"/>
                    <a:pt x="379521" y="418636"/>
                    <a:pt x="376808" y="404754"/>
                  </a:cubicBezTo>
                  <a:cubicBezTo>
                    <a:pt x="374448" y="392921"/>
                    <a:pt x="372087" y="381195"/>
                    <a:pt x="369576" y="369538"/>
                  </a:cubicBezTo>
                  <a:cubicBezTo>
                    <a:pt x="368320" y="364205"/>
                    <a:pt x="367215" y="358871"/>
                    <a:pt x="366009" y="353608"/>
                  </a:cubicBezTo>
                  <a:cubicBezTo>
                    <a:pt x="365507" y="351630"/>
                    <a:pt x="365156" y="349758"/>
                    <a:pt x="364854" y="347886"/>
                  </a:cubicBezTo>
                  <a:cubicBezTo>
                    <a:pt x="364754" y="347497"/>
                    <a:pt x="364754" y="347109"/>
                    <a:pt x="364704" y="346756"/>
                  </a:cubicBezTo>
                  <a:cubicBezTo>
                    <a:pt x="364603" y="345449"/>
                    <a:pt x="364402" y="344107"/>
                    <a:pt x="364302" y="342906"/>
                  </a:cubicBezTo>
                  <a:cubicBezTo>
                    <a:pt x="364201" y="342058"/>
                    <a:pt x="364101" y="341104"/>
                    <a:pt x="364101" y="340256"/>
                  </a:cubicBezTo>
                  <a:cubicBezTo>
                    <a:pt x="364101" y="339338"/>
                    <a:pt x="364101" y="338384"/>
                    <a:pt x="364101" y="337466"/>
                  </a:cubicBezTo>
                  <a:cubicBezTo>
                    <a:pt x="364101" y="336618"/>
                    <a:pt x="364101" y="335665"/>
                    <a:pt x="364201" y="334746"/>
                  </a:cubicBezTo>
                  <a:cubicBezTo>
                    <a:pt x="364302" y="333793"/>
                    <a:pt x="364402" y="332945"/>
                    <a:pt x="364503" y="332026"/>
                  </a:cubicBezTo>
                  <a:cubicBezTo>
                    <a:pt x="364603" y="331073"/>
                    <a:pt x="364704" y="330225"/>
                    <a:pt x="364854" y="329271"/>
                  </a:cubicBezTo>
                  <a:cubicBezTo>
                    <a:pt x="365055" y="328353"/>
                    <a:pt x="365256" y="327505"/>
                    <a:pt x="365407" y="326552"/>
                  </a:cubicBezTo>
                  <a:cubicBezTo>
                    <a:pt x="365608" y="325810"/>
                    <a:pt x="365909" y="324962"/>
                    <a:pt x="366110" y="324220"/>
                  </a:cubicBezTo>
                  <a:cubicBezTo>
                    <a:pt x="366462" y="323090"/>
                    <a:pt x="366763" y="322066"/>
                    <a:pt x="367114" y="320935"/>
                  </a:cubicBezTo>
                  <a:cubicBezTo>
                    <a:pt x="367315" y="320547"/>
                    <a:pt x="367416" y="320088"/>
                    <a:pt x="367617" y="319699"/>
                  </a:cubicBezTo>
                  <a:cubicBezTo>
                    <a:pt x="368169" y="318110"/>
                    <a:pt x="368822" y="316626"/>
                    <a:pt x="369576" y="315037"/>
                  </a:cubicBezTo>
                  <a:cubicBezTo>
                    <a:pt x="369676" y="314754"/>
                    <a:pt x="369827" y="314471"/>
                    <a:pt x="369927" y="314189"/>
                  </a:cubicBezTo>
                  <a:cubicBezTo>
                    <a:pt x="370681" y="312564"/>
                    <a:pt x="371535" y="310975"/>
                    <a:pt x="372489" y="309279"/>
                  </a:cubicBezTo>
                  <a:cubicBezTo>
                    <a:pt x="382635" y="291547"/>
                    <a:pt x="392580" y="273710"/>
                    <a:pt x="402626" y="255978"/>
                  </a:cubicBezTo>
                  <a:cubicBezTo>
                    <a:pt x="450844" y="170746"/>
                    <a:pt x="499113" y="85338"/>
                    <a:pt x="54708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4" name="Freeform: Shape 85">
              <a:extLst>
                <a:ext uri="{FF2B5EF4-FFF2-40B4-BE49-F238E27FC236}">
                  <a16:creationId xmlns:a16="http://schemas.microsoft.com/office/drawing/2014/main" id="{06168E1C-97D8-4941-A9A6-EFF2CBE50ABC}"/>
                </a:ext>
              </a:extLst>
            </p:cNvPr>
            <p:cNvSpPr/>
            <p:nvPr/>
          </p:nvSpPr>
          <p:spPr>
            <a:xfrm>
              <a:off x="7805538" y="3164923"/>
              <a:ext cx="1947267" cy="816562"/>
            </a:xfrm>
            <a:custGeom>
              <a:avLst/>
              <a:gdLst>
                <a:gd name="connsiteX0" fmla="*/ 1163591 w 1819427"/>
                <a:gd name="connsiteY0" fmla="*/ 0 h 762954"/>
                <a:gd name="connsiteX1" fmla="*/ 1819427 w 1819427"/>
                <a:gd name="connsiteY1" fmla="*/ 0 h 762954"/>
                <a:gd name="connsiteX2" fmla="*/ 1617016 w 1819427"/>
                <a:gd name="connsiteY2" fmla="*/ 359895 h 762954"/>
                <a:gd name="connsiteX3" fmla="*/ 1598653 w 1819427"/>
                <a:gd name="connsiteY3" fmla="*/ 392639 h 762954"/>
                <a:gd name="connsiteX4" fmla="*/ 1666039 w 1819427"/>
                <a:gd name="connsiteY4" fmla="*/ 441277 h 762954"/>
                <a:gd name="connsiteX5" fmla="*/ 1690467 w 1819427"/>
                <a:gd name="connsiteY5" fmla="*/ 563103 h 762954"/>
                <a:gd name="connsiteX6" fmla="*/ 1578100 w 1819427"/>
                <a:gd name="connsiteY6" fmla="*/ 762954 h 762954"/>
                <a:gd name="connsiteX7" fmla="*/ 0 w 1819427"/>
                <a:gd name="connsiteY7" fmla="*/ 762954 h 762954"/>
                <a:gd name="connsiteX8" fmla="*/ 60732 w 1819427"/>
                <a:gd name="connsiteY8" fmla="*/ 615308 h 762954"/>
                <a:gd name="connsiteX9" fmla="*/ 69829 w 1819427"/>
                <a:gd name="connsiteY9" fmla="*/ 594468 h 762954"/>
                <a:gd name="connsiteX10" fmla="*/ 70250 w 1819427"/>
                <a:gd name="connsiteY10" fmla="*/ 593727 h 762954"/>
                <a:gd name="connsiteX11" fmla="*/ 71345 w 1819427"/>
                <a:gd name="connsiteY11" fmla="*/ 591466 h 762954"/>
                <a:gd name="connsiteX12" fmla="*/ 84149 w 1819427"/>
                <a:gd name="connsiteY12" fmla="*/ 565187 h 762954"/>
                <a:gd name="connsiteX13" fmla="*/ 87013 w 1819427"/>
                <a:gd name="connsiteY13" fmla="*/ 559464 h 762954"/>
                <a:gd name="connsiteX14" fmla="*/ 98553 w 1819427"/>
                <a:gd name="connsiteY14" fmla="*/ 538519 h 762954"/>
                <a:gd name="connsiteX15" fmla="*/ 100658 w 1819427"/>
                <a:gd name="connsiteY15" fmla="*/ 534845 h 762954"/>
                <a:gd name="connsiteX16" fmla="*/ 103270 w 1819427"/>
                <a:gd name="connsiteY16" fmla="*/ 530536 h 762954"/>
                <a:gd name="connsiteX17" fmla="*/ 105038 w 1819427"/>
                <a:gd name="connsiteY17" fmla="*/ 527639 h 762954"/>
                <a:gd name="connsiteX18" fmla="*/ 111272 w 1819427"/>
                <a:gd name="connsiteY18" fmla="*/ 517502 h 762954"/>
                <a:gd name="connsiteX19" fmla="*/ 114304 w 1819427"/>
                <a:gd name="connsiteY19" fmla="*/ 512345 h 762954"/>
                <a:gd name="connsiteX20" fmla="*/ 117842 w 1819427"/>
                <a:gd name="connsiteY20" fmla="*/ 506870 h 762954"/>
                <a:gd name="connsiteX21" fmla="*/ 117842 w 1819427"/>
                <a:gd name="connsiteY21" fmla="*/ 506799 h 762954"/>
                <a:gd name="connsiteX22" fmla="*/ 118600 w 1819427"/>
                <a:gd name="connsiteY22" fmla="*/ 505669 h 762954"/>
                <a:gd name="connsiteX23" fmla="*/ 128876 w 1819427"/>
                <a:gd name="connsiteY23" fmla="*/ 490375 h 762954"/>
                <a:gd name="connsiteX24" fmla="*/ 132414 w 1819427"/>
                <a:gd name="connsiteY24" fmla="*/ 485218 h 762954"/>
                <a:gd name="connsiteX25" fmla="*/ 146228 w 1819427"/>
                <a:gd name="connsiteY25" fmla="*/ 466603 h 762954"/>
                <a:gd name="connsiteX26" fmla="*/ 147744 w 1819427"/>
                <a:gd name="connsiteY26" fmla="*/ 464731 h 762954"/>
                <a:gd name="connsiteX27" fmla="*/ 149008 w 1819427"/>
                <a:gd name="connsiteY27" fmla="*/ 463247 h 762954"/>
                <a:gd name="connsiteX28" fmla="*/ 160127 w 1819427"/>
                <a:gd name="connsiteY28" fmla="*/ 449331 h 762954"/>
                <a:gd name="connsiteX29" fmla="*/ 163243 w 1819427"/>
                <a:gd name="connsiteY29" fmla="*/ 445692 h 762954"/>
                <a:gd name="connsiteX30" fmla="*/ 165181 w 1819427"/>
                <a:gd name="connsiteY30" fmla="*/ 443326 h 762954"/>
                <a:gd name="connsiteX31" fmla="*/ 174278 w 1819427"/>
                <a:gd name="connsiteY31" fmla="*/ 432906 h 762954"/>
                <a:gd name="connsiteX32" fmla="*/ 180006 w 1819427"/>
                <a:gd name="connsiteY32" fmla="*/ 426725 h 762954"/>
                <a:gd name="connsiteX33" fmla="*/ 180006 w 1819427"/>
                <a:gd name="connsiteY33" fmla="*/ 426619 h 762954"/>
                <a:gd name="connsiteX34" fmla="*/ 188850 w 1819427"/>
                <a:gd name="connsiteY34" fmla="*/ 417329 h 762954"/>
                <a:gd name="connsiteX35" fmla="*/ 191545 w 1819427"/>
                <a:gd name="connsiteY35" fmla="*/ 414609 h 762954"/>
                <a:gd name="connsiteX36" fmla="*/ 194831 w 1819427"/>
                <a:gd name="connsiteY36" fmla="*/ 411324 h 762954"/>
                <a:gd name="connsiteX37" fmla="*/ 203843 w 1819427"/>
                <a:gd name="connsiteY37" fmla="*/ 402600 h 762954"/>
                <a:gd name="connsiteX38" fmla="*/ 207550 w 1819427"/>
                <a:gd name="connsiteY38" fmla="*/ 399209 h 762954"/>
                <a:gd name="connsiteX39" fmla="*/ 209908 w 1819427"/>
                <a:gd name="connsiteY39" fmla="*/ 397054 h 762954"/>
                <a:gd name="connsiteX40" fmla="*/ 219595 w 1819427"/>
                <a:gd name="connsiteY40" fmla="*/ 388506 h 762954"/>
                <a:gd name="connsiteX41" fmla="*/ 225070 w 1819427"/>
                <a:gd name="connsiteY41" fmla="*/ 383632 h 762954"/>
                <a:gd name="connsiteX42" fmla="*/ 233072 w 1819427"/>
                <a:gd name="connsiteY42" fmla="*/ 377168 h 762954"/>
                <a:gd name="connsiteX43" fmla="*/ 235431 w 1819427"/>
                <a:gd name="connsiteY43" fmla="*/ 375296 h 762954"/>
                <a:gd name="connsiteX44" fmla="*/ 237031 w 1819427"/>
                <a:gd name="connsiteY44" fmla="*/ 373954 h 762954"/>
                <a:gd name="connsiteX45" fmla="*/ 240653 w 1819427"/>
                <a:gd name="connsiteY45" fmla="*/ 370951 h 762954"/>
                <a:gd name="connsiteX46" fmla="*/ 256657 w 1819427"/>
                <a:gd name="connsiteY46" fmla="*/ 358942 h 762954"/>
                <a:gd name="connsiteX47" fmla="*/ 259774 w 1819427"/>
                <a:gd name="connsiteY47" fmla="*/ 356787 h 762954"/>
                <a:gd name="connsiteX48" fmla="*/ 260616 w 1819427"/>
                <a:gd name="connsiteY48" fmla="*/ 356222 h 762954"/>
                <a:gd name="connsiteX49" fmla="*/ 273167 w 1819427"/>
                <a:gd name="connsiteY49" fmla="*/ 347603 h 762954"/>
                <a:gd name="connsiteX50" fmla="*/ 274430 w 1819427"/>
                <a:gd name="connsiteY50" fmla="*/ 346756 h 762954"/>
                <a:gd name="connsiteX51" fmla="*/ 279063 w 1819427"/>
                <a:gd name="connsiteY51" fmla="*/ 343824 h 762954"/>
                <a:gd name="connsiteX52" fmla="*/ 290435 w 1819427"/>
                <a:gd name="connsiteY52" fmla="*/ 336795 h 762954"/>
                <a:gd name="connsiteX53" fmla="*/ 293972 w 1819427"/>
                <a:gd name="connsiteY53" fmla="*/ 334746 h 762954"/>
                <a:gd name="connsiteX54" fmla="*/ 296921 w 1819427"/>
                <a:gd name="connsiteY54" fmla="*/ 333051 h 762954"/>
                <a:gd name="connsiteX55" fmla="*/ 308797 w 1819427"/>
                <a:gd name="connsiteY55" fmla="*/ 326375 h 762954"/>
                <a:gd name="connsiteX56" fmla="*/ 311746 w 1819427"/>
                <a:gd name="connsiteY56" fmla="*/ 324785 h 762954"/>
                <a:gd name="connsiteX57" fmla="*/ 312335 w 1819427"/>
                <a:gd name="connsiteY57" fmla="*/ 324503 h 762954"/>
                <a:gd name="connsiteX58" fmla="*/ 315031 w 1819427"/>
                <a:gd name="connsiteY58" fmla="*/ 322984 h 762954"/>
                <a:gd name="connsiteX59" fmla="*/ 330445 w 1819427"/>
                <a:gd name="connsiteY59" fmla="*/ 315319 h 762954"/>
                <a:gd name="connsiteX60" fmla="*/ 332383 w 1819427"/>
                <a:gd name="connsiteY60" fmla="*/ 314365 h 762954"/>
                <a:gd name="connsiteX61" fmla="*/ 333815 w 1819427"/>
                <a:gd name="connsiteY61" fmla="*/ 313694 h 762954"/>
                <a:gd name="connsiteX62" fmla="*/ 353693 w 1819427"/>
                <a:gd name="connsiteY62" fmla="*/ 304970 h 762954"/>
                <a:gd name="connsiteX63" fmla="*/ 358747 w 1819427"/>
                <a:gd name="connsiteY63" fmla="*/ 302992 h 762954"/>
                <a:gd name="connsiteX64" fmla="*/ 376773 w 1819427"/>
                <a:gd name="connsiteY64" fmla="*/ 296245 h 762954"/>
                <a:gd name="connsiteX65" fmla="*/ 376942 w 1819427"/>
                <a:gd name="connsiteY65" fmla="*/ 296139 h 762954"/>
                <a:gd name="connsiteX66" fmla="*/ 382501 w 1819427"/>
                <a:gd name="connsiteY66" fmla="*/ 294197 h 762954"/>
                <a:gd name="connsiteX67" fmla="*/ 387808 w 1819427"/>
                <a:gd name="connsiteY67" fmla="*/ 292501 h 762954"/>
                <a:gd name="connsiteX68" fmla="*/ 396063 w 1819427"/>
                <a:gd name="connsiteY68" fmla="*/ 289958 h 762954"/>
                <a:gd name="connsiteX69" fmla="*/ 397494 w 1819427"/>
                <a:gd name="connsiteY69" fmla="*/ 289499 h 762954"/>
                <a:gd name="connsiteX70" fmla="*/ 398253 w 1819427"/>
                <a:gd name="connsiteY70" fmla="*/ 289287 h 762954"/>
                <a:gd name="connsiteX71" fmla="*/ 403896 w 1819427"/>
                <a:gd name="connsiteY71" fmla="*/ 287697 h 762954"/>
                <a:gd name="connsiteX72" fmla="*/ 412235 w 1819427"/>
                <a:gd name="connsiteY72" fmla="*/ 285437 h 762954"/>
                <a:gd name="connsiteX73" fmla="*/ 413499 w 1819427"/>
                <a:gd name="connsiteY73" fmla="*/ 285084 h 762954"/>
                <a:gd name="connsiteX74" fmla="*/ 420911 w 1819427"/>
                <a:gd name="connsiteY74" fmla="*/ 283211 h 762954"/>
                <a:gd name="connsiteX75" fmla="*/ 430261 w 1819427"/>
                <a:gd name="connsiteY75" fmla="*/ 281127 h 762954"/>
                <a:gd name="connsiteX76" fmla="*/ 437674 w 1819427"/>
                <a:gd name="connsiteY76" fmla="*/ 279538 h 762954"/>
                <a:gd name="connsiteX77" fmla="*/ 442559 w 1819427"/>
                <a:gd name="connsiteY77" fmla="*/ 278690 h 762954"/>
                <a:gd name="connsiteX78" fmla="*/ 444496 w 1819427"/>
                <a:gd name="connsiteY78" fmla="*/ 278302 h 762954"/>
                <a:gd name="connsiteX79" fmla="*/ 457889 w 1819427"/>
                <a:gd name="connsiteY79" fmla="*/ 276076 h 762954"/>
                <a:gd name="connsiteX80" fmla="*/ 464038 w 1819427"/>
                <a:gd name="connsiteY80" fmla="*/ 275229 h 762954"/>
                <a:gd name="connsiteX81" fmla="*/ 464965 w 1819427"/>
                <a:gd name="connsiteY81" fmla="*/ 275123 h 762954"/>
                <a:gd name="connsiteX82" fmla="*/ 478358 w 1819427"/>
                <a:gd name="connsiteY82" fmla="*/ 273533 h 762954"/>
                <a:gd name="connsiteX83" fmla="*/ 481222 w 1819427"/>
                <a:gd name="connsiteY83" fmla="*/ 273251 h 762954"/>
                <a:gd name="connsiteX84" fmla="*/ 485097 w 1819427"/>
                <a:gd name="connsiteY84" fmla="*/ 272862 h 762954"/>
                <a:gd name="connsiteX85" fmla="*/ 497900 w 1819427"/>
                <a:gd name="connsiteY85" fmla="*/ 272014 h 762954"/>
                <a:gd name="connsiteX86" fmla="*/ 503291 w 1819427"/>
                <a:gd name="connsiteY86" fmla="*/ 271732 h 762954"/>
                <a:gd name="connsiteX87" fmla="*/ 504049 w 1819427"/>
                <a:gd name="connsiteY87" fmla="*/ 271732 h 762954"/>
                <a:gd name="connsiteX88" fmla="*/ 522833 w 1819427"/>
                <a:gd name="connsiteY88" fmla="*/ 271273 h 762954"/>
                <a:gd name="connsiteX89" fmla="*/ 523001 w 1819427"/>
                <a:gd name="connsiteY89" fmla="*/ 271273 h 762954"/>
                <a:gd name="connsiteX90" fmla="*/ 619785 w 1819427"/>
                <a:gd name="connsiteY90" fmla="*/ 282081 h 762954"/>
                <a:gd name="connsiteX91" fmla="*/ 755315 w 1819427"/>
                <a:gd name="connsiteY91" fmla="*/ 334075 h 762954"/>
                <a:gd name="connsiteX92" fmla="*/ 780500 w 1819427"/>
                <a:gd name="connsiteY92" fmla="*/ 346826 h 762954"/>
                <a:gd name="connsiteX93" fmla="*/ 943744 w 1819427"/>
                <a:gd name="connsiteY93" fmla="*/ 56621 h 762954"/>
                <a:gd name="connsiteX94" fmla="*/ 956378 w 1819427"/>
                <a:gd name="connsiteY94" fmla="*/ 34086 h 762954"/>
                <a:gd name="connsiteX95" fmla="*/ 958653 w 1819427"/>
                <a:gd name="connsiteY95" fmla="*/ 30518 h 762954"/>
                <a:gd name="connsiteX96" fmla="*/ 962275 w 1819427"/>
                <a:gd name="connsiteY96" fmla="*/ 24973 h 762954"/>
                <a:gd name="connsiteX97" fmla="*/ 962612 w 1819427"/>
                <a:gd name="connsiteY97" fmla="*/ 24514 h 762954"/>
                <a:gd name="connsiteX98" fmla="*/ 967413 w 1819427"/>
                <a:gd name="connsiteY98" fmla="*/ 18791 h 762954"/>
                <a:gd name="connsiteX99" fmla="*/ 969098 w 1819427"/>
                <a:gd name="connsiteY99" fmla="*/ 16813 h 762954"/>
                <a:gd name="connsiteX100" fmla="*/ 969434 w 1819427"/>
                <a:gd name="connsiteY100" fmla="*/ 16425 h 762954"/>
                <a:gd name="connsiteX101" fmla="*/ 976678 w 1819427"/>
                <a:gd name="connsiteY101" fmla="*/ 9749 h 762954"/>
                <a:gd name="connsiteX102" fmla="*/ 976931 w 1819427"/>
                <a:gd name="connsiteY102" fmla="*/ 9466 h 762954"/>
                <a:gd name="connsiteX103" fmla="*/ 980216 w 1819427"/>
                <a:gd name="connsiteY103" fmla="*/ 7135 h 762954"/>
                <a:gd name="connsiteX104" fmla="*/ 984849 w 1819427"/>
                <a:gd name="connsiteY104" fmla="*/ 3956 h 762954"/>
                <a:gd name="connsiteX105" fmla="*/ 985270 w 1819427"/>
                <a:gd name="connsiteY105" fmla="*/ 3744 h 762954"/>
                <a:gd name="connsiteX106" fmla="*/ 992346 w 1819427"/>
                <a:gd name="connsiteY106" fmla="*/ 106 h 762954"/>
                <a:gd name="connsiteX107" fmla="*/ 1051224 w 1819427"/>
                <a:gd name="connsiteY107" fmla="*/ 106 h 762954"/>
                <a:gd name="connsiteX108" fmla="*/ 1063607 w 1819427"/>
                <a:gd name="connsiteY108" fmla="*/ 7241 h 762954"/>
                <a:gd name="connsiteX109" fmla="*/ 1132172 w 1819427"/>
                <a:gd name="connsiteY109" fmla="*/ 56586 h 762954"/>
                <a:gd name="connsiteX110" fmla="*/ 1141606 w 1819427"/>
                <a:gd name="connsiteY110" fmla="*/ 39702 h 762954"/>
                <a:gd name="connsiteX111" fmla="*/ 1146997 w 1819427"/>
                <a:gd name="connsiteY111" fmla="*/ 30236 h 762954"/>
                <a:gd name="connsiteX112" fmla="*/ 1163591 w 1819427"/>
                <a:gd name="connsiteY112" fmla="*/ 0 h 7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819427" h="762954">
                  <a:moveTo>
                    <a:pt x="1163591" y="0"/>
                  </a:moveTo>
                  <a:lnTo>
                    <a:pt x="1819427" y="0"/>
                  </a:lnTo>
                  <a:cubicBezTo>
                    <a:pt x="1751957" y="119953"/>
                    <a:pt x="1684570" y="239942"/>
                    <a:pt x="1617016" y="359895"/>
                  </a:cubicBezTo>
                  <a:cubicBezTo>
                    <a:pt x="1611709" y="369468"/>
                    <a:pt x="1606234" y="379040"/>
                    <a:pt x="1598653" y="392639"/>
                  </a:cubicBezTo>
                  <a:cubicBezTo>
                    <a:pt x="1622828" y="410123"/>
                    <a:pt x="1644476" y="425700"/>
                    <a:pt x="1666039" y="441277"/>
                  </a:cubicBezTo>
                  <a:cubicBezTo>
                    <a:pt x="1702933" y="467839"/>
                    <a:pt x="1713546" y="522200"/>
                    <a:pt x="1690467" y="563103"/>
                  </a:cubicBezTo>
                  <a:lnTo>
                    <a:pt x="1578100" y="762954"/>
                  </a:lnTo>
                  <a:lnTo>
                    <a:pt x="0" y="762954"/>
                  </a:lnTo>
                  <a:cubicBezTo>
                    <a:pt x="20048" y="713574"/>
                    <a:pt x="40263" y="664406"/>
                    <a:pt x="60732" y="615308"/>
                  </a:cubicBezTo>
                  <a:cubicBezTo>
                    <a:pt x="63680" y="608244"/>
                    <a:pt x="66713" y="601321"/>
                    <a:pt x="69829" y="594468"/>
                  </a:cubicBezTo>
                  <a:cubicBezTo>
                    <a:pt x="69913" y="594186"/>
                    <a:pt x="70082" y="594009"/>
                    <a:pt x="70250" y="593727"/>
                  </a:cubicBezTo>
                  <a:cubicBezTo>
                    <a:pt x="70587" y="592950"/>
                    <a:pt x="70924" y="592208"/>
                    <a:pt x="71345" y="591466"/>
                  </a:cubicBezTo>
                  <a:cubicBezTo>
                    <a:pt x="75473" y="582530"/>
                    <a:pt x="79684" y="573805"/>
                    <a:pt x="84149" y="565187"/>
                  </a:cubicBezTo>
                  <a:cubicBezTo>
                    <a:pt x="85075" y="563315"/>
                    <a:pt x="86002" y="561336"/>
                    <a:pt x="87013" y="559464"/>
                  </a:cubicBezTo>
                  <a:cubicBezTo>
                    <a:pt x="90803" y="552329"/>
                    <a:pt x="94594" y="545371"/>
                    <a:pt x="98553" y="538519"/>
                  </a:cubicBezTo>
                  <a:cubicBezTo>
                    <a:pt x="99311" y="537282"/>
                    <a:pt x="99984" y="536081"/>
                    <a:pt x="100658" y="534845"/>
                  </a:cubicBezTo>
                  <a:cubicBezTo>
                    <a:pt x="101501" y="533362"/>
                    <a:pt x="102427" y="531949"/>
                    <a:pt x="103270" y="530536"/>
                  </a:cubicBezTo>
                  <a:cubicBezTo>
                    <a:pt x="103859" y="529511"/>
                    <a:pt x="104449" y="528558"/>
                    <a:pt x="105038" y="527639"/>
                  </a:cubicBezTo>
                  <a:cubicBezTo>
                    <a:pt x="106976" y="524248"/>
                    <a:pt x="109166" y="520858"/>
                    <a:pt x="111272" y="517502"/>
                  </a:cubicBezTo>
                  <a:cubicBezTo>
                    <a:pt x="112282" y="515806"/>
                    <a:pt x="113293" y="514005"/>
                    <a:pt x="114304" y="512345"/>
                  </a:cubicBezTo>
                  <a:cubicBezTo>
                    <a:pt x="115483" y="510438"/>
                    <a:pt x="116663" y="508671"/>
                    <a:pt x="117842" y="506870"/>
                  </a:cubicBezTo>
                  <a:cubicBezTo>
                    <a:pt x="117842" y="506799"/>
                    <a:pt x="117842" y="506799"/>
                    <a:pt x="117842" y="506799"/>
                  </a:cubicBezTo>
                  <a:cubicBezTo>
                    <a:pt x="118095" y="506411"/>
                    <a:pt x="118263" y="506022"/>
                    <a:pt x="118600" y="505669"/>
                  </a:cubicBezTo>
                  <a:cubicBezTo>
                    <a:pt x="121969" y="500512"/>
                    <a:pt x="125423" y="495355"/>
                    <a:pt x="128876" y="490375"/>
                  </a:cubicBezTo>
                  <a:cubicBezTo>
                    <a:pt x="130140" y="488679"/>
                    <a:pt x="131235" y="486878"/>
                    <a:pt x="132414" y="485218"/>
                  </a:cubicBezTo>
                  <a:cubicBezTo>
                    <a:pt x="136963" y="478895"/>
                    <a:pt x="141595" y="472714"/>
                    <a:pt x="146228" y="466603"/>
                  </a:cubicBezTo>
                  <a:cubicBezTo>
                    <a:pt x="146734" y="465967"/>
                    <a:pt x="147239" y="465402"/>
                    <a:pt x="147744" y="464731"/>
                  </a:cubicBezTo>
                  <a:cubicBezTo>
                    <a:pt x="148081" y="464272"/>
                    <a:pt x="148587" y="463707"/>
                    <a:pt x="149008" y="463247"/>
                  </a:cubicBezTo>
                  <a:cubicBezTo>
                    <a:pt x="152630" y="458550"/>
                    <a:pt x="156420" y="453852"/>
                    <a:pt x="160127" y="449331"/>
                  </a:cubicBezTo>
                  <a:cubicBezTo>
                    <a:pt x="161137" y="448130"/>
                    <a:pt x="162232" y="446893"/>
                    <a:pt x="163243" y="445692"/>
                  </a:cubicBezTo>
                  <a:cubicBezTo>
                    <a:pt x="163917" y="444845"/>
                    <a:pt x="164591" y="444103"/>
                    <a:pt x="165181" y="443326"/>
                  </a:cubicBezTo>
                  <a:cubicBezTo>
                    <a:pt x="168213" y="439758"/>
                    <a:pt x="171245" y="436297"/>
                    <a:pt x="174278" y="432906"/>
                  </a:cubicBezTo>
                  <a:cubicBezTo>
                    <a:pt x="176215" y="430857"/>
                    <a:pt x="178152" y="428773"/>
                    <a:pt x="180006" y="426725"/>
                  </a:cubicBezTo>
                  <a:cubicBezTo>
                    <a:pt x="180006" y="426619"/>
                    <a:pt x="180006" y="426619"/>
                    <a:pt x="180006" y="426619"/>
                  </a:cubicBezTo>
                  <a:cubicBezTo>
                    <a:pt x="182954" y="423440"/>
                    <a:pt x="185818" y="420331"/>
                    <a:pt x="188850" y="417329"/>
                  </a:cubicBezTo>
                  <a:cubicBezTo>
                    <a:pt x="189777" y="416411"/>
                    <a:pt x="190619" y="415563"/>
                    <a:pt x="191545" y="414609"/>
                  </a:cubicBezTo>
                  <a:cubicBezTo>
                    <a:pt x="192725" y="413479"/>
                    <a:pt x="193736" y="412454"/>
                    <a:pt x="194831" y="411324"/>
                  </a:cubicBezTo>
                  <a:cubicBezTo>
                    <a:pt x="197863" y="408322"/>
                    <a:pt x="200895" y="405425"/>
                    <a:pt x="203843" y="402600"/>
                  </a:cubicBezTo>
                  <a:cubicBezTo>
                    <a:pt x="205107" y="401469"/>
                    <a:pt x="206286" y="400339"/>
                    <a:pt x="207550" y="399209"/>
                  </a:cubicBezTo>
                  <a:cubicBezTo>
                    <a:pt x="208308" y="398573"/>
                    <a:pt x="209150" y="397796"/>
                    <a:pt x="209908" y="397054"/>
                  </a:cubicBezTo>
                  <a:cubicBezTo>
                    <a:pt x="213109" y="394158"/>
                    <a:pt x="216394" y="391332"/>
                    <a:pt x="219595" y="388506"/>
                  </a:cubicBezTo>
                  <a:cubicBezTo>
                    <a:pt x="221364" y="386917"/>
                    <a:pt x="223217" y="385221"/>
                    <a:pt x="225070" y="383632"/>
                  </a:cubicBezTo>
                  <a:cubicBezTo>
                    <a:pt x="227766" y="381477"/>
                    <a:pt x="230461" y="379323"/>
                    <a:pt x="233072" y="377168"/>
                  </a:cubicBezTo>
                  <a:cubicBezTo>
                    <a:pt x="233830" y="376603"/>
                    <a:pt x="234673" y="375932"/>
                    <a:pt x="235431" y="375296"/>
                  </a:cubicBezTo>
                  <a:cubicBezTo>
                    <a:pt x="235852" y="374907"/>
                    <a:pt x="236442" y="374448"/>
                    <a:pt x="237031" y="373954"/>
                  </a:cubicBezTo>
                  <a:cubicBezTo>
                    <a:pt x="238210" y="372929"/>
                    <a:pt x="239474" y="371905"/>
                    <a:pt x="240653" y="370951"/>
                  </a:cubicBezTo>
                  <a:cubicBezTo>
                    <a:pt x="245960" y="366819"/>
                    <a:pt x="251266" y="362792"/>
                    <a:pt x="256657" y="358942"/>
                  </a:cubicBezTo>
                  <a:cubicBezTo>
                    <a:pt x="257668" y="358200"/>
                    <a:pt x="258679" y="357529"/>
                    <a:pt x="259774" y="356787"/>
                  </a:cubicBezTo>
                  <a:cubicBezTo>
                    <a:pt x="260027" y="356610"/>
                    <a:pt x="260279" y="356399"/>
                    <a:pt x="260616" y="356222"/>
                  </a:cubicBezTo>
                  <a:cubicBezTo>
                    <a:pt x="264744" y="353326"/>
                    <a:pt x="268955" y="350394"/>
                    <a:pt x="273167" y="347603"/>
                  </a:cubicBezTo>
                  <a:cubicBezTo>
                    <a:pt x="273588" y="347321"/>
                    <a:pt x="274009" y="347038"/>
                    <a:pt x="274430" y="346756"/>
                  </a:cubicBezTo>
                  <a:cubicBezTo>
                    <a:pt x="275947" y="345802"/>
                    <a:pt x="277547" y="344778"/>
                    <a:pt x="279063" y="343824"/>
                  </a:cubicBezTo>
                  <a:cubicBezTo>
                    <a:pt x="282854" y="341493"/>
                    <a:pt x="286560" y="339055"/>
                    <a:pt x="290435" y="336795"/>
                  </a:cubicBezTo>
                  <a:cubicBezTo>
                    <a:pt x="291614" y="336124"/>
                    <a:pt x="292793" y="335382"/>
                    <a:pt x="293972" y="334746"/>
                  </a:cubicBezTo>
                  <a:cubicBezTo>
                    <a:pt x="294899" y="334181"/>
                    <a:pt x="295994" y="333616"/>
                    <a:pt x="296921" y="333051"/>
                  </a:cubicBezTo>
                  <a:cubicBezTo>
                    <a:pt x="300880" y="330790"/>
                    <a:pt x="304923" y="328530"/>
                    <a:pt x="308797" y="326375"/>
                  </a:cubicBezTo>
                  <a:cubicBezTo>
                    <a:pt x="309724" y="325810"/>
                    <a:pt x="310819" y="325351"/>
                    <a:pt x="311746" y="324785"/>
                  </a:cubicBezTo>
                  <a:cubicBezTo>
                    <a:pt x="311914" y="324679"/>
                    <a:pt x="312083" y="324609"/>
                    <a:pt x="312335" y="324503"/>
                  </a:cubicBezTo>
                  <a:cubicBezTo>
                    <a:pt x="313262" y="323938"/>
                    <a:pt x="314104" y="323479"/>
                    <a:pt x="315031" y="322984"/>
                  </a:cubicBezTo>
                  <a:cubicBezTo>
                    <a:pt x="320169" y="320264"/>
                    <a:pt x="325223" y="317756"/>
                    <a:pt x="330445" y="315319"/>
                  </a:cubicBezTo>
                  <a:cubicBezTo>
                    <a:pt x="331035" y="315037"/>
                    <a:pt x="331709" y="314648"/>
                    <a:pt x="332383" y="314365"/>
                  </a:cubicBezTo>
                  <a:cubicBezTo>
                    <a:pt x="332888" y="314189"/>
                    <a:pt x="333309" y="313906"/>
                    <a:pt x="333815" y="313694"/>
                  </a:cubicBezTo>
                  <a:cubicBezTo>
                    <a:pt x="340385" y="310621"/>
                    <a:pt x="347039" y="307690"/>
                    <a:pt x="353693" y="304970"/>
                  </a:cubicBezTo>
                  <a:cubicBezTo>
                    <a:pt x="355378" y="304334"/>
                    <a:pt x="357063" y="303663"/>
                    <a:pt x="358747" y="302992"/>
                  </a:cubicBezTo>
                  <a:cubicBezTo>
                    <a:pt x="364728" y="300555"/>
                    <a:pt x="370793" y="298329"/>
                    <a:pt x="376773" y="296245"/>
                  </a:cubicBezTo>
                  <a:cubicBezTo>
                    <a:pt x="376857" y="296139"/>
                    <a:pt x="376857" y="296139"/>
                    <a:pt x="376942" y="296139"/>
                  </a:cubicBezTo>
                  <a:cubicBezTo>
                    <a:pt x="378879" y="295504"/>
                    <a:pt x="380648" y="294832"/>
                    <a:pt x="382501" y="294197"/>
                  </a:cubicBezTo>
                  <a:cubicBezTo>
                    <a:pt x="384270" y="293631"/>
                    <a:pt x="385955" y="293066"/>
                    <a:pt x="387808" y="292501"/>
                  </a:cubicBezTo>
                  <a:cubicBezTo>
                    <a:pt x="390503" y="291653"/>
                    <a:pt x="393283" y="290806"/>
                    <a:pt x="396063" y="289958"/>
                  </a:cubicBezTo>
                  <a:cubicBezTo>
                    <a:pt x="396568" y="289781"/>
                    <a:pt x="397073" y="289675"/>
                    <a:pt x="397494" y="289499"/>
                  </a:cubicBezTo>
                  <a:cubicBezTo>
                    <a:pt x="397831" y="289499"/>
                    <a:pt x="398000" y="289393"/>
                    <a:pt x="398253" y="289287"/>
                  </a:cubicBezTo>
                  <a:cubicBezTo>
                    <a:pt x="400190" y="288722"/>
                    <a:pt x="402043" y="288263"/>
                    <a:pt x="403896" y="287697"/>
                  </a:cubicBezTo>
                  <a:cubicBezTo>
                    <a:pt x="406760" y="286850"/>
                    <a:pt x="409456" y="286214"/>
                    <a:pt x="412235" y="285437"/>
                  </a:cubicBezTo>
                  <a:cubicBezTo>
                    <a:pt x="412656" y="285260"/>
                    <a:pt x="413078" y="285154"/>
                    <a:pt x="413499" y="285084"/>
                  </a:cubicBezTo>
                  <a:cubicBezTo>
                    <a:pt x="415941" y="284412"/>
                    <a:pt x="418468" y="283777"/>
                    <a:pt x="420911" y="283211"/>
                  </a:cubicBezTo>
                  <a:cubicBezTo>
                    <a:pt x="424112" y="282434"/>
                    <a:pt x="427229" y="281799"/>
                    <a:pt x="430261" y="281127"/>
                  </a:cubicBezTo>
                  <a:cubicBezTo>
                    <a:pt x="432788" y="280562"/>
                    <a:pt x="435231" y="279997"/>
                    <a:pt x="437674" y="279538"/>
                  </a:cubicBezTo>
                  <a:cubicBezTo>
                    <a:pt x="439358" y="279255"/>
                    <a:pt x="440959" y="278973"/>
                    <a:pt x="442559" y="278690"/>
                  </a:cubicBezTo>
                  <a:cubicBezTo>
                    <a:pt x="443233" y="278514"/>
                    <a:pt x="443822" y="278408"/>
                    <a:pt x="444496" y="278302"/>
                  </a:cubicBezTo>
                  <a:cubicBezTo>
                    <a:pt x="448876" y="277489"/>
                    <a:pt x="453341" y="276712"/>
                    <a:pt x="457889" y="276076"/>
                  </a:cubicBezTo>
                  <a:cubicBezTo>
                    <a:pt x="459911" y="275794"/>
                    <a:pt x="462017" y="275511"/>
                    <a:pt x="464038" y="275229"/>
                  </a:cubicBezTo>
                  <a:cubicBezTo>
                    <a:pt x="464375" y="275229"/>
                    <a:pt x="464628" y="275123"/>
                    <a:pt x="464965" y="275123"/>
                  </a:cubicBezTo>
                  <a:cubicBezTo>
                    <a:pt x="469429" y="274487"/>
                    <a:pt x="473809" y="273992"/>
                    <a:pt x="478358" y="273533"/>
                  </a:cubicBezTo>
                  <a:cubicBezTo>
                    <a:pt x="479284" y="273427"/>
                    <a:pt x="480295" y="273357"/>
                    <a:pt x="481222" y="273251"/>
                  </a:cubicBezTo>
                  <a:cubicBezTo>
                    <a:pt x="482570" y="273145"/>
                    <a:pt x="483833" y="272968"/>
                    <a:pt x="485097" y="272862"/>
                  </a:cubicBezTo>
                  <a:cubicBezTo>
                    <a:pt x="489308" y="272509"/>
                    <a:pt x="493688" y="272297"/>
                    <a:pt x="497900" y="272014"/>
                  </a:cubicBezTo>
                  <a:cubicBezTo>
                    <a:pt x="499669" y="271944"/>
                    <a:pt x="501522" y="271838"/>
                    <a:pt x="503291" y="271732"/>
                  </a:cubicBezTo>
                  <a:cubicBezTo>
                    <a:pt x="503628" y="271732"/>
                    <a:pt x="503796" y="271732"/>
                    <a:pt x="504049" y="271732"/>
                  </a:cubicBezTo>
                  <a:cubicBezTo>
                    <a:pt x="510282" y="271449"/>
                    <a:pt x="516515" y="271273"/>
                    <a:pt x="522833" y="271273"/>
                  </a:cubicBezTo>
                  <a:cubicBezTo>
                    <a:pt x="522917" y="271273"/>
                    <a:pt x="522917" y="271273"/>
                    <a:pt x="523001" y="271273"/>
                  </a:cubicBezTo>
                  <a:cubicBezTo>
                    <a:pt x="555094" y="271273"/>
                    <a:pt x="587524" y="274946"/>
                    <a:pt x="619785" y="282081"/>
                  </a:cubicBezTo>
                  <a:cubicBezTo>
                    <a:pt x="665607" y="292113"/>
                    <a:pt x="711261" y="309279"/>
                    <a:pt x="755315" y="334075"/>
                  </a:cubicBezTo>
                  <a:cubicBezTo>
                    <a:pt x="762980" y="338314"/>
                    <a:pt x="770814" y="341952"/>
                    <a:pt x="780500" y="346826"/>
                  </a:cubicBezTo>
                  <a:lnTo>
                    <a:pt x="943744" y="56621"/>
                  </a:lnTo>
                  <a:lnTo>
                    <a:pt x="956378" y="34086"/>
                  </a:lnTo>
                  <a:cubicBezTo>
                    <a:pt x="957052" y="32744"/>
                    <a:pt x="957895" y="31719"/>
                    <a:pt x="958653" y="30518"/>
                  </a:cubicBezTo>
                  <a:cubicBezTo>
                    <a:pt x="959832" y="28646"/>
                    <a:pt x="960927" y="26668"/>
                    <a:pt x="962275" y="24973"/>
                  </a:cubicBezTo>
                  <a:cubicBezTo>
                    <a:pt x="962359" y="24796"/>
                    <a:pt x="962527" y="24690"/>
                    <a:pt x="962612" y="24514"/>
                  </a:cubicBezTo>
                  <a:cubicBezTo>
                    <a:pt x="964128" y="22430"/>
                    <a:pt x="965728" y="20663"/>
                    <a:pt x="967413" y="18791"/>
                  </a:cubicBezTo>
                  <a:cubicBezTo>
                    <a:pt x="967918" y="18120"/>
                    <a:pt x="968508" y="17449"/>
                    <a:pt x="969098" y="16813"/>
                  </a:cubicBezTo>
                  <a:cubicBezTo>
                    <a:pt x="969182" y="16707"/>
                    <a:pt x="969350" y="16531"/>
                    <a:pt x="969434" y="16425"/>
                  </a:cubicBezTo>
                  <a:cubicBezTo>
                    <a:pt x="971709" y="13988"/>
                    <a:pt x="974152" y="11833"/>
                    <a:pt x="976678" y="9749"/>
                  </a:cubicBezTo>
                  <a:cubicBezTo>
                    <a:pt x="976763" y="9678"/>
                    <a:pt x="976847" y="9572"/>
                    <a:pt x="976931" y="9466"/>
                  </a:cubicBezTo>
                  <a:cubicBezTo>
                    <a:pt x="978026" y="8619"/>
                    <a:pt x="979121" y="7877"/>
                    <a:pt x="980216" y="7135"/>
                  </a:cubicBezTo>
                  <a:cubicBezTo>
                    <a:pt x="981732" y="6111"/>
                    <a:pt x="983249" y="4875"/>
                    <a:pt x="984849" y="3956"/>
                  </a:cubicBezTo>
                  <a:cubicBezTo>
                    <a:pt x="984933" y="3956"/>
                    <a:pt x="985102" y="3850"/>
                    <a:pt x="985270" y="3744"/>
                  </a:cubicBezTo>
                  <a:cubicBezTo>
                    <a:pt x="987545" y="2437"/>
                    <a:pt x="989903" y="1236"/>
                    <a:pt x="992346" y="106"/>
                  </a:cubicBezTo>
                  <a:lnTo>
                    <a:pt x="1051224" y="106"/>
                  </a:lnTo>
                  <a:cubicBezTo>
                    <a:pt x="1055436" y="2049"/>
                    <a:pt x="1059648" y="4309"/>
                    <a:pt x="1063607" y="7241"/>
                  </a:cubicBezTo>
                  <a:lnTo>
                    <a:pt x="1132172" y="56586"/>
                  </a:lnTo>
                  <a:cubicBezTo>
                    <a:pt x="1135710" y="50228"/>
                    <a:pt x="1138826" y="44788"/>
                    <a:pt x="1141606" y="39702"/>
                  </a:cubicBezTo>
                  <a:cubicBezTo>
                    <a:pt x="1143459" y="36417"/>
                    <a:pt x="1145312" y="33309"/>
                    <a:pt x="1146997" y="30236"/>
                  </a:cubicBezTo>
                  <a:cubicBezTo>
                    <a:pt x="1152641" y="20169"/>
                    <a:pt x="1158200" y="10138"/>
                    <a:pt x="116359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5" name="Freeform: Shape 86">
              <a:extLst>
                <a:ext uri="{FF2B5EF4-FFF2-40B4-BE49-F238E27FC236}">
                  <a16:creationId xmlns:a16="http://schemas.microsoft.com/office/drawing/2014/main" id="{E029D9F9-C98F-415D-A527-0E745D853904}"/>
                </a:ext>
              </a:extLst>
            </p:cNvPr>
            <p:cNvSpPr/>
            <p:nvPr/>
          </p:nvSpPr>
          <p:spPr>
            <a:xfrm>
              <a:off x="7584554" y="4059040"/>
              <a:ext cx="2077321" cy="816459"/>
            </a:xfrm>
            <a:custGeom>
              <a:avLst/>
              <a:gdLst>
                <a:gd name="connsiteX0" fmla="*/ 181107 w 1940943"/>
                <a:gd name="connsiteY0" fmla="*/ 0 h 762858"/>
                <a:gd name="connsiteX1" fmla="*/ 1748154 w 1940943"/>
                <a:gd name="connsiteY1" fmla="*/ 0 h 762858"/>
                <a:gd name="connsiteX2" fmla="*/ 1725042 w 1940943"/>
                <a:gd name="connsiteY2" fmla="*/ 41004 h 762858"/>
                <a:gd name="connsiteX3" fmla="*/ 1804376 w 1940943"/>
                <a:gd name="connsiteY3" fmla="*/ 125201 h 762858"/>
                <a:gd name="connsiteX4" fmla="*/ 1889488 w 1940943"/>
                <a:gd name="connsiteY4" fmla="*/ 762682 h 762858"/>
                <a:gd name="connsiteX5" fmla="*/ 957935 w 1940943"/>
                <a:gd name="connsiteY5" fmla="*/ 762682 h 762858"/>
                <a:gd name="connsiteX6" fmla="*/ 957385 w 1940943"/>
                <a:gd name="connsiteY6" fmla="*/ 761446 h 762858"/>
                <a:gd name="connsiteX7" fmla="*/ 954267 w 1940943"/>
                <a:gd name="connsiteY7" fmla="*/ 754594 h 762858"/>
                <a:gd name="connsiteX8" fmla="*/ 952249 w 1940943"/>
                <a:gd name="connsiteY8" fmla="*/ 750391 h 762858"/>
                <a:gd name="connsiteX9" fmla="*/ 948856 w 1940943"/>
                <a:gd name="connsiteY9" fmla="*/ 743716 h 762858"/>
                <a:gd name="connsiteX10" fmla="*/ 946746 w 1940943"/>
                <a:gd name="connsiteY10" fmla="*/ 739584 h 762858"/>
                <a:gd name="connsiteX11" fmla="*/ 942986 w 1940943"/>
                <a:gd name="connsiteY11" fmla="*/ 732909 h 762858"/>
                <a:gd name="connsiteX12" fmla="*/ 940876 w 1940943"/>
                <a:gd name="connsiteY12" fmla="*/ 729342 h 762858"/>
                <a:gd name="connsiteX13" fmla="*/ 936107 w 1940943"/>
                <a:gd name="connsiteY13" fmla="*/ 721749 h 762858"/>
                <a:gd name="connsiteX14" fmla="*/ 934640 w 1940943"/>
                <a:gd name="connsiteY14" fmla="*/ 719382 h 762858"/>
                <a:gd name="connsiteX15" fmla="*/ 927944 w 1940943"/>
                <a:gd name="connsiteY15" fmla="*/ 709811 h 762858"/>
                <a:gd name="connsiteX16" fmla="*/ 926110 w 1940943"/>
                <a:gd name="connsiteY16" fmla="*/ 707480 h 762858"/>
                <a:gd name="connsiteX17" fmla="*/ 920882 w 1940943"/>
                <a:gd name="connsiteY17" fmla="*/ 700629 h 762858"/>
                <a:gd name="connsiteX18" fmla="*/ 918131 w 1940943"/>
                <a:gd name="connsiteY18" fmla="*/ 697344 h 762858"/>
                <a:gd name="connsiteX19" fmla="*/ 913453 w 1940943"/>
                <a:gd name="connsiteY19" fmla="*/ 691799 h 762858"/>
                <a:gd name="connsiteX20" fmla="*/ 909968 w 1940943"/>
                <a:gd name="connsiteY20" fmla="*/ 687950 h 762858"/>
                <a:gd name="connsiteX21" fmla="*/ 905566 w 1940943"/>
                <a:gd name="connsiteY21" fmla="*/ 683182 h 762858"/>
                <a:gd name="connsiteX22" fmla="*/ 901531 w 1940943"/>
                <a:gd name="connsiteY22" fmla="*/ 679050 h 762858"/>
                <a:gd name="connsiteX23" fmla="*/ 897312 w 1940943"/>
                <a:gd name="connsiteY23" fmla="*/ 674918 h 762858"/>
                <a:gd name="connsiteX24" fmla="*/ 891625 w 1940943"/>
                <a:gd name="connsiteY24" fmla="*/ 669549 h 762858"/>
                <a:gd name="connsiteX25" fmla="*/ 887865 w 1940943"/>
                <a:gd name="connsiteY25" fmla="*/ 666265 h 762858"/>
                <a:gd name="connsiteX26" fmla="*/ 877776 w 1940943"/>
                <a:gd name="connsiteY26" fmla="*/ 658001 h 762858"/>
                <a:gd name="connsiteX27" fmla="*/ 876676 w 1940943"/>
                <a:gd name="connsiteY27" fmla="*/ 657153 h 762858"/>
                <a:gd name="connsiteX28" fmla="*/ 861451 w 1940943"/>
                <a:gd name="connsiteY28" fmla="*/ 646452 h 762858"/>
                <a:gd name="connsiteX29" fmla="*/ 857966 w 1940943"/>
                <a:gd name="connsiteY29" fmla="*/ 644227 h 762858"/>
                <a:gd name="connsiteX30" fmla="*/ 854572 w 1940943"/>
                <a:gd name="connsiteY30" fmla="*/ 642037 h 762858"/>
                <a:gd name="connsiteX31" fmla="*/ 848244 w 1940943"/>
                <a:gd name="connsiteY31" fmla="*/ 638399 h 762858"/>
                <a:gd name="connsiteX32" fmla="*/ 844759 w 1940943"/>
                <a:gd name="connsiteY32" fmla="*/ 636422 h 762858"/>
                <a:gd name="connsiteX33" fmla="*/ 839073 w 1940943"/>
                <a:gd name="connsiteY33" fmla="*/ 633526 h 762858"/>
                <a:gd name="connsiteX34" fmla="*/ 827792 w 1940943"/>
                <a:gd name="connsiteY34" fmla="*/ 628263 h 762858"/>
                <a:gd name="connsiteX35" fmla="*/ 824673 w 1940943"/>
                <a:gd name="connsiteY35" fmla="*/ 626851 h 762858"/>
                <a:gd name="connsiteX36" fmla="*/ 824215 w 1940943"/>
                <a:gd name="connsiteY36" fmla="*/ 626639 h 762858"/>
                <a:gd name="connsiteX37" fmla="*/ 819996 w 1940943"/>
                <a:gd name="connsiteY37" fmla="*/ 625049 h 762858"/>
                <a:gd name="connsiteX38" fmla="*/ 811008 w 1940943"/>
                <a:gd name="connsiteY38" fmla="*/ 621765 h 762858"/>
                <a:gd name="connsiteX39" fmla="*/ 809540 w 1940943"/>
                <a:gd name="connsiteY39" fmla="*/ 621306 h 762858"/>
                <a:gd name="connsiteX40" fmla="*/ 797434 w 1940943"/>
                <a:gd name="connsiteY40" fmla="*/ 617633 h 762858"/>
                <a:gd name="connsiteX41" fmla="*/ 792756 w 1940943"/>
                <a:gd name="connsiteY41" fmla="*/ 616432 h 762858"/>
                <a:gd name="connsiteX42" fmla="*/ 788813 w 1940943"/>
                <a:gd name="connsiteY42" fmla="*/ 615478 h 762858"/>
                <a:gd name="connsiteX43" fmla="*/ 781200 w 1940943"/>
                <a:gd name="connsiteY43" fmla="*/ 613995 h 762858"/>
                <a:gd name="connsiteX44" fmla="*/ 775789 w 1940943"/>
                <a:gd name="connsiteY44" fmla="*/ 613041 h 762858"/>
                <a:gd name="connsiteX45" fmla="*/ 766526 w 1940943"/>
                <a:gd name="connsiteY45" fmla="*/ 611735 h 762858"/>
                <a:gd name="connsiteX46" fmla="*/ 750567 w 1940943"/>
                <a:gd name="connsiteY46" fmla="*/ 610604 h 762858"/>
                <a:gd name="connsiteX47" fmla="*/ 741763 w 1940943"/>
                <a:gd name="connsiteY47" fmla="*/ 610322 h 762858"/>
                <a:gd name="connsiteX48" fmla="*/ 643260 w 1940943"/>
                <a:gd name="connsiteY48" fmla="*/ 634267 h 762858"/>
                <a:gd name="connsiteX49" fmla="*/ 525590 w 1940943"/>
                <a:gd name="connsiteY49" fmla="*/ 762858 h 762858"/>
                <a:gd name="connsiteX50" fmla="*/ 13268 w 1940943"/>
                <a:gd name="connsiteY50" fmla="*/ 762858 h 762858"/>
                <a:gd name="connsiteX51" fmla="*/ 13176 w 1940943"/>
                <a:gd name="connsiteY51" fmla="*/ 762858 h 762858"/>
                <a:gd name="connsiteX52" fmla="*/ 10700 w 1940943"/>
                <a:gd name="connsiteY52" fmla="*/ 746612 h 762858"/>
                <a:gd name="connsiteX53" fmla="*/ 9049 w 1940943"/>
                <a:gd name="connsiteY53" fmla="*/ 736299 h 762858"/>
                <a:gd name="connsiteX54" fmla="*/ 7765 w 1940943"/>
                <a:gd name="connsiteY54" fmla="*/ 727293 h 762858"/>
                <a:gd name="connsiteX55" fmla="*/ 6940 w 1940943"/>
                <a:gd name="connsiteY55" fmla="*/ 719665 h 762858"/>
                <a:gd name="connsiteX56" fmla="*/ 4830 w 1940943"/>
                <a:gd name="connsiteY56" fmla="*/ 701653 h 762858"/>
                <a:gd name="connsiteX57" fmla="*/ 4005 w 1940943"/>
                <a:gd name="connsiteY57" fmla="*/ 694519 h 762858"/>
                <a:gd name="connsiteX58" fmla="*/ 3821 w 1940943"/>
                <a:gd name="connsiteY58" fmla="*/ 691976 h 762858"/>
                <a:gd name="connsiteX59" fmla="*/ 3363 w 1940943"/>
                <a:gd name="connsiteY59" fmla="*/ 685407 h 762858"/>
                <a:gd name="connsiteX60" fmla="*/ 1528 w 1940943"/>
                <a:gd name="connsiteY60" fmla="*/ 661391 h 762858"/>
                <a:gd name="connsiteX61" fmla="*/ 1253 w 1940943"/>
                <a:gd name="connsiteY61" fmla="*/ 657259 h 762858"/>
                <a:gd name="connsiteX62" fmla="*/ 153 w 1940943"/>
                <a:gd name="connsiteY62" fmla="*/ 626285 h 762858"/>
                <a:gd name="connsiteX63" fmla="*/ 61 w 1940943"/>
                <a:gd name="connsiteY63" fmla="*/ 620281 h 762858"/>
                <a:gd name="connsiteX64" fmla="*/ 153 w 1940943"/>
                <a:gd name="connsiteY64" fmla="*/ 588814 h 762858"/>
                <a:gd name="connsiteX65" fmla="*/ 244 w 1940943"/>
                <a:gd name="connsiteY65" fmla="*/ 584434 h 762858"/>
                <a:gd name="connsiteX66" fmla="*/ 520 w 1940943"/>
                <a:gd name="connsiteY66" fmla="*/ 577830 h 762858"/>
                <a:gd name="connsiteX67" fmla="*/ 1437 w 1940943"/>
                <a:gd name="connsiteY67" fmla="*/ 556427 h 762858"/>
                <a:gd name="connsiteX68" fmla="*/ 1804 w 1940943"/>
                <a:gd name="connsiteY68" fmla="*/ 549682 h 762858"/>
                <a:gd name="connsiteX69" fmla="*/ 2721 w 1940943"/>
                <a:gd name="connsiteY69" fmla="*/ 539722 h 762858"/>
                <a:gd name="connsiteX70" fmla="*/ 4372 w 1940943"/>
                <a:gd name="connsiteY70" fmla="*/ 518814 h 762858"/>
                <a:gd name="connsiteX71" fmla="*/ 5014 w 1940943"/>
                <a:gd name="connsiteY71" fmla="*/ 512881 h 762858"/>
                <a:gd name="connsiteX72" fmla="*/ 6573 w 1940943"/>
                <a:gd name="connsiteY72" fmla="*/ 500979 h 762858"/>
                <a:gd name="connsiteX73" fmla="*/ 8407 w 1940943"/>
                <a:gd name="connsiteY73" fmla="*/ 485651 h 762858"/>
                <a:gd name="connsiteX74" fmla="*/ 9232 w 1940943"/>
                <a:gd name="connsiteY74" fmla="*/ 479753 h 762858"/>
                <a:gd name="connsiteX75" fmla="*/ 10241 w 1940943"/>
                <a:gd name="connsiteY75" fmla="*/ 474032 h 762858"/>
                <a:gd name="connsiteX76" fmla="*/ 14369 w 1940943"/>
                <a:gd name="connsiteY76" fmla="*/ 449239 h 762858"/>
                <a:gd name="connsiteX77" fmla="*/ 15653 w 1940943"/>
                <a:gd name="connsiteY77" fmla="*/ 442599 h 762858"/>
                <a:gd name="connsiteX78" fmla="*/ 17487 w 1940943"/>
                <a:gd name="connsiteY78" fmla="*/ 433487 h 762858"/>
                <a:gd name="connsiteX79" fmla="*/ 22073 w 1940943"/>
                <a:gd name="connsiteY79" fmla="*/ 412085 h 762858"/>
                <a:gd name="connsiteX80" fmla="*/ 22164 w 1940943"/>
                <a:gd name="connsiteY80" fmla="*/ 411590 h 762858"/>
                <a:gd name="connsiteX81" fmla="*/ 27667 w 1940943"/>
                <a:gd name="connsiteY81" fmla="*/ 389729 h 762858"/>
                <a:gd name="connsiteX82" fmla="*/ 30235 w 1940943"/>
                <a:gd name="connsiteY82" fmla="*/ 379981 h 762858"/>
                <a:gd name="connsiteX83" fmla="*/ 31152 w 1940943"/>
                <a:gd name="connsiteY83" fmla="*/ 376591 h 762858"/>
                <a:gd name="connsiteX84" fmla="*/ 34271 w 1940943"/>
                <a:gd name="connsiteY84" fmla="*/ 366172 h 762858"/>
                <a:gd name="connsiteX85" fmla="*/ 36197 w 1940943"/>
                <a:gd name="connsiteY85" fmla="*/ 359780 h 762858"/>
                <a:gd name="connsiteX86" fmla="*/ 39682 w 1940943"/>
                <a:gd name="connsiteY86" fmla="*/ 348337 h 762858"/>
                <a:gd name="connsiteX87" fmla="*/ 42892 w 1940943"/>
                <a:gd name="connsiteY87" fmla="*/ 338589 h 762858"/>
                <a:gd name="connsiteX88" fmla="*/ 43993 w 1940943"/>
                <a:gd name="connsiteY88" fmla="*/ 335305 h 762858"/>
                <a:gd name="connsiteX89" fmla="*/ 50780 w 1940943"/>
                <a:gd name="connsiteY89" fmla="*/ 316162 h 762858"/>
                <a:gd name="connsiteX90" fmla="*/ 53806 w 1940943"/>
                <a:gd name="connsiteY90" fmla="*/ 307898 h 762858"/>
                <a:gd name="connsiteX91" fmla="*/ 60960 w 1940943"/>
                <a:gd name="connsiteY91" fmla="*/ 289957 h 762858"/>
                <a:gd name="connsiteX92" fmla="*/ 66096 w 1940943"/>
                <a:gd name="connsiteY92" fmla="*/ 277384 h 762858"/>
                <a:gd name="connsiteX93" fmla="*/ 181107 w 1940943"/>
                <a:gd name="connsiteY93" fmla="*/ 0 h 76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940943" h="762858">
                  <a:moveTo>
                    <a:pt x="181107" y="0"/>
                  </a:moveTo>
                  <a:lnTo>
                    <a:pt x="1748154" y="0"/>
                  </a:lnTo>
                  <a:lnTo>
                    <a:pt x="1725042" y="41004"/>
                  </a:lnTo>
                  <a:cubicBezTo>
                    <a:pt x="1752557" y="70105"/>
                    <a:pt x="1780163" y="96028"/>
                    <a:pt x="1804376" y="125201"/>
                  </a:cubicBezTo>
                  <a:cubicBezTo>
                    <a:pt x="1949103" y="299810"/>
                    <a:pt x="1981020" y="554556"/>
                    <a:pt x="1889488" y="762682"/>
                  </a:cubicBezTo>
                  <a:lnTo>
                    <a:pt x="957935" y="762682"/>
                  </a:lnTo>
                  <a:cubicBezTo>
                    <a:pt x="957752" y="762187"/>
                    <a:pt x="957569" y="761834"/>
                    <a:pt x="957385" y="761446"/>
                  </a:cubicBezTo>
                  <a:cubicBezTo>
                    <a:pt x="956376" y="759185"/>
                    <a:pt x="955367" y="756854"/>
                    <a:pt x="954267" y="754594"/>
                  </a:cubicBezTo>
                  <a:cubicBezTo>
                    <a:pt x="953625" y="753181"/>
                    <a:pt x="952891" y="751769"/>
                    <a:pt x="952249" y="750391"/>
                  </a:cubicBezTo>
                  <a:cubicBezTo>
                    <a:pt x="951148" y="748131"/>
                    <a:pt x="949956" y="745976"/>
                    <a:pt x="948856" y="743716"/>
                  </a:cubicBezTo>
                  <a:cubicBezTo>
                    <a:pt x="948214" y="742303"/>
                    <a:pt x="947480" y="740891"/>
                    <a:pt x="946746" y="739584"/>
                  </a:cubicBezTo>
                  <a:cubicBezTo>
                    <a:pt x="945462" y="737324"/>
                    <a:pt x="944270" y="735169"/>
                    <a:pt x="942986" y="732909"/>
                  </a:cubicBezTo>
                  <a:cubicBezTo>
                    <a:pt x="942252" y="731708"/>
                    <a:pt x="941610" y="730578"/>
                    <a:pt x="940876" y="729342"/>
                  </a:cubicBezTo>
                  <a:cubicBezTo>
                    <a:pt x="939317" y="726728"/>
                    <a:pt x="937666" y="724292"/>
                    <a:pt x="936107" y="721749"/>
                  </a:cubicBezTo>
                  <a:cubicBezTo>
                    <a:pt x="935649" y="721007"/>
                    <a:pt x="935098" y="720159"/>
                    <a:pt x="934640" y="719382"/>
                  </a:cubicBezTo>
                  <a:cubicBezTo>
                    <a:pt x="932439" y="716098"/>
                    <a:pt x="930146" y="712919"/>
                    <a:pt x="927944" y="709811"/>
                  </a:cubicBezTo>
                  <a:cubicBezTo>
                    <a:pt x="927394" y="709070"/>
                    <a:pt x="926752" y="708222"/>
                    <a:pt x="926110" y="707480"/>
                  </a:cubicBezTo>
                  <a:cubicBezTo>
                    <a:pt x="924459" y="705114"/>
                    <a:pt x="922717" y="702889"/>
                    <a:pt x="920882" y="700629"/>
                  </a:cubicBezTo>
                  <a:cubicBezTo>
                    <a:pt x="919965" y="699499"/>
                    <a:pt x="919140" y="698474"/>
                    <a:pt x="918131" y="697344"/>
                  </a:cubicBezTo>
                  <a:cubicBezTo>
                    <a:pt x="916572" y="695472"/>
                    <a:pt x="915104" y="693601"/>
                    <a:pt x="913453" y="691799"/>
                  </a:cubicBezTo>
                  <a:cubicBezTo>
                    <a:pt x="912353" y="690493"/>
                    <a:pt x="911161" y="689257"/>
                    <a:pt x="909968" y="687950"/>
                  </a:cubicBezTo>
                  <a:cubicBezTo>
                    <a:pt x="908593" y="686361"/>
                    <a:pt x="907125" y="684771"/>
                    <a:pt x="905566" y="683182"/>
                  </a:cubicBezTo>
                  <a:cubicBezTo>
                    <a:pt x="904190" y="681769"/>
                    <a:pt x="902906" y="680357"/>
                    <a:pt x="901531" y="679050"/>
                  </a:cubicBezTo>
                  <a:cubicBezTo>
                    <a:pt x="900155" y="677637"/>
                    <a:pt x="898779" y="676330"/>
                    <a:pt x="897312" y="674918"/>
                  </a:cubicBezTo>
                  <a:cubicBezTo>
                    <a:pt x="895477" y="673116"/>
                    <a:pt x="893551" y="671351"/>
                    <a:pt x="891625" y="669549"/>
                  </a:cubicBezTo>
                  <a:cubicBezTo>
                    <a:pt x="890433" y="668525"/>
                    <a:pt x="889057" y="667395"/>
                    <a:pt x="887865" y="666265"/>
                  </a:cubicBezTo>
                  <a:cubicBezTo>
                    <a:pt x="884563" y="663369"/>
                    <a:pt x="881170" y="660649"/>
                    <a:pt x="877776" y="658001"/>
                  </a:cubicBezTo>
                  <a:cubicBezTo>
                    <a:pt x="877410" y="657718"/>
                    <a:pt x="877043" y="657435"/>
                    <a:pt x="876676" y="657153"/>
                  </a:cubicBezTo>
                  <a:cubicBezTo>
                    <a:pt x="871815" y="653409"/>
                    <a:pt x="866679" y="649842"/>
                    <a:pt x="861451" y="646452"/>
                  </a:cubicBezTo>
                  <a:cubicBezTo>
                    <a:pt x="860350" y="645710"/>
                    <a:pt x="859158" y="644968"/>
                    <a:pt x="857966" y="644227"/>
                  </a:cubicBezTo>
                  <a:cubicBezTo>
                    <a:pt x="856865" y="643450"/>
                    <a:pt x="855673" y="642708"/>
                    <a:pt x="854572" y="642037"/>
                  </a:cubicBezTo>
                  <a:cubicBezTo>
                    <a:pt x="852463" y="640836"/>
                    <a:pt x="850354" y="639600"/>
                    <a:pt x="848244" y="638399"/>
                  </a:cubicBezTo>
                  <a:cubicBezTo>
                    <a:pt x="847143" y="637728"/>
                    <a:pt x="845859" y="637093"/>
                    <a:pt x="844759" y="636422"/>
                  </a:cubicBezTo>
                  <a:cubicBezTo>
                    <a:pt x="842925" y="635397"/>
                    <a:pt x="840907" y="634444"/>
                    <a:pt x="839073" y="633526"/>
                  </a:cubicBezTo>
                  <a:cubicBezTo>
                    <a:pt x="835404" y="631618"/>
                    <a:pt x="831644" y="629958"/>
                    <a:pt x="827792" y="628263"/>
                  </a:cubicBezTo>
                  <a:cubicBezTo>
                    <a:pt x="826783" y="627769"/>
                    <a:pt x="825682" y="627310"/>
                    <a:pt x="824673" y="626851"/>
                  </a:cubicBezTo>
                  <a:cubicBezTo>
                    <a:pt x="824490" y="626745"/>
                    <a:pt x="824398" y="626745"/>
                    <a:pt x="824215" y="626639"/>
                  </a:cubicBezTo>
                  <a:cubicBezTo>
                    <a:pt x="822839" y="626109"/>
                    <a:pt x="821371" y="625614"/>
                    <a:pt x="819996" y="625049"/>
                  </a:cubicBezTo>
                  <a:cubicBezTo>
                    <a:pt x="817061" y="623919"/>
                    <a:pt x="813943" y="622824"/>
                    <a:pt x="811008" y="621765"/>
                  </a:cubicBezTo>
                  <a:cubicBezTo>
                    <a:pt x="810549" y="621588"/>
                    <a:pt x="809999" y="621482"/>
                    <a:pt x="809540" y="621306"/>
                  </a:cubicBezTo>
                  <a:cubicBezTo>
                    <a:pt x="805505" y="619893"/>
                    <a:pt x="801469" y="618763"/>
                    <a:pt x="797434" y="617633"/>
                  </a:cubicBezTo>
                  <a:cubicBezTo>
                    <a:pt x="795875" y="617279"/>
                    <a:pt x="794315" y="616785"/>
                    <a:pt x="792756" y="616432"/>
                  </a:cubicBezTo>
                  <a:cubicBezTo>
                    <a:pt x="791472" y="616149"/>
                    <a:pt x="790097" y="615761"/>
                    <a:pt x="788813" y="615478"/>
                  </a:cubicBezTo>
                  <a:cubicBezTo>
                    <a:pt x="786245" y="614913"/>
                    <a:pt x="783768" y="614454"/>
                    <a:pt x="781200" y="613995"/>
                  </a:cubicBezTo>
                  <a:cubicBezTo>
                    <a:pt x="779458" y="613606"/>
                    <a:pt x="777532" y="613324"/>
                    <a:pt x="775789" y="613041"/>
                  </a:cubicBezTo>
                  <a:cubicBezTo>
                    <a:pt x="772671" y="612582"/>
                    <a:pt x="769552" y="612123"/>
                    <a:pt x="766526" y="611735"/>
                  </a:cubicBezTo>
                  <a:cubicBezTo>
                    <a:pt x="761206" y="611170"/>
                    <a:pt x="755887" y="610781"/>
                    <a:pt x="750567" y="610604"/>
                  </a:cubicBezTo>
                  <a:cubicBezTo>
                    <a:pt x="747632" y="610428"/>
                    <a:pt x="744697" y="610322"/>
                    <a:pt x="741763" y="610322"/>
                  </a:cubicBezTo>
                  <a:cubicBezTo>
                    <a:pt x="706727" y="610322"/>
                    <a:pt x="673343" y="618975"/>
                    <a:pt x="643260" y="634267"/>
                  </a:cubicBezTo>
                  <a:cubicBezTo>
                    <a:pt x="592083" y="660367"/>
                    <a:pt x="550353" y="705962"/>
                    <a:pt x="525590" y="762858"/>
                  </a:cubicBezTo>
                  <a:lnTo>
                    <a:pt x="13268" y="762858"/>
                  </a:lnTo>
                  <a:lnTo>
                    <a:pt x="13176" y="762858"/>
                  </a:lnTo>
                  <a:cubicBezTo>
                    <a:pt x="12259" y="757419"/>
                    <a:pt x="11525" y="752051"/>
                    <a:pt x="10700" y="746612"/>
                  </a:cubicBezTo>
                  <a:cubicBezTo>
                    <a:pt x="10150" y="743151"/>
                    <a:pt x="9508" y="739761"/>
                    <a:pt x="9049" y="736299"/>
                  </a:cubicBezTo>
                  <a:cubicBezTo>
                    <a:pt x="8590" y="733297"/>
                    <a:pt x="8132" y="730295"/>
                    <a:pt x="7765" y="727293"/>
                  </a:cubicBezTo>
                  <a:cubicBezTo>
                    <a:pt x="7490" y="724751"/>
                    <a:pt x="7215" y="722208"/>
                    <a:pt x="6940" y="719665"/>
                  </a:cubicBezTo>
                  <a:cubicBezTo>
                    <a:pt x="6206" y="713661"/>
                    <a:pt x="5472" y="707657"/>
                    <a:pt x="4830" y="701653"/>
                  </a:cubicBezTo>
                  <a:cubicBezTo>
                    <a:pt x="4555" y="699216"/>
                    <a:pt x="4188" y="696885"/>
                    <a:pt x="4005" y="694519"/>
                  </a:cubicBezTo>
                  <a:cubicBezTo>
                    <a:pt x="3913" y="693671"/>
                    <a:pt x="3913" y="692824"/>
                    <a:pt x="3821" y="691976"/>
                  </a:cubicBezTo>
                  <a:cubicBezTo>
                    <a:pt x="3638" y="689822"/>
                    <a:pt x="3546" y="687561"/>
                    <a:pt x="3363" y="685407"/>
                  </a:cubicBezTo>
                  <a:cubicBezTo>
                    <a:pt x="2721" y="677425"/>
                    <a:pt x="2079" y="669443"/>
                    <a:pt x="1528" y="661391"/>
                  </a:cubicBezTo>
                  <a:cubicBezTo>
                    <a:pt x="1437" y="660084"/>
                    <a:pt x="1345" y="658672"/>
                    <a:pt x="1253" y="657259"/>
                  </a:cubicBezTo>
                  <a:cubicBezTo>
                    <a:pt x="703" y="646946"/>
                    <a:pt x="336" y="636598"/>
                    <a:pt x="153" y="626285"/>
                  </a:cubicBezTo>
                  <a:cubicBezTo>
                    <a:pt x="153" y="624308"/>
                    <a:pt x="61" y="622259"/>
                    <a:pt x="61" y="620281"/>
                  </a:cubicBezTo>
                  <a:cubicBezTo>
                    <a:pt x="-31" y="609757"/>
                    <a:pt x="-31" y="599338"/>
                    <a:pt x="153" y="588814"/>
                  </a:cubicBezTo>
                  <a:cubicBezTo>
                    <a:pt x="153" y="587330"/>
                    <a:pt x="244" y="585918"/>
                    <a:pt x="244" y="584434"/>
                  </a:cubicBezTo>
                  <a:cubicBezTo>
                    <a:pt x="336" y="582245"/>
                    <a:pt x="428" y="580020"/>
                    <a:pt x="520" y="577830"/>
                  </a:cubicBezTo>
                  <a:cubicBezTo>
                    <a:pt x="795" y="570696"/>
                    <a:pt x="1070" y="563562"/>
                    <a:pt x="1437" y="556427"/>
                  </a:cubicBezTo>
                  <a:cubicBezTo>
                    <a:pt x="1528" y="554202"/>
                    <a:pt x="1620" y="551942"/>
                    <a:pt x="1804" y="549682"/>
                  </a:cubicBezTo>
                  <a:cubicBezTo>
                    <a:pt x="2170" y="546291"/>
                    <a:pt x="2446" y="543007"/>
                    <a:pt x="2721" y="539722"/>
                  </a:cubicBezTo>
                  <a:cubicBezTo>
                    <a:pt x="3179" y="532800"/>
                    <a:pt x="3730" y="525737"/>
                    <a:pt x="4372" y="518814"/>
                  </a:cubicBezTo>
                  <a:cubicBezTo>
                    <a:pt x="4555" y="516837"/>
                    <a:pt x="4830" y="514859"/>
                    <a:pt x="5014" y="512881"/>
                  </a:cubicBezTo>
                  <a:cubicBezTo>
                    <a:pt x="5472" y="508855"/>
                    <a:pt x="6114" y="504899"/>
                    <a:pt x="6573" y="500979"/>
                  </a:cubicBezTo>
                  <a:cubicBezTo>
                    <a:pt x="7123" y="495893"/>
                    <a:pt x="7673" y="490737"/>
                    <a:pt x="8407" y="485651"/>
                  </a:cubicBezTo>
                  <a:cubicBezTo>
                    <a:pt x="8682" y="483709"/>
                    <a:pt x="8957" y="481731"/>
                    <a:pt x="9232" y="479753"/>
                  </a:cubicBezTo>
                  <a:cubicBezTo>
                    <a:pt x="9508" y="477881"/>
                    <a:pt x="9966" y="475904"/>
                    <a:pt x="10241" y="474032"/>
                  </a:cubicBezTo>
                  <a:cubicBezTo>
                    <a:pt x="11525" y="465767"/>
                    <a:pt x="12809" y="457503"/>
                    <a:pt x="14369" y="449239"/>
                  </a:cubicBezTo>
                  <a:cubicBezTo>
                    <a:pt x="14827" y="446979"/>
                    <a:pt x="15194" y="444824"/>
                    <a:pt x="15653" y="442599"/>
                  </a:cubicBezTo>
                  <a:cubicBezTo>
                    <a:pt x="16203" y="439597"/>
                    <a:pt x="16937" y="436489"/>
                    <a:pt x="17487" y="433487"/>
                  </a:cubicBezTo>
                  <a:cubicBezTo>
                    <a:pt x="19046" y="426353"/>
                    <a:pt x="20330" y="419219"/>
                    <a:pt x="22073" y="412085"/>
                  </a:cubicBezTo>
                  <a:cubicBezTo>
                    <a:pt x="22073" y="411873"/>
                    <a:pt x="22164" y="411802"/>
                    <a:pt x="22164" y="411590"/>
                  </a:cubicBezTo>
                  <a:cubicBezTo>
                    <a:pt x="23815" y="404280"/>
                    <a:pt x="25741" y="397075"/>
                    <a:pt x="27667" y="389729"/>
                  </a:cubicBezTo>
                  <a:cubicBezTo>
                    <a:pt x="28584" y="386550"/>
                    <a:pt x="29318" y="383266"/>
                    <a:pt x="30235" y="379981"/>
                  </a:cubicBezTo>
                  <a:cubicBezTo>
                    <a:pt x="30602" y="378851"/>
                    <a:pt x="30877" y="377721"/>
                    <a:pt x="31152" y="376591"/>
                  </a:cubicBezTo>
                  <a:cubicBezTo>
                    <a:pt x="32070" y="373130"/>
                    <a:pt x="33170" y="369633"/>
                    <a:pt x="34271" y="366172"/>
                  </a:cubicBezTo>
                  <a:cubicBezTo>
                    <a:pt x="34913" y="364018"/>
                    <a:pt x="35555" y="361934"/>
                    <a:pt x="36197" y="359780"/>
                  </a:cubicBezTo>
                  <a:cubicBezTo>
                    <a:pt x="37389" y="355930"/>
                    <a:pt x="38490" y="352080"/>
                    <a:pt x="39682" y="348337"/>
                  </a:cubicBezTo>
                  <a:cubicBezTo>
                    <a:pt x="40691" y="345052"/>
                    <a:pt x="41700" y="341874"/>
                    <a:pt x="42892" y="338589"/>
                  </a:cubicBezTo>
                  <a:cubicBezTo>
                    <a:pt x="43259" y="337459"/>
                    <a:pt x="43626" y="336435"/>
                    <a:pt x="43993" y="335305"/>
                  </a:cubicBezTo>
                  <a:cubicBezTo>
                    <a:pt x="46194" y="328912"/>
                    <a:pt x="48395" y="322520"/>
                    <a:pt x="50780" y="316162"/>
                  </a:cubicBezTo>
                  <a:cubicBezTo>
                    <a:pt x="51697" y="313408"/>
                    <a:pt x="52706" y="310618"/>
                    <a:pt x="53806" y="307898"/>
                  </a:cubicBezTo>
                  <a:cubicBezTo>
                    <a:pt x="56007" y="301894"/>
                    <a:pt x="58575" y="295961"/>
                    <a:pt x="60960" y="289957"/>
                  </a:cubicBezTo>
                  <a:cubicBezTo>
                    <a:pt x="62703" y="285825"/>
                    <a:pt x="64262" y="281516"/>
                    <a:pt x="66096" y="277384"/>
                  </a:cubicBezTo>
                  <a:cubicBezTo>
                    <a:pt x="105534" y="185594"/>
                    <a:pt x="143412" y="92850"/>
                    <a:pt x="181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C0D2116D-623B-40AE-A068-C7433D836225}"/>
                </a:ext>
              </a:extLst>
            </p:cNvPr>
            <p:cNvSpPr/>
            <p:nvPr/>
          </p:nvSpPr>
          <p:spPr>
            <a:xfrm>
              <a:off x="9282341" y="2632469"/>
              <a:ext cx="233478" cy="11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4" y="6150"/>
                  </a:moveTo>
                  <a:cubicBezTo>
                    <a:pt x="19983" y="5088"/>
                    <a:pt x="19871" y="4025"/>
                    <a:pt x="19741" y="2982"/>
                  </a:cubicBezTo>
                  <a:cubicBezTo>
                    <a:pt x="19741" y="2982"/>
                    <a:pt x="19741" y="2982"/>
                    <a:pt x="19741" y="2982"/>
                  </a:cubicBezTo>
                  <a:cubicBezTo>
                    <a:pt x="19732" y="2907"/>
                    <a:pt x="19723" y="2833"/>
                    <a:pt x="19713" y="2758"/>
                  </a:cubicBezTo>
                  <a:cubicBezTo>
                    <a:pt x="19685" y="2479"/>
                    <a:pt x="19657" y="2199"/>
                    <a:pt x="19630" y="1920"/>
                  </a:cubicBezTo>
                  <a:cubicBezTo>
                    <a:pt x="19630" y="1901"/>
                    <a:pt x="19630" y="1864"/>
                    <a:pt x="19620" y="1845"/>
                  </a:cubicBezTo>
                  <a:cubicBezTo>
                    <a:pt x="19611" y="1771"/>
                    <a:pt x="19611" y="1696"/>
                    <a:pt x="19602" y="1621"/>
                  </a:cubicBezTo>
                  <a:cubicBezTo>
                    <a:pt x="19592" y="1435"/>
                    <a:pt x="19574" y="1249"/>
                    <a:pt x="19564" y="1081"/>
                  </a:cubicBezTo>
                  <a:cubicBezTo>
                    <a:pt x="19564" y="1006"/>
                    <a:pt x="19564" y="932"/>
                    <a:pt x="19555" y="857"/>
                  </a:cubicBezTo>
                  <a:cubicBezTo>
                    <a:pt x="19546" y="690"/>
                    <a:pt x="19546" y="503"/>
                    <a:pt x="19536" y="335"/>
                  </a:cubicBezTo>
                  <a:cubicBezTo>
                    <a:pt x="19536" y="224"/>
                    <a:pt x="19527" y="112"/>
                    <a:pt x="19527" y="0"/>
                  </a:cubicBezTo>
                  <a:lnTo>
                    <a:pt x="0" y="0"/>
                  </a:lnTo>
                  <a:cubicBezTo>
                    <a:pt x="0" y="354"/>
                    <a:pt x="9" y="708"/>
                    <a:pt x="28" y="1081"/>
                  </a:cubicBezTo>
                  <a:cubicBezTo>
                    <a:pt x="37" y="1361"/>
                    <a:pt x="65" y="1640"/>
                    <a:pt x="84" y="1938"/>
                  </a:cubicBezTo>
                  <a:cubicBezTo>
                    <a:pt x="102" y="2218"/>
                    <a:pt x="130" y="2497"/>
                    <a:pt x="167" y="2777"/>
                  </a:cubicBezTo>
                  <a:cubicBezTo>
                    <a:pt x="177" y="2851"/>
                    <a:pt x="186" y="2926"/>
                    <a:pt x="195" y="3001"/>
                  </a:cubicBezTo>
                  <a:cubicBezTo>
                    <a:pt x="288" y="3783"/>
                    <a:pt x="372" y="4566"/>
                    <a:pt x="465" y="5349"/>
                  </a:cubicBezTo>
                  <a:cubicBezTo>
                    <a:pt x="1041" y="10623"/>
                    <a:pt x="1524" y="15990"/>
                    <a:pt x="2073" y="21600"/>
                  </a:cubicBezTo>
                  <a:lnTo>
                    <a:pt x="21600" y="21600"/>
                  </a:lnTo>
                  <a:cubicBezTo>
                    <a:pt x="21600" y="21600"/>
                    <a:pt x="21600" y="21600"/>
                    <a:pt x="21600" y="21600"/>
                  </a:cubicBezTo>
                  <a:cubicBezTo>
                    <a:pt x="21312" y="18730"/>
                    <a:pt x="21052" y="15916"/>
                    <a:pt x="20782" y="13158"/>
                  </a:cubicBezTo>
                  <a:cubicBezTo>
                    <a:pt x="20578" y="10791"/>
                    <a:pt x="20336" y="8461"/>
                    <a:pt x="20094" y="61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8" name="Freeform: Shape 96">
              <a:extLst>
                <a:ext uri="{FF2B5EF4-FFF2-40B4-BE49-F238E27FC236}">
                  <a16:creationId xmlns:a16="http://schemas.microsoft.com/office/drawing/2014/main" id="{C825CADB-B6C7-4CA3-8903-4E470C8A4A01}"/>
                </a:ext>
              </a:extLst>
            </p:cNvPr>
            <p:cNvSpPr/>
            <p:nvPr/>
          </p:nvSpPr>
          <p:spPr>
            <a:xfrm>
              <a:off x="9282327" y="2270805"/>
              <a:ext cx="407208" cy="362267"/>
            </a:xfrm>
            <a:custGeom>
              <a:avLst/>
              <a:gdLst>
                <a:gd name="connsiteX0" fmla="*/ 183257 w 380474"/>
                <a:gd name="connsiteY0" fmla="*/ 0 h 338484"/>
                <a:gd name="connsiteX1" fmla="*/ 380474 w 380474"/>
                <a:gd name="connsiteY1" fmla="*/ 0 h 338484"/>
                <a:gd name="connsiteX2" fmla="*/ 235830 w 380474"/>
                <a:gd name="connsiteY2" fmla="*/ 255885 h 338484"/>
                <a:gd name="connsiteX3" fmla="*/ 205685 w 380474"/>
                <a:gd name="connsiteY3" fmla="*/ 309196 h 338484"/>
                <a:gd name="connsiteX4" fmla="*/ 204276 w 380474"/>
                <a:gd name="connsiteY4" fmla="*/ 311829 h 338484"/>
                <a:gd name="connsiteX5" fmla="*/ 203148 w 380474"/>
                <a:gd name="connsiteY5" fmla="*/ 314085 h 338484"/>
                <a:gd name="connsiteX6" fmla="*/ 202778 w 380474"/>
                <a:gd name="connsiteY6" fmla="*/ 314931 h 338484"/>
                <a:gd name="connsiteX7" fmla="*/ 202584 w 380474"/>
                <a:gd name="connsiteY7" fmla="*/ 315307 h 338484"/>
                <a:gd name="connsiteX8" fmla="*/ 201087 w 380474"/>
                <a:gd name="connsiteY8" fmla="*/ 318771 h 338484"/>
                <a:gd name="connsiteX9" fmla="*/ 200805 w 380474"/>
                <a:gd name="connsiteY9" fmla="*/ 319523 h 338484"/>
                <a:gd name="connsiteX10" fmla="*/ 200347 w 380474"/>
                <a:gd name="connsiteY10" fmla="*/ 320745 h 338484"/>
                <a:gd name="connsiteX11" fmla="*/ 199677 w 380474"/>
                <a:gd name="connsiteY11" fmla="*/ 322532 h 338484"/>
                <a:gd name="connsiteX12" fmla="*/ 199307 w 380474"/>
                <a:gd name="connsiteY12" fmla="*/ 324036 h 338484"/>
                <a:gd name="connsiteX13" fmla="*/ 198656 w 380474"/>
                <a:gd name="connsiteY13" fmla="*/ 326371 h 338484"/>
                <a:gd name="connsiteX14" fmla="*/ 198374 w 380474"/>
                <a:gd name="connsiteY14" fmla="*/ 327593 h 338484"/>
                <a:gd name="connsiteX15" fmla="*/ 198092 w 380474"/>
                <a:gd name="connsiteY15" fmla="*/ 329192 h 338484"/>
                <a:gd name="connsiteX16" fmla="*/ 197704 w 380474"/>
                <a:gd name="connsiteY16" fmla="*/ 331918 h 338484"/>
                <a:gd name="connsiteX17" fmla="*/ 197422 w 380474"/>
                <a:gd name="connsiteY17" fmla="*/ 334629 h 338484"/>
                <a:gd name="connsiteX18" fmla="*/ 197334 w 380474"/>
                <a:gd name="connsiteY18" fmla="*/ 337356 h 338484"/>
                <a:gd name="connsiteX19" fmla="*/ 197246 w 380474"/>
                <a:gd name="connsiteY19" fmla="*/ 338484 h 338484"/>
                <a:gd name="connsiteX20" fmla="*/ 12 w 380474"/>
                <a:gd name="connsiteY20" fmla="*/ 338484 h 338484"/>
                <a:gd name="connsiteX21" fmla="*/ 1051 w 380474"/>
                <a:gd name="connsiteY21" fmla="*/ 327593 h 338484"/>
                <a:gd name="connsiteX22" fmla="*/ 2373 w 380474"/>
                <a:gd name="connsiteY22" fmla="*/ 322532 h 338484"/>
                <a:gd name="connsiteX23" fmla="*/ 3677 w 380474"/>
                <a:gd name="connsiteY23" fmla="*/ 318771 h 338484"/>
                <a:gd name="connsiteX24" fmla="*/ 5174 w 380474"/>
                <a:gd name="connsiteY24" fmla="*/ 315292 h 338484"/>
                <a:gd name="connsiteX25" fmla="*/ 6865 w 380474"/>
                <a:gd name="connsiteY25" fmla="*/ 311829 h 338484"/>
                <a:gd name="connsiteX26" fmla="*/ 8275 w 380474"/>
                <a:gd name="connsiteY26" fmla="*/ 309196 h 338484"/>
                <a:gd name="connsiteX27" fmla="*/ 183257 w 380474"/>
                <a:gd name="connsiteY27" fmla="*/ 0 h 33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0474" h="338484">
                  <a:moveTo>
                    <a:pt x="183257" y="0"/>
                  </a:moveTo>
                  <a:lnTo>
                    <a:pt x="380474" y="0"/>
                  </a:lnTo>
                  <a:cubicBezTo>
                    <a:pt x="332218" y="85232"/>
                    <a:pt x="284068" y="170652"/>
                    <a:pt x="235830" y="255885"/>
                  </a:cubicBezTo>
                  <a:cubicBezTo>
                    <a:pt x="225770" y="273718"/>
                    <a:pt x="215728" y="291457"/>
                    <a:pt x="205685" y="309196"/>
                  </a:cubicBezTo>
                  <a:cubicBezTo>
                    <a:pt x="205227" y="310042"/>
                    <a:pt x="204751" y="310982"/>
                    <a:pt x="204276" y="311829"/>
                  </a:cubicBezTo>
                  <a:cubicBezTo>
                    <a:pt x="203818" y="312581"/>
                    <a:pt x="203536" y="313333"/>
                    <a:pt x="203148" y="314085"/>
                  </a:cubicBezTo>
                  <a:cubicBezTo>
                    <a:pt x="203060" y="314367"/>
                    <a:pt x="202866" y="314649"/>
                    <a:pt x="202778" y="314931"/>
                  </a:cubicBezTo>
                  <a:cubicBezTo>
                    <a:pt x="202690" y="315025"/>
                    <a:pt x="202690" y="315213"/>
                    <a:pt x="202584" y="315307"/>
                  </a:cubicBezTo>
                  <a:cubicBezTo>
                    <a:pt x="202038" y="316420"/>
                    <a:pt x="201563" y="317642"/>
                    <a:pt x="201087" y="318771"/>
                  </a:cubicBezTo>
                  <a:cubicBezTo>
                    <a:pt x="200999" y="319053"/>
                    <a:pt x="200911" y="319241"/>
                    <a:pt x="200805" y="319523"/>
                  </a:cubicBezTo>
                  <a:cubicBezTo>
                    <a:pt x="200629" y="319899"/>
                    <a:pt x="200523" y="320369"/>
                    <a:pt x="200347" y="320745"/>
                  </a:cubicBezTo>
                  <a:cubicBezTo>
                    <a:pt x="200065" y="321309"/>
                    <a:pt x="199871" y="321967"/>
                    <a:pt x="199677" y="322532"/>
                  </a:cubicBezTo>
                  <a:cubicBezTo>
                    <a:pt x="199501" y="323002"/>
                    <a:pt x="199396" y="323566"/>
                    <a:pt x="199307" y="324036"/>
                  </a:cubicBezTo>
                  <a:cubicBezTo>
                    <a:pt x="199026" y="324788"/>
                    <a:pt x="198832" y="325619"/>
                    <a:pt x="198656" y="326371"/>
                  </a:cubicBezTo>
                  <a:cubicBezTo>
                    <a:pt x="198550" y="326841"/>
                    <a:pt x="198462" y="327217"/>
                    <a:pt x="198374" y="327593"/>
                  </a:cubicBezTo>
                  <a:cubicBezTo>
                    <a:pt x="198180" y="328157"/>
                    <a:pt x="198180" y="328627"/>
                    <a:pt x="198092" y="329192"/>
                  </a:cubicBezTo>
                  <a:cubicBezTo>
                    <a:pt x="197986" y="330132"/>
                    <a:pt x="197810" y="330978"/>
                    <a:pt x="197704" y="331918"/>
                  </a:cubicBezTo>
                  <a:cubicBezTo>
                    <a:pt x="197528" y="332858"/>
                    <a:pt x="197528" y="333705"/>
                    <a:pt x="197422" y="334629"/>
                  </a:cubicBezTo>
                  <a:cubicBezTo>
                    <a:pt x="197422" y="335475"/>
                    <a:pt x="197334" y="336416"/>
                    <a:pt x="197334" y="337356"/>
                  </a:cubicBezTo>
                  <a:cubicBezTo>
                    <a:pt x="197246" y="337732"/>
                    <a:pt x="197246" y="338108"/>
                    <a:pt x="197246" y="338484"/>
                  </a:cubicBezTo>
                  <a:lnTo>
                    <a:pt x="12" y="338484"/>
                  </a:lnTo>
                  <a:cubicBezTo>
                    <a:pt x="-76" y="334723"/>
                    <a:pt x="294" y="331166"/>
                    <a:pt x="1051" y="327593"/>
                  </a:cubicBezTo>
                  <a:cubicBezTo>
                    <a:pt x="1421" y="325901"/>
                    <a:pt x="1809" y="324224"/>
                    <a:pt x="2373" y="322532"/>
                  </a:cubicBezTo>
                  <a:cubicBezTo>
                    <a:pt x="2743" y="321309"/>
                    <a:pt x="3201" y="319993"/>
                    <a:pt x="3677" y="318771"/>
                  </a:cubicBezTo>
                  <a:cubicBezTo>
                    <a:pt x="4152" y="317642"/>
                    <a:pt x="4610" y="316420"/>
                    <a:pt x="5174" y="315292"/>
                  </a:cubicBezTo>
                  <a:cubicBezTo>
                    <a:pt x="5738" y="314179"/>
                    <a:pt x="6302" y="312957"/>
                    <a:pt x="6865" y="311829"/>
                  </a:cubicBezTo>
                  <a:cubicBezTo>
                    <a:pt x="7341" y="310982"/>
                    <a:pt x="7799" y="310042"/>
                    <a:pt x="8275" y="309196"/>
                  </a:cubicBezTo>
                  <a:cubicBezTo>
                    <a:pt x="66749" y="206319"/>
                    <a:pt x="124765" y="103159"/>
                    <a:pt x="18325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9" name="Freeform: Shape 108">
              <a:extLst>
                <a:ext uri="{FF2B5EF4-FFF2-40B4-BE49-F238E27FC236}">
                  <a16:creationId xmlns:a16="http://schemas.microsoft.com/office/drawing/2014/main" id="{D63BF9AF-2076-4998-B4D4-0651A3FDDB59}"/>
                </a:ext>
              </a:extLst>
            </p:cNvPr>
            <p:cNvSpPr/>
            <p:nvPr/>
          </p:nvSpPr>
          <p:spPr>
            <a:xfrm>
              <a:off x="8890535" y="2753025"/>
              <a:ext cx="617041" cy="330823"/>
            </a:xfrm>
            <a:custGeom>
              <a:avLst/>
              <a:gdLst>
                <a:gd name="connsiteX0" fmla="*/ 379320 w 576532"/>
                <a:gd name="connsiteY0" fmla="*/ 0 h 309104"/>
                <a:gd name="connsiteX1" fmla="*/ 576532 w 576532"/>
                <a:gd name="connsiteY1" fmla="*/ 0 h 309104"/>
                <a:gd name="connsiteX2" fmla="*/ 520686 w 576532"/>
                <a:gd name="connsiteY2" fmla="*/ 13892 h 309104"/>
                <a:gd name="connsiteX3" fmla="*/ 465582 w 576532"/>
                <a:gd name="connsiteY3" fmla="*/ 27597 h 309104"/>
                <a:gd name="connsiteX4" fmla="*/ 356590 w 576532"/>
                <a:gd name="connsiteY4" fmla="*/ 53975 h 309104"/>
                <a:gd name="connsiteX5" fmla="*/ 355106 w 576532"/>
                <a:gd name="connsiteY5" fmla="*/ 54349 h 309104"/>
                <a:gd name="connsiteX6" fmla="*/ 352283 w 576532"/>
                <a:gd name="connsiteY6" fmla="*/ 55195 h 309104"/>
                <a:gd name="connsiteX7" fmla="*/ 351809 w 576532"/>
                <a:gd name="connsiteY7" fmla="*/ 55382 h 309104"/>
                <a:gd name="connsiteX8" fmla="*/ 351253 w 576532"/>
                <a:gd name="connsiteY8" fmla="*/ 55569 h 309104"/>
                <a:gd name="connsiteX9" fmla="*/ 349645 w 576532"/>
                <a:gd name="connsiteY9" fmla="*/ 56134 h 309104"/>
                <a:gd name="connsiteX10" fmla="*/ 347399 w 576532"/>
                <a:gd name="connsiteY10" fmla="*/ 57166 h 309104"/>
                <a:gd name="connsiteX11" fmla="*/ 346925 w 576532"/>
                <a:gd name="connsiteY11" fmla="*/ 57354 h 309104"/>
                <a:gd name="connsiteX12" fmla="*/ 346554 w 576532"/>
                <a:gd name="connsiteY12" fmla="*/ 57541 h 309104"/>
                <a:gd name="connsiteX13" fmla="*/ 345236 w 576532"/>
                <a:gd name="connsiteY13" fmla="*/ 58199 h 309104"/>
                <a:gd name="connsiteX14" fmla="*/ 343278 w 576532"/>
                <a:gd name="connsiteY14" fmla="*/ 59325 h 309104"/>
                <a:gd name="connsiteX15" fmla="*/ 342433 w 576532"/>
                <a:gd name="connsiteY15" fmla="*/ 59793 h 309104"/>
                <a:gd name="connsiteX16" fmla="*/ 342041 w 576532"/>
                <a:gd name="connsiteY16" fmla="*/ 60077 h 309104"/>
                <a:gd name="connsiteX17" fmla="*/ 341382 w 576532"/>
                <a:gd name="connsiteY17" fmla="*/ 60451 h 309104"/>
                <a:gd name="connsiteX18" fmla="*/ 339610 w 576532"/>
                <a:gd name="connsiteY18" fmla="*/ 61671 h 309104"/>
                <a:gd name="connsiteX19" fmla="*/ 338023 w 576532"/>
                <a:gd name="connsiteY19" fmla="*/ 62891 h 309104"/>
                <a:gd name="connsiteX20" fmla="*/ 337920 w 576532"/>
                <a:gd name="connsiteY20" fmla="*/ 62891 h 309104"/>
                <a:gd name="connsiteX21" fmla="*/ 337817 w 576532"/>
                <a:gd name="connsiteY21" fmla="*/ 62891 h 309104"/>
                <a:gd name="connsiteX22" fmla="*/ 336127 w 576532"/>
                <a:gd name="connsiteY22" fmla="*/ 64204 h 309104"/>
                <a:gd name="connsiteX23" fmla="*/ 334540 w 576532"/>
                <a:gd name="connsiteY23" fmla="*/ 65615 h 309104"/>
                <a:gd name="connsiteX24" fmla="*/ 334073 w 576532"/>
                <a:gd name="connsiteY24" fmla="*/ 66087 h 309104"/>
                <a:gd name="connsiteX25" fmla="*/ 332948 w 576532"/>
                <a:gd name="connsiteY25" fmla="*/ 67589 h 309104"/>
                <a:gd name="connsiteX26" fmla="*/ 332670 w 576532"/>
                <a:gd name="connsiteY26" fmla="*/ 67961 h 309104"/>
                <a:gd name="connsiteX27" fmla="*/ 332391 w 576532"/>
                <a:gd name="connsiteY27" fmla="*/ 68333 h 309104"/>
                <a:gd name="connsiteX28" fmla="*/ 331540 w 576532"/>
                <a:gd name="connsiteY28" fmla="*/ 69561 h 309104"/>
                <a:gd name="connsiteX29" fmla="*/ 330224 w 576532"/>
                <a:gd name="connsiteY29" fmla="*/ 71803 h 309104"/>
                <a:gd name="connsiteX30" fmla="*/ 329667 w 576532"/>
                <a:gd name="connsiteY30" fmla="*/ 72840 h 309104"/>
                <a:gd name="connsiteX31" fmla="*/ 235041 w 576532"/>
                <a:gd name="connsiteY31" fmla="*/ 241900 h 309104"/>
                <a:gd name="connsiteX32" fmla="*/ 197209 w 576532"/>
                <a:gd name="connsiteY32" fmla="*/ 309104 h 309104"/>
                <a:gd name="connsiteX33" fmla="*/ 0 w 576532"/>
                <a:gd name="connsiteY33" fmla="*/ 309104 h 309104"/>
                <a:gd name="connsiteX34" fmla="*/ 132535 w 576532"/>
                <a:gd name="connsiteY34" fmla="*/ 72750 h 309104"/>
                <a:gd name="connsiteX35" fmla="*/ 132847 w 576532"/>
                <a:gd name="connsiteY35" fmla="*/ 72185 h 309104"/>
                <a:gd name="connsiteX36" fmla="*/ 131414 w 576532"/>
                <a:gd name="connsiteY36" fmla="*/ 72185 h 309104"/>
                <a:gd name="connsiteX37" fmla="*/ 132815 w 576532"/>
                <a:gd name="connsiteY37" fmla="*/ 70401 h 309104"/>
                <a:gd name="connsiteX38" fmla="*/ 134320 w 576532"/>
                <a:gd name="connsiteY38" fmla="*/ 68713 h 309104"/>
                <a:gd name="connsiteX39" fmla="*/ 135824 w 576532"/>
                <a:gd name="connsiteY39" fmla="*/ 67115 h 309104"/>
                <a:gd name="connsiteX40" fmla="*/ 136844 w 576532"/>
                <a:gd name="connsiteY40" fmla="*/ 66097 h 309104"/>
                <a:gd name="connsiteX41" fmla="*/ 137148 w 576532"/>
                <a:gd name="connsiteY41" fmla="*/ 65707 h 309104"/>
                <a:gd name="connsiteX42" fmla="*/ 137236 w 576532"/>
                <a:gd name="connsiteY42" fmla="*/ 65707 h 309104"/>
                <a:gd name="connsiteX43" fmla="*/ 137328 w 576532"/>
                <a:gd name="connsiteY43" fmla="*/ 65615 h 309104"/>
                <a:gd name="connsiteX44" fmla="*/ 138915 w 576532"/>
                <a:gd name="connsiteY44" fmla="*/ 64208 h 309104"/>
                <a:gd name="connsiteX45" fmla="*/ 140605 w 576532"/>
                <a:gd name="connsiteY45" fmla="*/ 62891 h 309104"/>
                <a:gd name="connsiteX46" fmla="*/ 142295 w 576532"/>
                <a:gd name="connsiteY46" fmla="*/ 61578 h 309104"/>
                <a:gd name="connsiteX47" fmla="*/ 144087 w 576532"/>
                <a:gd name="connsiteY47" fmla="*/ 60358 h 309104"/>
                <a:gd name="connsiteX48" fmla="*/ 145963 w 576532"/>
                <a:gd name="connsiteY48" fmla="*/ 59232 h 309104"/>
                <a:gd name="connsiteX49" fmla="*/ 147920 w 576532"/>
                <a:gd name="connsiteY49" fmla="*/ 58105 h 309104"/>
                <a:gd name="connsiteX50" fmla="*/ 150084 w 576532"/>
                <a:gd name="connsiteY50" fmla="*/ 57073 h 309104"/>
                <a:gd name="connsiteX51" fmla="*/ 152330 w 576532"/>
                <a:gd name="connsiteY51" fmla="*/ 56040 h 309104"/>
                <a:gd name="connsiteX52" fmla="*/ 154865 w 576532"/>
                <a:gd name="connsiteY52" fmla="*/ 55101 h 309104"/>
                <a:gd name="connsiteX53" fmla="*/ 157688 w 576532"/>
                <a:gd name="connsiteY53" fmla="*/ 54256 h 309104"/>
                <a:gd name="connsiteX54" fmla="*/ 159193 w 576532"/>
                <a:gd name="connsiteY54" fmla="*/ 53881 h 309104"/>
                <a:gd name="connsiteX55" fmla="*/ 379320 w 576532"/>
                <a:gd name="connsiteY55" fmla="*/ 0 h 3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6532" h="309104">
                  <a:moveTo>
                    <a:pt x="379320" y="0"/>
                  </a:moveTo>
                  <a:lnTo>
                    <a:pt x="576532" y="0"/>
                  </a:lnTo>
                  <a:cubicBezTo>
                    <a:pt x="557759" y="4692"/>
                    <a:pt x="539171" y="9294"/>
                    <a:pt x="520686" y="13892"/>
                  </a:cubicBezTo>
                  <a:cubicBezTo>
                    <a:pt x="502181" y="18491"/>
                    <a:pt x="483882" y="23092"/>
                    <a:pt x="465582" y="27597"/>
                  </a:cubicBezTo>
                  <a:cubicBezTo>
                    <a:pt x="429066" y="36607"/>
                    <a:pt x="392838" y="45433"/>
                    <a:pt x="356590" y="53975"/>
                  </a:cubicBezTo>
                  <a:cubicBezTo>
                    <a:pt x="356137" y="54068"/>
                    <a:pt x="355560" y="54256"/>
                    <a:pt x="355106" y="54349"/>
                  </a:cubicBezTo>
                  <a:cubicBezTo>
                    <a:pt x="354158" y="54630"/>
                    <a:pt x="353231" y="54911"/>
                    <a:pt x="352283" y="55195"/>
                  </a:cubicBezTo>
                  <a:cubicBezTo>
                    <a:pt x="352098" y="55288"/>
                    <a:pt x="351995" y="55288"/>
                    <a:pt x="351809" y="55382"/>
                  </a:cubicBezTo>
                  <a:cubicBezTo>
                    <a:pt x="351624" y="55475"/>
                    <a:pt x="351438" y="55475"/>
                    <a:pt x="351253" y="55569"/>
                  </a:cubicBezTo>
                  <a:cubicBezTo>
                    <a:pt x="350696" y="55756"/>
                    <a:pt x="350119" y="55943"/>
                    <a:pt x="349645" y="56134"/>
                  </a:cubicBezTo>
                  <a:cubicBezTo>
                    <a:pt x="348904" y="56508"/>
                    <a:pt x="348162" y="56789"/>
                    <a:pt x="347399" y="57166"/>
                  </a:cubicBezTo>
                  <a:cubicBezTo>
                    <a:pt x="347214" y="57166"/>
                    <a:pt x="347111" y="57260"/>
                    <a:pt x="346925" y="57354"/>
                  </a:cubicBezTo>
                  <a:cubicBezTo>
                    <a:pt x="346843" y="57447"/>
                    <a:pt x="346657" y="57447"/>
                    <a:pt x="346554" y="57541"/>
                  </a:cubicBezTo>
                  <a:cubicBezTo>
                    <a:pt x="346080" y="57728"/>
                    <a:pt x="345709" y="58012"/>
                    <a:pt x="345236" y="58199"/>
                  </a:cubicBezTo>
                  <a:cubicBezTo>
                    <a:pt x="344576" y="58573"/>
                    <a:pt x="343937" y="58948"/>
                    <a:pt x="343278" y="59325"/>
                  </a:cubicBezTo>
                  <a:cubicBezTo>
                    <a:pt x="342989" y="59419"/>
                    <a:pt x="342701" y="59606"/>
                    <a:pt x="342433" y="59793"/>
                  </a:cubicBezTo>
                  <a:cubicBezTo>
                    <a:pt x="342330" y="59887"/>
                    <a:pt x="342144" y="59980"/>
                    <a:pt x="342041" y="60077"/>
                  </a:cubicBezTo>
                  <a:cubicBezTo>
                    <a:pt x="341856" y="60167"/>
                    <a:pt x="341588" y="60264"/>
                    <a:pt x="341382" y="60451"/>
                  </a:cubicBezTo>
                  <a:cubicBezTo>
                    <a:pt x="340826" y="60826"/>
                    <a:pt x="340166" y="61297"/>
                    <a:pt x="339610" y="61671"/>
                  </a:cubicBezTo>
                  <a:cubicBezTo>
                    <a:pt x="339053" y="62046"/>
                    <a:pt x="338579" y="62517"/>
                    <a:pt x="338023" y="62891"/>
                  </a:cubicBezTo>
                  <a:cubicBezTo>
                    <a:pt x="337920" y="62891"/>
                    <a:pt x="337920" y="62891"/>
                    <a:pt x="337920" y="62891"/>
                  </a:cubicBezTo>
                  <a:cubicBezTo>
                    <a:pt x="337817" y="62891"/>
                    <a:pt x="337817" y="62891"/>
                    <a:pt x="337817" y="62891"/>
                  </a:cubicBezTo>
                  <a:cubicBezTo>
                    <a:pt x="337260" y="63269"/>
                    <a:pt x="336704" y="63737"/>
                    <a:pt x="336127" y="64204"/>
                  </a:cubicBezTo>
                  <a:cubicBezTo>
                    <a:pt x="335571" y="64676"/>
                    <a:pt x="335097" y="65143"/>
                    <a:pt x="334540" y="65615"/>
                  </a:cubicBezTo>
                  <a:lnTo>
                    <a:pt x="334073" y="66087"/>
                  </a:lnTo>
                  <a:lnTo>
                    <a:pt x="332948" y="67589"/>
                  </a:lnTo>
                  <a:cubicBezTo>
                    <a:pt x="332856" y="67679"/>
                    <a:pt x="332763" y="67871"/>
                    <a:pt x="332670" y="67961"/>
                  </a:cubicBezTo>
                  <a:cubicBezTo>
                    <a:pt x="332577" y="68051"/>
                    <a:pt x="332484" y="68243"/>
                    <a:pt x="332391" y="68333"/>
                  </a:cubicBezTo>
                  <a:cubicBezTo>
                    <a:pt x="332097" y="68716"/>
                    <a:pt x="331818" y="69178"/>
                    <a:pt x="331540" y="69561"/>
                  </a:cubicBezTo>
                  <a:cubicBezTo>
                    <a:pt x="331075" y="70305"/>
                    <a:pt x="330704" y="71060"/>
                    <a:pt x="330224" y="71803"/>
                  </a:cubicBezTo>
                  <a:cubicBezTo>
                    <a:pt x="330038" y="72186"/>
                    <a:pt x="329852" y="72468"/>
                    <a:pt x="329667" y="72840"/>
                  </a:cubicBezTo>
                  <a:cubicBezTo>
                    <a:pt x="298305" y="129250"/>
                    <a:pt x="266681" y="185580"/>
                    <a:pt x="235041" y="241900"/>
                  </a:cubicBezTo>
                  <a:cubicBezTo>
                    <a:pt x="222471" y="264233"/>
                    <a:pt x="209794" y="286669"/>
                    <a:pt x="197209" y="309104"/>
                  </a:cubicBezTo>
                  <a:lnTo>
                    <a:pt x="0" y="309104"/>
                  </a:lnTo>
                  <a:cubicBezTo>
                    <a:pt x="44302" y="230440"/>
                    <a:pt x="88620" y="151685"/>
                    <a:pt x="132535" y="72750"/>
                  </a:cubicBezTo>
                  <a:lnTo>
                    <a:pt x="132847" y="72185"/>
                  </a:lnTo>
                  <a:lnTo>
                    <a:pt x="131414" y="72185"/>
                  </a:lnTo>
                  <a:cubicBezTo>
                    <a:pt x="131888" y="71527"/>
                    <a:pt x="132341" y="70965"/>
                    <a:pt x="132815" y="70401"/>
                  </a:cubicBezTo>
                  <a:cubicBezTo>
                    <a:pt x="133392" y="69839"/>
                    <a:pt x="133846" y="69274"/>
                    <a:pt x="134320" y="68713"/>
                  </a:cubicBezTo>
                  <a:cubicBezTo>
                    <a:pt x="134794" y="68148"/>
                    <a:pt x="135350" y="67587"/>
                    <a:pt x="135824" y="67115"/>
                  </a:cubicBezTo>
                  <a:lnTo>
                    <a:pt x="136844" y="66097"/>
                  </a:lnTo>
                  <a:lnTo>
                    <a:pt x="137148" y="65707"/>
                  </a:lnTo>
                  <a:lnTo>
                    <a:pt x="137236" y="65707"/>
                  </a:lnTo>
                  <a:lnTo>
                    <a:pt x="137328" y="65615"/>
                  </a:lnTo>
                  <a:cubicBezTo>
                    <a:pt x="137885" y="65143"/>
                    <a:pt x="138359" y="64676"/>
                    <a:pt x="138915" y="64208"/>
                  </a:cubicBezTo>
                  <a:cubicBezTo>
                    <a:pt x="139471" y="63737"/>
                    <a:pt x="140048" y="63362"/>
                    <a:pt x="140605" y="62891"/>
                  </a:cubicBezTo>
                  <a:cubicBezTo>
                    <a:pt x="141161" y="62423"/>
                    <a:pt x="141738" y="61952"/>
                    <a:pt x="142295" y="61578"/>
                  </a:cubicBezTo>
                  <a:cubicBezTo>
                    <a:pt x="142851" y="61203"/>
                    <a:pt x="143510" y="60732"/>
                    <a:pt x="144087" y="60358"/>
                  </a:cubicBezTo>
                  <a:cubicBezTo>
                    <a:pt x="144747" y="59984"/>
                    <a:pt x="145303" y="59606"/>
                    <a:pt x="145963" y="59232"/>
                  </a:cubicBezTo>
                  <a:cubicBezTo>
                    <a:pt x="146622" y="58857"/>
                    <a:pt x="147261" y="58480"/>
                    <a:pt x="147920" y="58105"/>
                  </a:cubicBezTo>
                  <a:cubicBezTo>
                    <a:pt x="148683" y="57731"/>
                    <a:pt x="149342" y="57447"/>
                    <a:pt x="150084" y="57073"/>
                  </a:cubicBezTo>
                  <a:cubicBezTo>
                    <a:pt x="150847" y="56699"/>
                    <a:pt x="151589" y="56321"/>
                    <a:pt x="152330" y="56040"/>
                  </a:cubicBezTo>
                  <a:cubicBezTo>
                    <a:pt x="153175" y="55666"/>
                    <a:pt x="154020" y="55382"/>
                    <a:pt x="154865" y="55101"/>
                  </a:cubicBezTo>
                  <a:cubicBezTo>
                    <a:pt x="155813" y="54820"/>
                    <a:pt x="156761" y="54540"/>
                    <a:pt x="157688" y="54256"/>
                  </a:cubicBezTo>
                  <a:cubicBezTo>
                    <a:pt x="158162" y="54162"/>
                    <a:pt x="158719" y="53975"/>
                    <a:pt x="159193" y="53881"/>
                  </a:cubicBezTo>
                  <a:cubicBezTo>
                    <a:pt x="231648" y="36798"/>
                    <a:pt x="303938" y="18494"/>
                    <a:pt x="37932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0" name="Freeform: Shape 106">
              <a:extLst>
                <a:ext uri="{FF2B5EF4-FFF2-40B4-BE49-F238E27FC236}">
                  <a16:creationId xmlns:a16="http://schemas.microsoft.com/office/drawing/2014/main" id="{CE46CFCA-6ACA-42F4-BD41-3FB9806CE778}"/>
                </a:ext>
              </a:extLst>
            </p:cNvPr>
            <p:cNvSpPr/>
            <p:nvPr/>
          </p:nvSpPr>
          <p:spPr>
            <a:xfrm>
              <a:off x="8469708" y="3164923"/>
              <a:ext cx="591614" cy="364881"/>
            </a:xfrm>
            <a:custGeom>
              <a:avLst/>
              <a:gdLst>
                <a:gd name="connsiteX0" fmla="*/ 440133 w 552774"/>
                <a:gd name="connsiteY0" fmla="*/ 0 h 340926"/>
                <a:gd name="connsiteX1" fmla="*/ 552774 w 552774"/>
                <a:gd name="connsiteY1" fmla="*/ 0 h 340926"/>
                <a:gd name="connsiteX2" fmla="*/ 535784 w 552774"/>
                <a:gd name="connsiteY2" fmla="*/ 30132 h 340926"/>
                <a:gd name="connsiteX3" fmla="*/ 530434 w 552774"/>
                <a:gd name="connsiteY3" fmla="*/ 39613 h 340926"/>
                <a:gd name="connsiteX4" fmla="*/ 520953 w 552774"/>
                <a:gd name="connsiteY4" fmla="*/ 56508 h 340926"/>
                <a:gd name="connsiteX5" fmla="*/ 452430 w 552774"/>
                <a:gd name="connsiteY5" fmla="*/ 7134 h 340926"/>
                <a:gd name="connsiteX6" fmla="*/ 440133 w 552774"/>
                <a:gd name="connsiteY6" fmla="*/ 0 h 340926"/>
                <a:gd name="connsiteX7" fmla="*/ 175625 w 552774"/>
                <a:gd name="connsiteY7" fmla="*/ 0 h 340926"/>
                <a:gd name="connsiteX8" fmla="*/ 347108 w 552774"/>
                <a:gd name="connsiteY8" fmla="*/ 0 h 340926"/>
                <a:gd name="connsiteX9" fmla="*/ 372832 w 552774"/>
                <a:gd name="connsiteY9" fmla="*/ 0 h 340926"/>
                <a:gd name="connsiteX10" fmla="*/ 365699 w 552774"/>
                <a:gd name="connsiteY10" fmla="*/ 3661 h 340926"/>
                <a:gd name="connsiteX11" fmla="*/ 360725 w 552774"/>
                <a:gd name="connsiteY11" fmla="*/ 7134 h 340926"/>
                <a:gd name="connsiteX12" fmla="*/ 357434 w 552774"/>
                <a:gd name="connsiteY12" fmla="*/ 9481 h 340926"/>
                <a:gd name="connsiteX13" fmla="*/ 357153 w 552774"/>
                <a:gd name="connsiteY13" fmla="*/ 9764 h 340926"/>
                <a:gd name="connsiteX14" fmla="*/ 349924 w 552774"/>
                <a:gd name="connsiteY14" fmla="*/ 16427 h 340926"/>
                <a:gd name="connsiteX15" fmla="*/ 347863 w 552774"/>
                <a:gd name="connsiteY15" fmla="*/ 18775 h 340926"/>
                <a:gd name="connsiteX16" fmla="*/ 343072 w 552774"/>
                <a:gd name="connsiteY16" fmla="*/ 24501 h 340926"/>
                <a:gd name="connsiteX17" fmla="*/ 342694 w 552774"/>
                <a:gd name="connsiteY17" fmla="*/ 24970 h 340926"/>
                <a:gd name="connsiteX18" fmla="*/ 339133 w 552774"/>
                <a:gd name="connsiteY18" fmla="*/ 30509 h 340926"/>
                <a:gd name="connsiteX19" fmla="*/ 336878 w 552774"/>
                <a:gd name="connsiteY19" fmla="*/ 34076 h 340926"/>
                <a:gd name="connsiteX20" fmla="*/ 333280 w 552774"/>
                <a:gd name="connsiteY20" fmla="*/ 34076 h 340926"/>
                <a:gd name="connsiteX21" fmla="*/ 323937 w 552774"/>
                <a:gd name="connsiteY21" fmla="*/ 50691 h 340926"/>
                <a:gd name="connsiteX22" fmla="*/ 160699 w 552774"/>
                <a:gd name="connsiteY22" fmla="*/ 340926 h 340926"/>
                <a:gd name="connsiteX23" fmla="*/ 135547 w 552774"/>
                <a:gd name="connsiteY23" fmla="*/ 328155 h 340926"/>
                <a:gd name="connsiteX24" fmla="*/ 0 w 552774"/>
                <a:gd name="connsiteY24" fmla="*/ 276158 h 340926"/>
                <a:gd name="connsiteX25" fmla="*/ 139489 w 552774"/>
                <a:gd name="connsiteY25" fmla="*/ 28160 h 340926"/>
                <a:gd name="connsiteX26" fmla="*/ 143464 w 552774"/>
                <a:gd name="connsiteY26" fmla="*/ 28160 h 340926"/>
                <a:gd name="connsiteX27" fmla="*/ 144732 w 552774"/>
                <a:gd name="connsiteY27" fmla="*/ 26284 h 340926"/>
                <a:gd name="connsiteX28" fmla="*/ 145574 w 552774"/>
                <a:gd name="connsiteY28" fmla="*/ 25065 h 340926"/>
                <a:gd name="connsiteX29" fmla="*/ 145952 w 552774"/>
                <a:gd name="connsiteY29" fmla="*/ 24595 h 340926"/>
                <a:gd name="connsiteX30" fmla="*/ 146890 w 552774"/>
                <a:gd name="connsiteY30" fmla="*/ 23375 h 340926"/>
                <a:gd name="connsiteX31" fmla="*/ 149049 w 552774"/>
                <a:gd name="connsiteY31" fmla="*/ 20652 h 340926"/>
                <a:gd name="connsiteX32" fmla="*/ 151304 w 552774"/>
                <a:gd name="connsiteY32" fmla="*/ 18117 h 340926"/>
                <a:gd name="connsiteX33" fmla="*/ 152437 w 552774"/>
                <a:gd name="connsiteY33" fmla="*/ 16897 h 340926"/>
                <a:gd name="connsiteX34" fmla="*/ 152814 w 552774"/>
                <a:gd name="connsiteY34" fmla="*/ 16522 h 340926"/>
                <a:gd name="connsiteX35" fmla="*/ 153656 w 552774"/>
                <a:gd name="connsiteY35" fmla="*/ 15676 h 340926"/>
                <a:gd name="connsiteX36" fmla="*/ 155998 w 552774"/>
                <a:gd name="connsiteY36" fmla="*/ 13424 h 340926"/>
                <a:gd name="connsiteX37" fmla="*/ 158447 w 552774"/>
                <a:gd name="connsiteY37" fmla="*/ 11265 h 340926"/>
                <a:gd name="connsiteX38" fmla="*/ 160130 w 552774"/>
                <a:gd name="connsiteY38" fmla="*/ 9951 h 340926"/>
                <a:gd name="connsiteX39" fmla="*/ 160411 w 552774"/>
                <a:gd name="connsiteY39" fmla="*/ 9669 h 340926"/>
                <a:gd name="connsiteX40" fmla="*/ 160972 w 552774"/>
                <a:gd name="connsiteY40" fmla="*/ 9200 h 340926"/>
                <a:gd name="connsiteX41" fmla="*/ 163605 w 552774"/>
                <a:gd name="connsiteY41" fmla="*/ 7228 h 340926"/>
                <a:gd name="connsiteX42" fmla="*/ 166324 w 552774"/>
                <a:gd name="connsiteY42" fmla="*/ 5351 h 340926"/>
                <a:gd name="connsiteX43" fmla="*/ 168299 w 552774"/>
                <a:gd name="connsiteY43" fmla="*/ 4130 h 340926"/>
                <a:gd name="connsiteX44" fmla="*/ 168676 w 552774"/>
                <a:gd name="connsiteY44" fmla="*/ 3942 h 340926"/>
                <a:gd name="connsiteX45" fmla="*/ 169238 w 552774"/>
                <a:gd name="connsiteY45" fmla="*/ 3660 h 340926"/>
                <a:gd name="connsiteX46" fmla="*/ 172248 w 552774"/>
                <a:gd name="connsiteY46" fmla="*/ 1970 h 340926"/>
                <a:gd name="connsiteX47" fmla="*/ 175528 w 552774"/>
                <a:gd name="connsiteY47" fmla="*/ 375 h 340926"/>
                <a:gd name="connsiteX48" fmla="*/ 175625 w 552774"/>
                <a:gd name="connsiteY48" fmla="*/ 375 h 3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52774" h="340926">
                  <a:moveTo>
                    <a:pt x="440133" y="0"/>
                  </a:moveTo>
                  <a:lnTo>
                    <a:pt x="552774" y="0"/>
                  </a:lnTo>
                  <a:cubicBezTo>
                    <a:pt x="547048" y="10043"/>
                    <a:pt x="541416" y="20086"/>
                    <a:pt x="535784" y="30132"/>
                  </a:cubicBezTo>
                  <a:cubicBezTo>
                    <a:pt x="534001" y="33230"/>
                    <a:pt x="532311" y="36327"/>
                    <a:pt x="530434" y="39613"/>
                  </a:cubicBezTo>
                  <a:cubicBezTo>
                    <a:pt x="527618" y="44681"/>
                    <a:pt x="524520" y="50031"/>
                    <a:pt x="520953" y="56508"/>
                  </a:cubicBezTo>
                  <a:lnTo>
                    <a:pt x="452430" y="7134"/>
                  </a:lnTo>
                  <a:cubicBezTo>
                    <a:pt x="448388" y="4225"/>
                    <a:pt x="444258" y="1972"/>
                    <a:pt x="440133" y="0"/>
                  </a:cubicBezTo>
                  <a:close/>
                  <a:moveTo>
                    <a:pt x="175625" y="0"/>
                  </a:moveTo>
                  <a:lnTo>
                    <a:pt x="347108" y="0"/>
                  </a:lnTo>
                  <a:lnTo>
                    <a:pt x="372832" y="0"/>
                  </a:lnTo>
                  <a:cubicBezTo>
                    <a:pt x="370393" y="1126"/>
                    <a:pt x="368041" y="2253"/>
                    <a:pt x="365699" y="3661"/>
                  </a:cubicBezTo>
                  <a:cubicBezTo>
                    <a:pt x="364005" y="4693"/>
                    <a:pt x="362322" y="5914"/>
                    <a:pt x="360725" y="7134"/>
                  </a:cubicBezTo>
                  <a:cubicBezTo>
                    <a:pt x="359592" y="7979"/>
                    <a:pt x="358470" y="8636"/>
                    <a:pt x="357434" y="9481"/>
                  </a:cubicBezTo>
                  <a:cubicBezTo>
                    <a:pt x="357348" y="9574"/>
                    <a:pt x="357251" y="9669"/>
                    <a:pt x="357153" y="9764"/>
                  </a:cubicBezTo>
                  <a:cubicBezTo>
                    <a:pt x="354618" y="11829"/>
                    <a:pt x="352276" y="14081"/>
                    <a:pt x="349924" y="16427"/>
                  </a:cubicBezTo>
                  <a:cubicBezTo>
                    <a:pt x="349179" y="17180"/>
                    <a:pt x="348521" y="18024"/>
                    <a:pt x="347863" y="18775"/>
                  </a:cubicBezTo>
                  <a:cubicBezTo>
                    <a:pt x="346266" y="20652"/>
                    <a:pt x="344572" y="22436"/>
                    <a:pt x="343072" y="24501"/>
                  </a:cubicBezTo>
                  <a:cubicBezTo>
                    <a:pt x="342986" y="24688"/>
                    <a:pt x="342791" y="24782"/>
                    <a:pt x="342694" y="24970"/>
                  </a:cubicBezTo>
                  <a:cubicBezTo>
                    <a:pt x="341389" y="26754"/>
                    <a:pt x="340256" y="28632"/>
                    <a:pt x="339133" y="30509"/>
                  </a:cubicBezTo>
                  <a:cubicBezTo>
                    <a:pt x="338378" y="31729"/>
                    <a:pt x="337536" y="32855"/>
                    <a:pt x="336878" y="34076"/>
                  </a:cubicBezTo>
                  <a:lnTo>
                    <a:pt x="333280" y="34076"/>
                  </a:lnTo>
                  <a:lnTo>
                    <a:pt x="323937" y="50691"/>
                  </a:lnTo>
                  <a:lnTo>
                    <a:pt x="160699" y="340926"/>
                  </a:lnTo>
                  <a:cubicBezTo>
                    <a:pt x="151037" y="336046"/>
                    <a:pt x="143151" y="332383"/>
                    <a:pt x="135547" y="328155"/>
                  </a:cubicBezTo>
                  <a:cubicBezTo>
                    <a:pt x="91429" y="303380"/>
                    <a:pt x="45801" y="286207"/>
                    <a:pt x="0" y="276158"/>
                  </a:cubicBezTo>
                  <a:lnTo>
                    <a:pt x="139489" y="28160"/>
                  </a:lnTo>
                  <a:lnTo>
                    <a:pt x="143464" y="28160"/>
                  </a:lnTo>
                  <a:lnTo>
                    <a:pt x="144732" y="26284"/>
                  </a:lnTo>
                  <a:cubicBezTo>
                    <a:pt x="145013" y="25816"/>
                    <a:pt x="145294" y="25439"/>
                    <a:pt x="145574" y="25065"/>
                  </a:cubicBezTo>
                  <a:cubicBezTo>
                    <a:pt x="145671" y="24970"/>
                    <a:pt x="145865" y="24782"/>
                    <a:pt x="145952" y="24595"/>
                  </a:cubicBezTo>
                  <a:cubicBezTo>
                    <a:pt x="146329" y="24219"/>
                    <a:pt x="146610" y="23749"/>
                    <a:pt x="146890" y="23375"/>
                  </a:cubicBezTo>
                  <a:cubicBezTo>
                    <a:pt x="147549" y="22436"/>
                    <a:pt x="148304" y="21498"/>
                    <a:pt x="149049" y="20652"/>
                  </a:cubicBezTo>
                  <a:cubicBezTo>
                    <a:pt x="149804" y="19807"/>
                    <a:pt x="150559" y="18963"/>
                    <a:pt x="151304" y="18117"/>
                  </a:cubicBezTo>
                  <a:cubicBezTo>
                    <a:pt x="151681" y="17648"/>
                    <a:pt x="152059" y="17273"/>
                    <a:pt x="152437" y="16897"/>
                  </a:cubicBezTo>
                  <a:cubicBezTo>
                    <a:pt x="152523" y="16804"/>
                    <a:pt x="152717" y="16617"/>
                    <a:pt x="152814" y="16522"/>
                  </a:cubicBezTo>
                  <a:cubicBezTo>
                    <a:pt x="153095" y="16240"/>
                    <a:pt x="153376" y="15959"/>
                    <a:pt x="153656" y="15676"/>
                  </a:cubicBezTo>
                  <a:cubicBezTo>
                    <a:pt x="154411" y="14925"/>
                    <a:pt x="155253" y="14175"/>
                    <a:pt x="155998" y="13424"/>
                  </a:cubicBezTo>
                  <a:cubicBezTo>
                    <a:pt x="156850" y="12673"/>
                    <a:pt x="157595" y="11922"/>
                    <a:pt x="158447" y="11265"/>
                  </a:cubicBezTo>
                  <a:cubicBezTo>
                    <a:pt x="159008" y="10795"/>
                    <a:pt x="159569" y="10420"/>
                    <a:pt x="160130" y="9951"/>
                  </a:cubicBezTo>
                  <a:cubicBezTo>
                    <a:pt x="160228" y="9857"/>
                    <a:pt x="160314" y="9764"/>
                    <a:pt x="160411" y="9669"/>
                  </a:cubicBezTo>
                  <a:cubicBezTo>
                    <a:pt x="160605" y="9481"/>
                    <a:pt x="160789" y="9388"/>
                    <a:pt x="160972" y="9200"/>
                  </a:cubicBezTo>
                  <a:cubicBezTo>
                    <a:pt x="161824" y="8543"/>
                    <a:pt x="162763" y="7885"/>
                    <a:pt x="163605" y="7228"/>
                  </a:cubicBezTo>
                  <a:cubicBezTo>
                    <a:pt x="164447" y="6571"/>
                    <a:pt x="165385" y="5914"/>
                    <a:pt x="166324" y="5351"/>
                  </a:cubicBezTo>
                  <a:cubicBezTo>
                    <a:pt x="166982" y="4976"/>
                    <a:pt x="167641" y="4505"/>
                    <a:pt x="168299" y="4130"/>
                  </a:cubicBezTo>
                  <a:cubicBezTo>
                    <a:pt x="168396" y="4130"/>
                    <a:pt x="168579" y="4037"/>
                    <a:pt x="168676" y="3942"/>
                  </a:cubicBezTo>
                  <a:cubicBezTo>
                    <a:pt x="168860" y="3848"/>
                    <a:pt x="169054" y="3755"/>
                    <a:pt x="169238" y="3660"/>
                  </a:cubicBezTo>
                  <a:cubicBezTo>
                    <a:pt x="170176" y="3097"/>
                    <a:pt x="171212" y="2533"/>
                    <a:pt x="172248" y="1970"/>
                  </a:cubicBezTo>
                  <a:cubicBezTo>
                    <a:pt x="173370" y="1407"/>
                    <a:pt x="174406" y="844"/>
                    <a:pt x="175528" y="375"/>
                  </a:cubicBezTo>
                  <a:cubicBezTo>
                    <a:pt x="175528" y="375"/>
                    <a:pt x="175625" y="375"/>
                    <a:pt x="175625" y="3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A5B46949-7C19-4D5D-9F85-207148D60C09}"/>
                </a:ext>
              </a:extLst>
            </p:cNvPr>
            <p:cNvSpPr/>
            <p:nvPr/>
          </p:nvSpPr>
          <p:spPr>
            <a:xfrm>
              <a:off x="7595683" y="3456264"/>
              <a:ext cx="770146" cy="52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43" y="15089"/>
                  </a:moveTo>
                  <a:cubicBezTo>
                    <a:pt x="7960" y="14327"/>
                    <a:pt x="8196" y="13594"/>
                    <a:pt x="8444" y="12886"/>
                  </a:cubicBezTo>
                  <a:cubicBezTo>
                    <a:pt x="8444" y="12886"/>
                    <a:pt x="8444" y="12886"/>
                    <a:pt x="8444" y="12886"/>
                  </a:cubicBezTo>
                  <a:cubicBezTo>
                    <a:pt x="8473" y="12804"/>
                    <a:pt x="8503" y="12717"/>
                    <a:pt x="8532" y="12635"/>
                  </a:cubicBezTo>
                  <a:cubicBezTo>
                    <a:pt x="8532" y="12635"/>
                    <a:pt x="8532" y="12635"/>
                    <a:pt x="8532" y="12635"/>
                  </a:cubicBezTo>
                  <a:cubicBezTo>
                    <a:pt x="8918" y="11560"/>
                    <a:pt x="9338" y="10551"/>
                    <a:pt x="9786" y="9608"/>
                  </a:cubicBezTo>
                  <a:cubicBezTo>
                    <a:pt x="9786" y="9608"/>
                    <a:pt x="9786" y="9608"/>
                    <a:pt x="9786" y="9608"/>
                  </a:cubicBezTo>
                  <a:cubicBezTo>
                    <a:pt x="9822" y="9534"/>
                    <a:pt x="9856" y="9455"/>
                    <a:pt x="9893" y="9381"/>
                  </a:cubicBezTo>
                  <a:cubicBezTo>
                    <a:pt x="9893" y="9381"/>
                    <a:pt x="9893" y="9381"/>
                    <a:pt x="9893" y="9381"/>
                  </a:cubicBezTo>
                  <a:cubicBezTo>
                    <a:pt x="10028" y="9101"/>
                    <a:pt x="10166" y="8829"/>
                    <a:pt x="10307" y="8566"/>
                  </a:cubicBezTo>
                  <a:cubicBezTo>
                    <a:pt x="10307" y="8566"/>
                    <a:pt x="10307" y="8566"/>
                    <a:pt x="10307" y="8566"/>
                  </a:cubicBezTo>
                  <a:cubicBezTo>
                    <a:pt x="10321" y="8537"/>
                    <a:pt x="10335" y="8512"/>
                    <a:pt x="10352" y="8484"/>
                  </a:cubicBezTo>
                  <a:cubicBezTo>
                    <a:pt x="10476" y="8253"/>
                    <a:pt x="10600" y="8026"/>
                    <a:pt x="10724" y="7808"/>
                  </a:cubicBezTo>
                  <a:cubicBezTo>
                    <a:pt x="10724" y="7808"/>
                    <a:pt x="10724" y="7808"/>
                    <a:pt x="10724" y="7808"/>
                  </a:cubicBezTo>
                  <a:cubicBezTo>
                    <a:pt x="10755" y="7755"/>
                    <a:pt x="10786" y="7701"/>
                    <a:pt x="10817" y="7652"/>
                  </a:cubicBezTo>
                  <a:cubicBezTo>
                    <a:pt x="10983" y="7368"/>
                    <a:pt x="11149" y="7092"/>
                    <a:pt x="11321" y="6824"/>
                  </a:cubicBezTo>
                  <a:cubicBezTo>
                    <a:pt x="11321" y="6824"/>
                    <a:pt x="11321" y="6824"/>
                    <a:pt x="11321" y="6820"/>
                  </a:cubicBezTo>
                  <a:cubicBezTo>
                    <a:pt x="11437" y="6639"/>
                    <a:pt x="11552" y="6466"/>
                    <a:pt x="11668" y="6293"/>
                  </a:cubicBezTo>
                  <a:cubicBezTo>
                    <a:pt x="11702" y="6243"/>
                    <a:pt x="11732" y="6194"/>
                    <a:pt x="11766" y="6149"/>
                  </a:cubicBezTo>
                  <a:cubicBezTo>
                    <a:pt x="11766" y="6149"/>
                    <a:pt x="11766" y="6149"/>
                    <a:pt x="11766" y="6149"/>
                  </a:cubicBezTo>
                  <a:cubicBezTo>
                    <a:pt x="11890" y="5967"/>
                    <a:pt x="12017" y="5790"/>
                    <a:pt x="12144" y="5617"/>
                  </a:cubicBezTo>
                  <a:cubicBezTo>
                    <a:pt x="12166" y="5584"/>
                    <a:pt x="12189" y="5551"/>
                    <a:pt x="12214" y="5523"/>
                  </a:cubicBezTo>
                  <a:cubicBezTo>
                    <a:pt x="12214" y="5523"/>
                    <a:pt x="12214" y="5523"/>
                    <a:pt x="12214" y="5523"/>
                  </a:cubicBezTo>
                  <a:cubicBezTo>
                    <a:pt x="12696" y="4876"/>
                    <a:pt x="13195" y="4287"/>
                    <a:pt x="13713" y="3748"/>
                  </a:cubicBezTo>
                  <a:cubicBezTo>
                    <a:pt x="13722" y="3739"/>
                    <a:pt x="13730" y="3731"/>
                    <a:pt x="13739" y="3723"/>
                  </a:cubicBezTo>
                  <a:cubicBezTo>
                    <a:pt x="13739" y="3723"/>
                    <a:pt x="13739" y="3723"/>
                    <a:pt x="13739" y="3723"/>
                  </a:cubicBezTo>
                  <a:cubicBezTo>
                    <a:pt x="13877" y="3579"/>
                    <a:pt x="14015" y="3443"/>
                    <a:pt x="14156" y="3307"/>
                  </a:cubicBezTo>
                  <a:cubicBezTo>
                    <a:pt x="14201" y="3266"/>
                    <a:pt x="14246" y="3220"/>
                    <a:pt x="14291" y="3179"/>
                  </a:cubicBezTo>
                  <a:cubicBezTo>
                    <a:pt x="14291" y="3179"/>
                    <a:pt x="14291" y="3179"/>
                    <a:pt x="14291" y="3179"/>
                  </a:cubicBezTo>
                  <a:cubicBezTo>
                    <a:pt x="14404" y="3072"/>
                    <a:pt x="14516" y="2969"/>
                    <a:pt x="14632" y="2870"/>
                  </a:cubicBezTo>
                  <a:cubicBezTo>
                    <a:pt x="14632" y="2870"/>
                    <a:pt x="14632" y="2870"/>
                    <a:pt x="14632" y="2870"/>
                  </a:cubicBezTo>
                  <a:cubicBezTo>
                    <a:pt x="14669" y="2837"/>
                    <a:pt x="14702" y="2809"/>
                    <a:pt x="14739" y="2780"/>
                  </a:cubicBezTo>
                  <a:cubicBezTo>
                    <a:pt x="15097" y="2471"/>
                    <a:pt x="15460" y="2187"/>
                    <a:pt x="15829" y="1927"/>
                  </a:cubicBezTo>
                  <a:cubicBezTo>
                    <a:pt x="15829" y="1927"/>
                    <a:pt x="15829" y="1927"/>
                    <a:pt x="15832" y="1927"/>
                  </a:cubicBezTo>
                  <a:cubicBezTo>
                    <a:pt x="15852" y="1915"/>
                    <a:pt x="15869" y="1903"/>
                    <a:pt x="15889" y="1886"/>
                  </a:cubicBezTo>
                  <a:cubicBezTo>
                    <a:pt x="16328" y="1586"/>
                    <a:pt x="16773" y="1318"/>
                    <a:pt x="17224" y="1087"/>
                  </a:cubicBezTo>
                  <a:cubicBezTo>
                    <a:pt x="17280" y="1058"/>
                    <a:pt x="17334" y="1030"/>
                    <a:pt x="17390" y="1001"/>
                  </a:cubicBezTo>
                  <a:cubicBezTo>
                    <a:pt x="17390" y="1001"/>
                    <a:pt x="17390" y="1001"/>
                    <a:pt x="17390" y="1001"/>
                  </a:cubicBezTo>
                  <a:cubicBezTo>
                    <a:pt x="17683" y="857"/>
                    <a:pt x="17982" y="729"/>
                    <a:pt x="18281" y="618"/>
                  </a:cubicBezTo>
                  <a:cubicBezTo>
                    <a:pt x="18292" y="614"/>
                    <a:pt x="18306" y="610"/>
                    <a:pt x="18317" y="605"/>
                  </a:cubicBezTo>
                  <a:cubicBezTo>
                    <a:pt x="18317" y="605"/>
                    <a:pt x="18317" y="605"/>
                    <a:pt x="18317" y="605"/>
                  </a:cubicBezTo>
                  <a:cubicBezTo>
                    <a:pt x="18605" y="498"/>
                    <a:pt x="18895" y="404"/>
                    <a:pt x="19188" y="325"/>
                  </a:cubicBezTo>
                  <a:cubicBezTo>
                    <a:pt x="19208" y="321"/>
                    <a:pt x="19225" y="317"/>
                    <a:pt x="19244" y="309"/>
                  </a:cubicBezTo>
                  <a:cubicBezTo>
                    <a:pt x="19244" y="309"/>
                    <a:pt x="19244" y="309"/>
                    <a:pt x="19244" y="309"/>
                  </a:cubicBezTo>
                  <a:cubicBezTo>
                    <a:pt x="19442" y="255"/>
                    <a:pt x="19636" y="210"/>
                    <a:pt x="19833" y="173"/>
                  </a:cubicBezTo>
                  <a:cubicBezTo>
                    <a:pt x="19842" y="173"/>
                    <a:pt x="19850" y="169"/>
                    <a:pt x="19859" y="169"/>
                  </a:cubicBezTo>
                  <a:cubicBezTo>
                    <a:pt x="19859" y="169"/>
                    <a:pt x="19859" y="169"/>
                    <a:pt x="19859" y="169"/>
                  </a:cubicBezTo>
                  <a:cubicBezTo>
                    <a:pt x="20022" y="136"/>
                    <a:pt x="20185" y="111"/>
                    <a:pt x="20349" y="86"/>
                  </a:cubicBezTo>
                  <a:cubicBezTo>
                    <a:pt x="20386" y="82"/>
                    <a:pt x="20425" y="74"/>
                    <a:pt x="20462" y="70"/>
                  </a:cubicBezTo>
                  <a:cubicBezTo>
                    <a:pt x="20462" y="70"/>
                    <a:pt x="20462" y="70"/>
                    <a:pt x="20462" y="70"/>
                  </a:cubicBezTo>
                  <a:cubicBezTo>
                    <a:pt x="20588" y="54"/>
                    <a:pt x="20715" y="41"/>
                    <a:pt x="20845" y="33"/>
                  </a:cubicBezTo>
                  <a:cubicBezTo>
                    <a:pt x="20845" y="33"/>
                    <a:pt x="20845" y="33"/>
                    <a:pt x="20845" y="33"/>
                  </a:cubicBezTo>
                  <a:cubicBezTo>
                    <a:pt x="20898" y="29"/>
                    <a:pt x="20952" y="25"/>
                    <a:pt x="21008" y="21"/>
                  </a:cubicBezTo>
                  <a:cubicBezTo>
                    <a:pt x="21203" y="8"/>
                    <a:pt x="21400" y="0"/>
                    <a:pt x="21594" y="0"/>
                  </a:cubicBezTo>
                  <a:cubicBezTo>
                    <a:pt x="21597" y="0"/>
                    <a:pt x="21597" y="0"/>
                    <a:pt x="21600" y="0"/>
                  </a:cubicBezTo>
                  <a:lnTo>
                    <a:pt x="15680" y="0"/>
                  </a:lnTo>
                  <a:cubicBezTo>
                    <a:pt x="15489" y="0"/>
                    <a:pt x="15300" y="8"/>
                    <a:pt x="15111" y="21"/>
                  </a:cubicBezTo>
                  <a:cubicBezTo>
                    <a:pt x="15049" y="25"/>
                    <a:pt x="14987" y="33"/>
                    <a:pt x="14925" y="37"/>
                  </a:cubicBezTo>
                  <a:cubicBezTo>
                    <a:pt x="14798" y="49"/>
                    <a:pt x="14669" y="58"/>
                    <a:pt x="14542" y="74"/>
                  </a:cubicBezTo>
                  <a:cubicBezTo>
                    <a:pt x="14519" y="78"/>
                    <a:pt x="14497" y="78"/>
                    <a:pt x="14474" y="82"/>
                  </a:cubicBezTo>
                  <a:cubicBezTo>
                    <a:pt x="14429" y="86"/>
                    <a:pt x="14384" y="99"/>
                    <a:pt x="14342" y="107"/>
                  </a:cubicBezTo>
                  <a:cubicBezTo>
                    <a:pt x="14207" y="128"/>
                    <a:pt x="14074" y="148"/>
                    <a:pt x="13939" y="177"/>
                  </a:cubicBezTo>
                  <a:cubicBezTo>
                    <a:pt x="13868" y="189"/>
                    <a:pt x="13798" y="206"/>
                    <a:pt x="13728" y="222"/>
                  </a:cubicBezTo>
                  <a:cubicBezTo>
                    <a:pt x="13592" y="251"/>
                    <a:pt x="13457" y="284"/>
                    <a:pt x="13325" y="321"/>
                  </a:cubicBezTo>
                  <a:cubicBezTo>
                    <a:pt x="13280" y="334"/>
                    <a:pt x="13234" y="342"/>
                    <a:pt x="13192" y="354"/>
                  </a:cubicBezTo>
                  <a:cubicBezTo>
                    <a:pt x="13170" y="362"/>
                    <a:pt x="13147" y="371"/>
                    <a:pt x="13125" y="375"/>
                  </a:cubicBezTo>
                  <a:cubicBezTo>
                    <a:pt x="13051" y="395"/>
                    <a:pt x="12978" y="420"/>
                    <a:pt x="12905" y="445"/>
                  </a:cubicBezTo>
                  <a:cubicBezTo>
                    <a:pt x="12812" y="474"/>
                    <a:pt x="12716" y="502"/>
                    <a:pt x="12623" y="535"/>
                  </a:cubicBezTo>
                  <a:cubicBezTo>
                    <a:pt x="12550" y="560"/>
                    <a:pt x="12474" y="589"/>
                    <a:pt x="12400" y="618"/>
                  </a:cubicBezTo>
                  <a:cubicBezTo>
                    <a:pt x="12341" y="638"/>
                    <a:pt x="12282" y="659"/>
                    <a:pt x="12226" y="684"/>
                  </a:cubicBezTo>
                  <a:cubicBezTo>
                    <a:pt x="12189" y="700"/>
                    <a:pt x="12152" y="717"/>
                    <a:pt x="12113" y="729"/>
                  </a:cubicBezTo>
                  <a:cubicBezTo>
                    <a:pt x="12057" y="754"/>
                    <a:pt x="12000" y="774"/>
                    <a:pt x="11944" y="799"/>
                  </a:cubicBezTo>
                  <a:cubicBezTo>
                    <a:pt x="11840" y="844"/>
                    <a:pt x="11735" y="889"/>
                    <a:pt x="11631" y="939"/>
                  </a:cubicBezTo>
                  <a:cubicBezTo>
                    <a:pt x="11578" y="964"/>
                    <a:pt x="11524" y="988"/>
                    <a:pt x="11473" y="1013"/>
                  </a:cubicBezTo>
                  <a:cubicBezTo>
                    <a:pt x="11448" y="1025"/>
                    <a:pt x="11425" y="1034"/>
                    <a:pt x="11400" y="1046"/>
                  </a:cubicBezTo>
                  <a:cubicBezTo>
                    <a:pt x="11369" y="1062"/>
                    <a:pt x="11335" y="1083"/>
                    <a:pt x="11304" y="1100"/>
                  </a:cubicBezTo>
                  <a:cubicBezTo>
                    <a:pt x="11124" y="1190"/>
                    <a:pt x="10944" y="1289"/>
                    <a:pt x="10763" y="1396"/>
                  </a:cubicBezTo>
                  <a:cubicBezTo>
                    <a:pt x="10732" y="1417"/>
                    <a:pt x="10699" y="1429"/>
                    <a:pt x="10665" y="1450"/>
                  </a:cubicBezTo>
                  <a:cubicBezTo>
                    <a:pt x="10648" y="1462"/>
                    <a:pt x="10628" y="1474"/>
                    <a:pt x="10611" y="1483"/>
                  </a:cubicBezTo>
                  <a:cubicBezTo>
                    <a:pt x="10411" y="1602"/>
                    <a:pt x="10211" y="1730"/>
                    <a:pt x="10014" y="1866"/>
                  </a:cubicBezTo>
                  <a:cubicBezTo>
                    <a:pt x="10008" y="1870"/>
                    <a:pt x="10002" y="1874"/>
                    <a:pt x="9997" y="1878"/>
                  </a:cubicBezTo>
                  <a:cubicBezTo>
                    <a:pt x="9969" y="1898"/>
                    <a:pt x="9943" y="1919"/>
                    <a:pt x="9915" y="1940"/>
                  </a:cubicBezTo>
                  <a:cubicBezTo>
                    <a:pt x="9760" y="2047"/>
                    <a:pt x="9605" y="2162"/>
                    <a:pt x="9453" y="2277"/>
                  </a:cubicBezTo>
                  <a:cubicBezTo>
                    <a:pt x="9430" y="2294"/>
                    <a:pt x="9405" y="2310"/>
                    <a:pt x="9383" y="2331"/>
                  </a:cubicBezTo>
                  <a:cubicBezTo>
                    <a:pt x="9343" y="2360"/>
                    <a:pt x="9307" y="2397"/>
                    <a:pt x="9267" y="2426"/>
                  </a:cubicBezTo>
                  <a:cubicBezTo>
                    <a:pt x="9149" y="2520"/>
                    <a:pt x="9028" y="2619"/>
                    <a:pt x="8909" y="2718"/>
                  </a:cubicBezTo>
                  <a:cubicBezTo>
                    <a:pt x="8873" y="2747"/>
                    <a:pt x="8836" y="2776"/>
                    <a:pt x="8799" y="2809"/>
                  </a:cubicBezTo>
                  <a:cubicBezTo>
                    <a:pt x="8771" y="2833"/>
                    <a:pt x="8743" y="2862"/>
                    <a:pt x="8715" y="2887"/>
                  </a:cubicBezTo>
                  <a:cubicBezTo>
                    <a:pt x="8599" y="2990"/>
                    <a:pt x="8487" y="3093"/>
                    <a:pt x="8374" y="3200"/>
                  </a:cubicBezTo>
                  <a:cubicBezTo>
                    <a:pt x="8332" y="3241"/>
                    <a:pt x="8289" y="3274"/>
                    <a:pt x="8247" y="3315"/>
                  </a:cubicBezTo>
                  <a:cubicBezTo>
                    <a:pt x="8230" y="3332"/>
                    <a:pt x="8216" y="3348"/>
                    <a:pt x="8199" y="3365"/>
                  </a:cubicBezTo>
                  <a:cubicBezTo>
                    <a:pt x="8073" y="3488"/>
                    <a:pt x="7946" y="3616"/>
                    <a:pt x="7822" y="3743"/>
                  </a:cubicBezTo>
                  <a:cubicBezTo>
                    <a:pt x="7788" y="3781"/>
                    <a:pt x="7754" y="3809"/>
                    <a:pt x="7720" y="3846"/>
                  </a:cubicBezTo>
                  <a:cubicBezTo>
                    <a:pt x="7715" y="3851"/>
                    <a:pt x="7709" y="3859"/>
                    <a:pt x="7703" y="3863"/>
                  </a:cubicBezTo>
                  <a:cubicBezTo>
                    <a:pt x="7543" y="4032"/>
                    <a:pt x="7382" y="4209"/>
                    <a:pt x="7224" y="4390"/>
                  </a:cubicBezTo>
                  <a:cubicBezTo>
                    <a:pt x="7222" y="4394"/>
                    <a:pt x="7216" y="4398"/>
                    <a:pt x="7213" y="4402"/>
                  </a:cubicBezTo>
                  <a:cubicBezTo>
                    <a:pt x="7179" y="4439"/>
                    <a:pt x="7148" y="4481"/>
                    <a:pt x="7114" y="4522"/>
                  </a:cubicBezTo>
                  <a:cubicBezTo>
                    <a:pt x="6996" y="4662"/>
                    <a:pt x="6875" y="4802"/>
                    <a:pt x="6757" y="4950"/>
                  </a:cubicBezTo>
                  <a:cubicBezTo>
                    <a:pt x="6745" y="4967"/>
                    <a:pt x="6731" y="4979"/>
                    <a:pt x="6717" y="4995"/>
                  </a:cubicBezTo>
                  <a:cubicBezTo>
                    <a:pt x="6672" y="5049"/>
                    <a:pt x="6630" y="5111"/>
                    <a:pt x="6588" y="5164"/>
                  </a:cubicBezTo>
                  <a:cubicBezTo>
                    <a:pt x="6492" y="5288"/>
                    <a:pt x="6393" y="5411"/>
                    <a:pt x="6300" y="5539"/>
                  </a:cubicBezTo>
                  <a:cubicBezTo>
                    <a:pt x="6280" y="5568"/>
                    <a:pt x="6258" y="5593"/>
                    <a:pt x="6238" y="5617"/>
                  </a:cubicBezTo>
                  <a:cubicBezTo>
                    <a:pt x="6199" y="5671"/>
                    <a:pt x="6159" y="5728"/>
                    <a:pt x="6120" y="5786"/>
                  </a:cubicBezTo>
                  <a:cubicBezTo>
                    <a:pt x="6030" y="5910"/>
                    <a:pt x="5940" y="6037"/>
                    <a:pt x="5849" y="6169"/>
                  </a:cubicBezTo>
                  <a:cubicBezTo>
                    <a:pt x="5821" y="6210"/>
                    <a:pt x="5793" y="6247"/>
                    <a:pt x="5768" y="6284"/>
                  </a:cubicBezTo>
                  <a:cubicBezTo>
                    <a:pt x="5734" y="6334"/>
                    <a:pt x="5703" y="6383"/>
                    <a:pt x="5672" y="6433"/>
                  </a:cubicBezTo>
                  <a:cubicBezTo>
                    <a:pt x="5582" y="6564"/>
                    <a:pt x="5494" y="6700"/>
                    <a:pt x="5407" y="6840"/>
                  </a:cubicBezTo>
                  <a:cubicBezTo>
                    <a:pt x="5373" y="6894"/>
                    <a:pt x="5339" y="6943"/>
                    <a:pt x="5305" y="6997"/>
                  </a:cubicBezTo>
                  <a:cubicBezTo>
                    <a:pt x="5283" y="7034"/>
                    <a:pt x="5258" y="7075"/>
                    <a:pt x="5235" y="7116"/>
                  </a:cubicBezTo>
                  <a:cubicBezTo>
                    <a:pt x="5142" y="7264"/>
                    <a:pt x="5052" y="7417"/>
                    <a:pt x="4962" y="7573"/>
                  </a:cubicBezTo>
                  <a:cubicBezTo>
                    <a:pt x="4925" y="7635"/>
                    <a:pt x="4888" y="7697"/>
                    <a:pt x="4852" y="7759"/>
                  </a:cubicBezTo>
                  <a:cubicBezTo>
                    <a:pt x="4838" y="7783"/>
                    <a:pt x="4824" y="7808"/>
                    <a:pt x="4810" y="7833"/>
                  </a:cubicBezTo>
                  <a:cubicBezTo>
                    <a:pt x="4697" y="8030"/>
                    <a:pt x="4584" y="8236"/>
                    <a:pt x="4474" y="8442"/>
                  </a:cubicBezTo>
                  <a:cubicBezTo>
                    <a:pt x="4452" y="8488"/>
                    <a:pt x="4427" y="8529"/>
                    <a:pt x="4401" y="8574"/>
                  </a:cubicBezTo>
                  <a:cubicBezTo>
                    <a:pt x="4398" y="8582"/>
                    <a:pt x="4395" y="8586"/>
                    <a:pt x="4390" y="8595"/>
                  </a:cubicBezTo>
                  <a:cubicBezTo>
                    <a:pt x="4249" y="8862"/>
                    <a:pt x="4111" y="9134"/>
                    <a:pt x="3976" y="9410"/>
                  </a:cubicBezTo>
                  <a:cubicBezTo>
                    <a:pt x="3967" y="9431"/>
                    <a:pt x="3956" y="9447"/>
                    <a:pt x="3947" y="9468"/>
                  </a:cubicBezTo>
                  <a:cubicBezTo>
                    <a:pt x="3922" y="9521"/>
                    <a:pt x="3897" y="9579"/>
                    <a:pt x="3869" y="9637"/>
                  </a:cubicBezTo>
                  <a:cubicBezTo>
                    <a:pt x="3764" y="9855"/>
                    <a:pt x="3660" y="10081"/>
                    <a:pt x="3559" y="10308"/>
                  </a:cubicBezTo>
                  <a:cubicBezTo>
                    <a:pt x="3536" y="10357"/>
                    <a:pt x="3514" y="10403"/>
                    <a:pt x="3494" y="10452"/>
                  </a:cubicBezTo>
                  <a:cubicBezTo>
                    <a:pt x="3474" y="10501"/>
                    <a:pt x="3454" y="10551"/>
                    <a:pt x="3432" y="10600"/>
                  </a:cubicBezTo>
                  <a:cubicBezTo>
                    <a:pt x="3319" y="10860"/>
                    <a:pt x="3206" y="11127"/>
                    <a:pt x="3097" y="11399"/>
                  </a:cubicBezTo>
                  <a:cubicBezTo>
                    <a:pt x="3077" y="11449"/>
                    <a:pt x="3054" y="11494"/>
                    <a:pt x="3035" y="11543"/>
                  </a:cubicBezTo>
                  <a:cubicBezTo>
                    <a:pt x="3029" y="11560"/>
                    <a:pt x="3023" y="11572"/>
                    <a:pt x="3018" y="11589"/>
                  </a:cubicBezTo>
                  <a:cubicBezTo>
                    <a:pt x="2877" y="11939"/>
                    <a:pt x="2744" y="12301"/>
                    <a:pt x="2612" y="12668"/>
                  </a:cubicBezTo>
                  <a:cubicBezTo>
                    <a:pt x="2598" y="12705"/>
                    <a:pt x="2587" y="12738"/>
                    <a:pt x="2572" y="12771"/>
                  </a:cubicBezTo>
                  <a:cubicBezTo>
                    <a:pt x="2556" y="12820"/>
                    <a:pt x="2541" y="12869"/>
                    <a:pt x="2525" y="12919"/>
                  </a:cubicBezTo>
                  <a:cubicBezTo>
                    <a:pt x="2381" y="13326"/>
                    <a:pt x="2240" y="13747"/>
                    <a:pt x="2108" y="14175"/>
                  </a:cubicBezTo>
                  <a:cubicBezTo>
                    <a:pt x="2105" y="14183"/>
                    <a:pt x="2102" y="14191"/>
                    <a:pt x="2099" y="14200"/>
                  </a:cubicBezTo>
                  <a:cubicBezTo>
                    <a:pt x="2099" y="14204"/>
                    <a:pt x="2096" y="14204"/>
                    <a:pt x="2096" y="14208"/>
                  </a:cubicBezTo>
                  <a:cubicBezTo>
                    <a:pt x="2003" y="14508"/>
                    <a:pt x="1910" y="14813"/>
                    <a:pt x="1823" y="15122"/>
                  </a:cubicBezTo>
                  <a:cubicBezTo>
                    <a:pt x="1209" y="17276"/>
                    <a:pt x="603" y="19434"/>
                    <a:pt x="0" y="21600"/>
                  </a:cubicBezTo>
                  <a:lnTo>
                    <a:pt x="5920" y="21600"/>
                  </a:lnTo>
                  <a:cubicBezTo>
                    <a:pt x="6523" y="19401"/>
                    <a:pt x="7129" y="17243"/>
                    <a:pt x="7743" y="1508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2" name="Freeform: Shape 102">
              <a:extLst>
                <a:ext uri="{FF2B5EF4-FFF2-40B4-BE49-F238E27FC236}">
                  <a16:creationId xmlns:a16="http://schemas.microsoft.com/office/drawing/2014/main" id="{0E5F5A1A-3C3B-4C5D-97A2-F847EF31F757}"/>
                </a:ext>
              </a:extLst>
            </p:cNvPr>
            <p:cNvSpPr/>
            <p:nvPr/>
          </p:nvSpPr>
          <p:spPr>
            <a:xfrm>
              <a:off x="7373549" y="4059041"/>
              <a:ext cx="404909" cy="816362"/>
            </a:xfrm>
            <a:custGeom>
              <a:avLst/>
              <a:gdLst>
                <a:gd name="connsiteX0" fmla="*/ 181114 w 378326"/>
                <a:gd name="connsiteY0" fmla="*/ 0 h 762767"/>
                <a:gd name="connsiteX1" fmla="*/ 378326 w 378326"/>
                <a:gd name="connsiteY1" fmla="*/ 0 h 762767"/>
                <a:gd name="connsiteX2" fmla="*/ 263254 w 378326"/>
                <a:gd name="connsiteY2" fmla="*/ 277386 h 762767"/>
                <a:gd name="connsiteX3" fmla="*/ 258174 w 378326"/>
                <a:gd name="connsiteY3" fmla="*/ 289958 h 762767"/>
                <a:gd name="connsiteX4" fmla="*/ 241182 w 378326"/>
                <a:gd name="connsiteY4" fmla="*/ 335406 h 762767"/>
                <a:gd name="connsiteX5" fmla="*/ 240060 w 378326"/>
                <a:gd name="connsiteY5" fmla="*/ 338690 h 762767"/>
                <a:gd name="connsiteX6" fmla="*/ 224943 w 378326"/>
                <a:gd name="connsiteY6" fmla="*/ 389824 h 762767"/>
                <a:gd name="connsiteX7" fmla="*/ 219407 w 378326"/>
                <a:gd name="connsiteY7" fmla="*/ 411612 h 762767"/>
                <a:gd name="connsiteX8" fmla="*/ 219407 w 378326"/>
                <a:gd name="connsiteY8" fmla="*/ 411718 h 762767"/>
                <a:gd name="connsiteX9" fmla="*/ 219320 w 378326"/>
                <a:gd name="connsiteY9" fmla="*/ 412177 h 762767"/>
                <a:gd name="connsiteX10" fmla="*/ 214800 w 378326"/>
                <a:gd name="connsiteY10" fmla="*/ 433577 h 762767"/>
                <a:gd name="connsiteX11" fmla="*/ 211612 w 378326"/>
                <a:gd name="connsiteY11" fmla="*/ 449326 h 762767"/>
                <a:gd name="connsiteX12" fmla="*/ 207478 w 378326"/>
                <a:gd name="connsiteY12" fmla="*/ 474116 h 762767"/>
                <a:gd name="connsiteX13" fmla="*/ 205709 w 378326"/>
                <a:gd name="connsiteY13" fmla="*/ 485770 h 762767"/>
                <a:gd name="connsiteX14" fmla="*/ 203817 w 378326"/>
                <a:gd name="connsiteY14" fmla="*/ 501060 h 762767"/>
                <a:gd name="connsiteX15" fmla="*/ 199980 w 378326"/>
                <a:gd name="connsiteY15" fmla="*/ 539728 h 762767"/>
                <a:gd name="connsiteX16" fmla="*/ 199139 w 378326"/>
                <a:gd name="connsiteY16" fmla="*/ 549581 h 762767"/>
                <a:gd name="connsiteX17" fmla="*/ 198754 w 378326"/>
                <a:gd name="connsiteY17" fmla="*/ 556361 h 762767"/>
                <a:gd name="connsiteX18" fmla="*/ 197808 w 378326"/>
                <a:gd name="connsiteY18" fmla="*/ 577761 h 762767"/>
                <a:gd name="connsiteX19" fmla="*/ 197440 w 378326"/>
                <a:gd name="connsiteY19" fmla="*/ 588743 h 762767"/>
                <a:gd name="connsiteX20" fmla="*/ 197353 w 378326"/>
                <a:gd name="connsiteY20" fmla="*/ 620172 h 762767"/>
                <a:gd name="connsiteX21" fmla="*/ 197440 w 378326"/>
                <a:gd name="connsiteY21" fmla="*/ 626175 h 762767"/>
                <a:gd name="connsiteX22" fmla="*/ 198561 w 378326"/>
                <a:gd name="connsiteY22" fmla="*/ 657180 h 762767"/>
                <a:gd name="connsiteX23" fmla="*/ 200628 w 378326"/>
                <a:gd name="connsiteY23" fmla="*/ 685325 h 762767"/>
                <a:gd name="connsiteX24" fmla="*/ 201101 w 378326"/>
                <a:gd name="connsiteY24" fmla="*/ 691893 h 762767"/>
                <a:gd name="connsiteX25" fmla="*/ 206357 w 378326"/>
                <a:gd name="connsiteY25" fmla="*/ 736212 h 762767"/>
                <a:gd name="connsiteX26" fmla="*/ 207951 w 378326"/>
                <a:gd name="connsiteY26" fmla="*/ 746523 h 762767"/>
                <a:gd name="connsiteX27" fmla="*/ 210491 w 378326"/>
                <a:gd name="connsiteY27" fmla="*/ 762767 h 762767"/>
                <a:gd name="connsiteX28" fmla="*/ 13366 w 378326"/>
                <a:gd name="connsiteY28" fmla="*/ 762767 h 762767"/>
                <a:gd name="connsiteX29" fmla="*/ 12911 w 378326"/>
                <a:gd name="connsiteY29" fmla="*/ 760331 h 762767"/>
                <a:gd name="connsiteX30" fmla="*/ 11877 w 378326"/>
                <a:gd name="connsiteY30" fmla="*/ 754327 h 762767"/>
                <a:gd name="connsiteX31" fmla="*/ 9232 w 378326"/>
                <a:gd name="connsiteY31" fmla="*/ 736212 h 762767"/>
                <a:gd name="connsiteX32" fmla="*/ 7936 w 378326"/>
                <a:gd name="connsiteY32" fmla="*/ 727207 h 762767"/>
                <a:gd name="connsiteX33" fmla="*/ 4275 w 378326"/>
                <a:gd name="connsiteY33" fmla="*/ 695637 h 762767"/>
                <a:gd name="connsiteX34" fmla="*/ 4169 w 378326"/>
                <a:gd name="connsiteY34" fmla="*/ 694436 h 762767"/>
                <a:gd name="connsiteX35" fmla="*/ 3994 w 378326"/>
                <a:gd name="connsiteY35" fmla="*/ 691893 h 762767"/>
                <a:gd name="connsiteX36" fmla="*/ 1647 w 378326"/>
                <a:gd name="connsiteY36" fmla="*/ 661312 h 762767"/>
                <a:gd name="connsiteX37" fmla="*/ 1349 w 378326"/>
                <a:gd name="connsiteY37" fmla="*/ 657180 h 762767"/>
                <a:gd name="connsiteX38" fmla="*/ 228 w 378326"/>
                <a:gd name="connsiteY38" fmla="*/ 626175 h 762767"/>
                <a:gd name="connsiteX39" fmla="*/ 140 w 378326"/>
                <a:gd name="connsiteY39" fmla="*/ 620278 h 762767"/>
                <a:gd name="connsiteX40" fmla="*/ 35 w 378326"/>
                <a:gd name="connsiteY40" fmla="*/ 613604 h 762767"/>
                <a:gd name="connsiteX41" fmla="*/ 228 w 378326"/>
                <a:gd name="connsiteY41" fmla="*/ 588814 h 762767"/>
                <a:gd name="connsiteX42" fmla="*/ 316 w 378326"/>
                <a:gd name="connsiteY42" fmla="*/ 584435 h 762767"/>
                <a:gd name="connsiteX43" fmla="*/ 1542 w 378326"/>
                <a:gd name="connsiteY43" fmla="*/ 556432 h 762767"/>
                <a:gd name="connsiteX44" fmla="*/ 1927 w 378326"/>
                <a:gd name="connsiteY44" fmla="*/ 549581 h 762767"/>
                <a:gd name="connsiteX45" fmla="*/ 4450 w 378326"/>
                <a:gd name="connsiteY45" fmla="*/ 518788 h 762767"/>
                <a:gd name="connsiteX46" fmla="*/ 5115 w 378326"/>
                <a:gd name="connsiteY46" fmla="*/ 512890 h 762767"/>
                <a:gd name="connsiteX47" fmla="*/ 8496 w 378326"/>
                <a:gd name="connsiteY47" fmla="*/ 485664 h 762767"/>
                <a:gd name="connsiteX48" fmla="*/ 9337 w 378326"/>
                <a:gd name="connsiteY48" fmla="*/ 479767 h 762767"/>
                <a:gd name="connsiteX49" fmla="*/ 14400 w 378326"/>
                <a:gd name="connsiteY49" fmla="*/ 449256 h 762767"/>
                <a:gd name="connsiteX50" fmla="*/ 15713 w 378326"/>
                <a:gd name="connsiteY50" fmla="*/ 442582 h 762767"/>
                <a:gd name="connsiteX51" fmla="*/ 17886 w 378326"/>
                <a:gd name="connsiteY51" fmla="*/ 431423 h 762767"/>
                <a:gd name="connsiteX52" fmla="*/ 22107 w 378326"/>
                <a:gd name="connsiteY52" fmla="*/ 412071 h 762767"/>
                <a:gd name="connsiteX53" fmla="*/ 22195 w 378326"/>
                <a:gd name="connsiteY53" fmla="*/ 411506 h 762767"/>
                <a:gd name="connsiteX54" fmla="*/ 30271 w 378326"/>
                <a:gd name="connsiteY54" fmla="*/ 379865 h 762767"/>
                <a:gd name="connsiteX55" fmla="*/ 31216 w 378326"/>
                <a:gd name="connsiteY55" fmla="*/ 376511 h 762767"/>
                <a:gd name="connsiteX56" fmla="*/ 37313 w 378326"/>
                <a:gd name="connsiteY56" fmla="*/ 355570 h 762767"/>
                <a:gd name="connsiteX57" fmla="*/ 39660 w 378326"/>
                <a:gd name="connsiteY57" fmla="*/ 348330 h 762767"/>
                <a:gd name="connsiteX58" fmla="*/ 42848 w 378326"/>
                <a:gd name="connsiteY58" fmla="*/ 338584 h 762767"/>
                <a:gd name="connsiteX59" fmla="*/ 50731 w 378326"/>
                <a:gd name="connsiteY59" fmla="*/ 316160 h 762767"/>
                <a:gd name="connsiteX60" fmla="*/ 53744 w 378326"/>
                <a:gd name="connsiteY60" fmla="*/ 307897 h 762767"/>
                <a:gd name="connsiteX61" fmla="*/ 54953 w 378326"/>
                <a:gd name="connsiteY61" fmla="*/ 304507 h 762767"/>
                <a:gd name="connsiteX62" fmla="*/ 66024 w 378326"/>
                <a:gd name="connsiteY62" fmla="*/ 277386 h 762767"/>
                <a:gd name="connsiteX63" fmla="*/ 181114 w 378326"/>
                <a:gd name="connsiteY63" fmla="*/ 0 h 76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8326" h="762767">
                  <a:moveTo>
                    <a:pt x="181114" y="0"/>
                  </a:moveTo>
                  <a:lnTo>
                    <a:pt x="378326" y="0"/>
                  </a:lnTo>
                  <a:cubicBezTo>
                    <a:pt x="340593" y="92733"/>
                    <a:pt x="302756" y="185571"/>
                    <a:pt x="263254" y="277386"/>
                  </a:cubicBezTo>
                  <a:cubicBezTo>
                    <a:pt x="261467" y="281518"/>
                    <a:pt x="259873" y="285720"/>
                    <a:pt x="258174" y="289958"/>
                  </a:cubicBezTo>
                  <a:cubicBezTo>
                    <a:pt x="252077" y="304895"/>
                    <a:pt x="246349" y="320080"/>
                    <a:pt x="241182" y="335406"/>
                  </a:cubicBezTo>
                  <a:cubicBezTo>
                    <a:pt x="240814" y="336501"/>
                    <a:pt x="240428" y="337560"/>
                    <a:pt x="240060" y="338690"/>
                  </a:cubicBezTo>
                  <a:cubicBezTo>
                    <a:pt x="234420" y="355570"/>
                    <a:pt x="229445" y="372661"/>
                    <a:pt x="224943" y="389824"/>
                  </a:cubicBezTo>
                  <a:cubicBezTo>
                    <a:pt x="223068" y="397063"/>
                    <a:pt x="221089" y="404302"/>
                    <a:pt x="219407" y="411612"/>
                  </a:cubicBezTo>
                  <a:cubicBezTo>
                    <a:pt x="219407" y="411718"/>
                    <a:pt x="219407" y="411718"/>
                    <a:pt x="219407" y="411718"/>
                  </a:cubicBezTo>
                  <a:cubicBezTo>
                    <a:pt x="219407" y="411894"/>
                    <a:pt x="219320" y="412000"/>
                    <a:pt x="219320" y="412177"/>
                  </a:cubicBezTo>
                  <a:cubicBezTo>
                    <a:pt x="217620" y="419310"/>
                    <a:pt x="216219" y="426443"/>
                    <a:pt x="214800" y="433577"/>
                  </a:cubicBezTo>
                  <a:cubicBezTo>
                    <a:pt x="213767" y="438838"/>
                    <a:pt x="212558" y="444100"/>
                    <a:pt x="211612" y="449326"/>
                  </a:cubicBezTo>
                  <a:cubicBezTo>
                    <a:pt x="210105" y="457590"/>
                    <a:pt x="208792" y="465853"/>
                    <a:pt x="207478" y="474116"/>
                  </a:cubicBezTo>
                  <a:cubicBezTo>
                    <a:pt x="206830" y="478072"/>
                    <a:pt x="206269" y="481921"/>
                    <a:pt x="205709" y="485770"/>
                  </a:cubicBezTo>
                  <a:cubicBezTo>
                    <a:pt x="205043" y="490820"/>
                    <a:pt x="204482" y="496011"/>
                    <a:pt x="203817" y="501060"/>
                  </a:cubicBezTo>
                  <a:cubicBezTo>
                    <a:pt x="202223" y="513915"/>
                    <a:pt x="201014" y="526769"/>
                    <a:pt x="199980" y="539728"/>
                  </a:cubicBezTo>
                  <a:cubicBezTo>
                    <a:pt x="199700" y="543013"/>
                    <a:pt x="199315" y="546297"/>
                    <a:pt x="199139" y="549581"/>
                  </a:cubicBezTo>
                  <a:cubicBezTo>
                    <a:pt x="199034" y="551841"/>
                    <a:pt x="198842" y="554101"/>
                    <a:pt x="198754" y="556361"/>
                  </a:cubicBezTo>
                  <a:cubicBezTo>
                    <a:pt x="198281" y="563494"/>
                    <a:pt x="198106" y="570628"/>
                    <a:pt x="197808" y="577761"/>
                  </a:cubicBezTo>
                  <a:cubicBezTo>
                    <a:pt x="197721" y="581398"/>
                    <a:pt x="197528" y="585071"/>
                    <a:pt x="197440" y="588743"/>
                  </a:cubicBezTo>
                  <a:cubicBezTo>
                    <a:pt x="197248" y="599267"/>
                    <a:pt x="197160" y="609684"/>
                    <a:pt x="197353" y="620172"/>
                  </a:cubicBezTo>
                  <a:cubicBezTo>
                    <a:pt x="197353" y="622150"/>
                    <a:pt x="197440" y="624233"/>
                    <a:pt x="197440" y="626175"/>
                  </a:cubicBezTo>
                  <a:cubicBezTo>
                    <a:pt x="197633" y="636522"/>
                    <a:pt x="198001" y="646834"/>
                    <a:pt x="198561" y="657180"/>
                  </a:cubicBezTo>
                  <a:cubicBezTo>
                    <a:pt x="199034" y="666539"/>
                    <a:pt x="199788" y="675932"/>
                    <a:pt x="200628" y="685325"/>
                  </a:cubicBezTo>
                  <a:cubicBezTo>
                    <a:pt x="200821" y="687479"/>
                    <a:pt x="200909" y="689739"/>
                    <a:pt x="201101" y="691893"/>
                  </a:cubicBezTo>
                  <a:cubicBezTo>
                    <a:pt x="202415" y="706725"/>
                    <a:pt x="204290" y="721451"/>
                    <a:pt x="206357" y="736212"/>
                  </a:cubicBezTo>
                  <a:cubicBezTo>
                    <a:pt x="206830" y="739672"/>
                    <a:pt x="207390" y="743062"/>
                    <a:pt x="207951" y="746523"/>
                  </a:cubicBezTo>
                  <a:cubicBezTo>
                    <a:pt x="208792" y="751961"/>
                    <a:pt x="209545" y="757400"/>
                    <a:pt x="210491" y="762767"/>
                  </a:cubicBezTo>
                  <a:lnTo>
                    <a:pt x="13366" y="762767"/>
                  </a:lnTo>
                  <a:cubicBezTo>
                    <a:pt x="13191" y="761920"/>
                    <a:pt x="12998" y="761178"/>
                    <a:pt x="12911" y="760331"/>
                  </a:cubicBezTo>
                  <a:cubicBezTo>
                    <a:pt x="12613" y="758353"/>
                    <a:pt x="12157" y="756305"/>
                    <a:pt x="11877" y="754327"/>
                  </a:cubicBezTo>
                  <a:cubicBezTo>
                    <a:pt x="10931" y="748324"/>
                    <a:pt x="10090" y="742215"/>
                    <a:pt x="9232" y="736212"/>
                  </a:cubicBezTo>
                  <a:cubicBezTo>
                    <a:pt x="8777" y="733210"/>
                    <a:pt x="8304" y="730208"/>
                    <a:pt x="7936" y="727207"/>
                  </a:cubicBezTo>
                  <a:cubicBezTo>
                    <a:pt x="6517" y="716683"/>
                    <a:pt x="5308" y="706160"/>
                    <a:pt x="4275" y="695637"/>
                  </a:cubicBezTo>
                  <a:cubicBezTo>
                    <a:pt x="4275" y="695284"/>
                    <a:pt x="4169" y="694789"/>
                    <a:pt x="4169" y="694436"/>
                  </a:cubicBezTo>
                  <a:cubicBezTo>
                    <a:pt x="4082" y="693588"/>
                    <a:pt x="4082" y="692741"/>
                    <a:pt x="3994" y="691893"/>
                  </a:cubicBezTo>
                  <a:cubicBezTo>
                    <a:pt x="3048" y="681759"/>
                    <a:pt x="2207" y="671518"/>
                    <a:pt x="1647" y="661312"/>
                  </a:cubicBezTo>
                  <a:cubicBezTo>
                    <a:pt x="1542" y="659970"/>
                    <a:pt x="1454" y="658558"/>
                    <a:pt x="1349" y="657180"/>
                  </a:cubicBezTo>
                  <a:cubicBezTo>
                    <a:pt x="789" y="646834"/>
                    <a:pt x="421" y="636522"/>
                    <a:pt x="228" y="626175"/>
                  </a:cubicBezTo>
                  <a:cubicBezTo>
                    <a:pt x="228" y="624233"/>
                    <a:pt x="140" y="622256"/>
                    <a:pt x="140" y="620278"/>
                  </a:cubicBezTo>
                  <a:cubicBezTo>
                    <a:pt x="140" y="618124"/>
                    <a:pt x="35" y="615864"/>
                    <a:pt x="35" y="613604"/>
                  </a:cubicBezTo>
                  <a:cubicBezTo>
                    <a:pt x="-53" y="605341"/>
                    <a:pt x="35" y="597077"/>
                    <a:pt x="228" y="588814"/>
                  </a:cubicBezTo>
                  <a:cubicBezTo>
                    <a:pt x="228" y="587331"/>
                    <a:pt x="316" y="585918"/>
                    <a:pt x="316" y="584435"/>
                  </a:cubicBezTo>
                  <a:cubicBezTo>
                    <a:pt x="596" y="575112"/>
                    <a:pt x="981" y="565754"/>
                    <a:pt x="1542" y="556432"/>
                  </a:cubicBezTo>
                  <a:cubicBezTo>
                    <a:pt x="1629" y="554207"/>
                    <a:pt x="1734" y="551841"/>
                    <a:pt x="1927" y="549581"/>
                  </a:cubicBezTo>
                  <a:cubicBezTo>
                    <a:pt x="2575" y="539375"/>
                    <a:pt x="3416" y="529029"/>
                    <a:pt x="4450" y="518788"/>
                  </a:cubicBezTo>
                  <a:cubicBezTo>
                    <a:pt x="4642" y="516846"/>
                    <a:pt x="4923" y="514868"/>
                    <a:pt x="5115" y="512890"/>
                  </a:cubicBezTo>
                  <a:cubicBezTo>
                    <a:pt x="6149" y="503780"/>
                    <a:pt x="7270" y="494669"/>
                    <a:pt x="8496" y="485664"/>
                  </a:cubicBezTo>
                  <a:cubicBezTo>
                    <a:pt x="8777" y="483686"/>
                    <a:pt x="9057" y="481744"/>
                    <a:pt x="9337" y="479767"/>
                  </a:cubicBezTo>
                  <a:cubicBezTo>
                    <a:pt x="10844" y="469526"/>
                    <a:pt x="12525" y="459391"/>
                    <a:pt x="14400" y="449256"/>
                  </a:cubicBezTo>
                  <a:cubicBezTo>
                    <a:pt x="14873" y="446996"/>
                    <a:pt x="15240" y="444842"/>
                    <a:pt x="15713" y="442582"/>
                  </a:cubicBezTo>
                  <a:cubicBezTo>
                    <a:pt x="16467" y="438838"/>
                    <a:pt x="17132" y="435166"/>
                    <a:pt x="17886" y="431423"/>
                  </a:cubicBezTo>
                  <a:cubicBezTo>
                    <a:pt x="19199" y="424925"/>
                    <a:pt x="20601" y="418463"/>
                    <a:pt x="22107" y="412071"/>
                  </a:cubicBezTo>
                  <a:cubicBezTo>
                    <a:pt x="22107" y="411894"/>
                    <a:pt x="22195" y="411718"/>
                    <a:pt x="22195" y="411506"/>
                  </a:cubicBezTo>
                  <a:cubicBezTo>
                    <a:pt x="24735" y="400912"/>
                    <a:pt x="27363" y="390389"/>
                    <a:pt x="30271" y="379865"/>
                  </a:cubicBezTo>
                  <a:cubicBezTo>
                    <a:pt x="30638" y="378771"/>
                    <a:pt x="30919" y="377641"/>
                    <a:pt x="31216" y="376511"/>
                  </a:cubicBezTo>
                  <a:cubicBezTo>
                    <a:pt x="33178" y="369554"/>
                    <a:pt x="35158" y="362526"/>
                    <a:pt x="37313" y="355570"/>
                  </a:cubicBezTo>
                  <a:cubicBezTo>
                    <a:pt x="38066" y="353133"/>
                    <a:pt x="38907" y="350767"/>
                    <a:pt x="39660" y="348330"/>
                  </a:cubicBezTo>
                  <a:cubicBezTo>
                    <a:pt x="40693" y="345046"/>
                    <a:pt x="41727" y="341868"/>
                    <a:pt x="42848" y="338584"/>
                  </a:cubicBezTo>
                  <a:cubicBezTo>
                    <a:pt x="45388" y="331062"/>
                    <a:pt x="48016" y="323576"/>
                    <a:pt x="50731" y="316160"/>
                  </a:cubicBezTo>
                  <a:cubicBezTo>
                    <a:pt x="51765" y="313441"/>
                    <a:pt x="52710" y="310616"/>
                    <a:pt x="53744" y="307897"/>
                  </a:cubicBezTo>
                  <a:cubicBezTo>
                    <a:pt x="54112" y="306767"/>
                    <a:pt x="54480" y="305637"/>
                    <a:pt x="54953" y="304507"/>
                  </a:cubicBezTo>
                  <a:cubicBezTo>
                    <a:pt x="58526" y="295396"/>
                    <a:pt x="62187" y="286391"/>
                    <a:pt x="66024" y="277386"/>
                  </a:cubicBezTo>
                  <a:cubicBezTo>
                    <a:pt x="105543" y="185571"/>
                    <a:pt x="143381" y="92839"/>
                    <a:pt x="18111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" name="Freeform: Shape 103">
              <a:extLst>
                <a:ext uri="{FF2B5EF4-FFF2-40B4-BE49-F238E27FC236}">
                  <a16:creationId xmlns:a16="http://schemas.microsoft.com/office/drawing/2014/main" id="{D1DBDE69-A6D0-458D-9919-39DDF3CB6229}"/>
                </a:ext>
              </a:extLst>
            </p:cNvPr>
            <p:cNvSpPr/>
            <p:nvPr/>
          </p:nvSpPr>
          <p:spPr>
            <a:xfrm>
              <a:off x="7397007" y="4953158"/>
              <a:ext cx="1209134" cy="826709"/>
            </a:xfrm>
            <a:custGeom>
              <a:avLst/>
              <a:gdLst>
                <a:gd name="connsiteX0" fmla="*/ 0 w 1129753"/>
                <a:gd name="connsiteY0" fmla="*/ 0 h 754702"/>
                <a:gd name="connsiteX1" fmla="*/ 197310 w 1129753"/>
                <a:gd name="connsiteY1" fmla="*/ 0 h 754702"/>
                <a:gd name="connsiteX2" fmla="*/ 198488 w 1129753"/>
                <a:gd name="connsiteY2" fmla="*/ 4338 h 754702"/>
                <a:gd name="connsiteX3" fmla="*/ 209964 w 1129753"/>
                <a:gd name="connsiteY3" fmla="*/ 43091 h 754702"/>
                <a:gd name="connsiteX4" fmla="*/ 212007 w 1129753"/>
                <a:gd name="connsiteY4" fmla="*/ 49485 h 754702"/>
                <a:gd name="connsiteX5" fmla="*/ 223169 w 1129753"/>
                <a:gd name="connsiteY5" fmla="*/ 81314 h 754702"/>
                <a:gd name="connsiteX6" fmla="*/ 224007 w 1129753"/>
                <a:gd name="connsiteY6" fmla="*/ 83752 h 754702"/>
                <a:gd name="connsiteX7" fmla="*/ 230715 w 1129753"/>
                <a:gd name="connsiteY7" fmla="*/ 100814 h 754702"/>
                <a:gd name="connsiteX8" fmla="*/ 233806 w 1129753"/>
                <a:gd name="connsiteY8" fmla="*/ 108445 h 754702"/>
                <a:gd name="connsiteX9" fmla="*/ 243815 w 1129753"/>
                <a:gd name="connsiteY9" fmla="*/ 131901 h 754702"/>
                <a:gd name="connsiteX10" fmla="*/ 251256 w 1129753"/>
                <a:gd name="connsiteY10" fmla="*/ 148116 h 754702"/>
                <a:gd name="connsiteX11" fmla="*/ 262679 w 1129753"/>
                <a:gd name="connsiteY11" fmla="*/ 171325 h 754702"/>
                <a:gd name="connsiteX12" fmla="*/ 266190 w 1129753"/>
                <a:gd name="connsiteY12" fmla="*/ 178249 h 754702"/>
                <a:gd name="connsiteX13" fmla="*/ 289089 w 1129753"/>
                <a:gd name="connsiteY13" fmla="*/ 219298 h 754702"/>
                <a:gd name="connsiteX14" fmla="*/ 290556 w 1129753"/>
                <a:gd name="connsiteY14" fmla="*/ 221736 h 754702"/>
                <a:gd name="connsiteX15" fmla="*/ 381052 w 1129753"/>
                <a:gd name="connsiteY15" fmla="*/ 342445 h 754702"/>
                <a:gd name="connsiteX16" fmla="*/ 384930 w 1129753"/>
                <a:gd name="connsiteY16" fmla="*/ 346649 h 754702"/>
                <a:gd name="connsiteX17" fmla="*/ 424807 w 1129753"/>
                <a:gd name="connsiteY17" fmla="*/ 385614 h 754702"/>
                <a:gd name="connsiteX18" fmla="*/ 434396 w 1129753"/>
                <a:gd name="connsiteY18" fmla="*/ 394269 h 754702"/>
                <a:gd name="connsiteX19" fmla="*/ 438955 w 1129753"/>
                <a:gd name="connsiteY19" fmla="*/ 398084 h 754702"/>
                <a:gd name="connsiteX20" fmla="*/ 449487 w 1129753"/>
                <a:gd name="connsiteY20" fmla="*/ 406739 h 754702"/>
                <a:gd name="connsiteX21" fmla="*/ 462535 w 1129753"/>
                <a:gd name="connsiteY21" fmla="*/ 417337 h 754702"/>
                <a:gd name="connsiteX22" fmla="*/ 475845 w 1129753"/>
                <a:gd name="connsiteY22" fmla="*/ 427122 h 754702"/>
                <a:gd name="connsiteX23" fmla="*/ 488998 w 1129753"/>
                <a:gd name="connsiteY23" fmla="*/ 436696 h 754702"/>
                <a:gd name="connsiteX24" fmla="*/ 555651 w 1129753"/>
                <a:gd name="connsiteY24" fmla="*/ 483326 h 754702"/>
                <a:gd name="connsiteX25" fmla="*/ 687649 w 1129753"/>
                <a:gd name="connsiteY25" fmla="*/ 578990 h 754702"/>
                <a:gd name="connsiteX26" fmla="*/ 752992 w 1129753"/>
                <a:gd name="connsiteY26" fmla="*/ 627881 h 754702"/>
                <a:gd name="connsiteX27" fmla="*/ 777725 w 1129753"/>
                <a:gd name="connsiteY27" fmla="*/ 645721 h 754702"/>
                <a:gd name="connsiteX28" fmla="*/ 779455 w 1129753"/>
                <a:gd name="connsiteY28" fmla="*/ 646957 h 754702"/>
                <a:gd name="connsiteX29" fmla="*/ 815925 w 1129753"/>
                <a:gd name="connsiteY29" fmla="*/ 670414 h 754702"/>
                <a:gd name="connsiteX30" fmla="*/ 818860 w 1129753"/>
                <a:gd name="connsiteY30" fmla="*/ 672110 h 754702"/>
                <a:gd name="connsiteX31" fmla="*/ 867226 w 1129753"/>
                <a:gd name="connsiteY31" fmla="*/ 697898 h 754702"/>
                <a:gd name="connsiteX32" fmla="*/ 873514 w 1129753"/>
                <a:gd name="connsiteY32" fmla="*/ 700830 h 754702"/>
                <a:gd name="connsiteX33" fmla="*/ 873566 w 1129753"/>
                <a:gd name="connsiteY33" fmla="*/ 700830 h 754702"/>
                <a:gd name="connsiteX34" fmla="*/ 889653 w 1129753"/>
                <a:gd name="connsiteY34" fmla="*/ 708036 h 754702"/>
                <a:gd name="connsiteX35" fmla="*/ 897147 w 1129753"/>
                <a:gd name="connsiteY35" fmla="*/ 711251 h 754702"/>
                <a:gd name="connsiteX36" fmla="*/ 943207 w 1129753"/>
                <a:gd name="connsiteY36" fmla="*/ 728031 h 754702"/>
                <a:gd name="connsiteX37" fmla="*/ 946036 w 1129753"/>
                <a:gd name="connsiteY37" fmla="*/ 728879 h 754702"/>
                <a:gd name="connsiteX38" fmla="*/ 966787 w 1129753"/>
                <a:gd name="connsiteY38" fmla="*/ 734884 h 754702"/>
                <a:gd name="connsiteX39" fmla="*/ 969250 w 1129753"/>
                <a:gd name="connsiteY39" fmla="*/ 735555 h 754702"/>
                <a:gd name="connsiteX40" fmla="*/ 991573 w 1129753"/>
                <a:gd name="connsiteY40" fmla="*/ 740890 h 754702"/>
                <a:gd name="connsiteX41" fmla="*/ 999066 w 1129753"/>
                <a:gd name="connsiteY41" fmla="*/ 742515 h 754702"/>
                <a:gd name="connsiteX42" fmla="*/ 1017197 w 1129753"/>
                <a:gd name="connsiteY42" fmla="*/ 745871 h 754702"/>
                <a:gd name="connsiteX43" fmla="*/ 1022279 w 1129753"/>
                <a:gd name="connsiteY43" fmla="*/ 746824 h 754702"/>
                <a:gd name="connsiteX44" fmla="*/ 1045650 w 1129753"/>
                <a:gd name="connsiteY44" fmla="*/ 750004 h 754702"/>
                <a:gd name="connsiteX45" fmla="*/ 1065248 w 1129753"/>
                <a:gd name="connsiteY45" fmla="*/ 751982 h 754702"/>
                <a:gd name="connsiteX46" fmla="*/ 1109474 w 1129753"/>
                <a:gd name="connsiteY46" fmla="*/ 754314 h 754702"/>
                <a:gd name="connsiteX47" fmla="*/ 1129753 w 1129753"/>
                <a:gd name="connsiteY47" fmla="*/ 754702 h 754702"/>
                <a:gd name="connsiteX48" fmla="*/ 932517 w 1129753"/>
                <a:gd name="connsiteY48" fmla="*/ 754702 h 754702"/>
                <a:gd name="connsiteX49" fmla="*/ 908517 w 1129753"/>
                <a:gd name="connsiteY49" fmla="*/ 754314 h 754702"/>
                <a:gd name="connsiteX50" fmla="*/ 903225 w 1129753"/>
                <a:gd name="connsiteY50" fmla="*/ 754137 h 754702"/>
                <a:gd name="connsiteX51" fmla="*/ 897251 w 1129753"/>
                <a:gd name="connsiteY51" fmla="*/ 753854 h 754702"/>
                <a:gd name="connsiteX52" fmla="*/ 868536 w 1129753"/>
                <a:gd name="connsiteY52" fmla="*/ 752088 h 754702"/>
                <a:gd name="connsiteX53" fmla="*/ 850038 w 1129753"/>
                <a:gd name="connsiteY53" fmla="*/ 750286 h 754702"/>
                <a:gd name="connsiteX54" fmla="*/ 848833 w 1129753"/>
                <a:gd name="connsiteY54" fmla="*/ 750110 h 754702"/>
                <a:gd name="connsiteX55" fmla="*/ 825410 w 1129753"/>
                <a:gd name="connsiteY55" fmla="*/ 746895 h 754702"/>
                <a:gd name="connsiteX56" fmla="*/ 820380 w 1129753"/>
                <a:gd name="connsiteY56" fmla="*/ 745977 h 754702"/>
                <a:gd name="connsiteX57" fmla="*/ 802249 w 1129753"/>
                <a:gd name="connsiteY57" fmla="*/ 742585 h 754702"/>
                <a:gd name="connsiteX58" fmla="*/ 799524 w 1129753"/>
                <a:gd name="connsiteY58" fmla="*/ 742126 h 754702"/>
                <a:gd name="connsiteX59" fmla="*/ 794651 w 1129753"/>
                <a:gd name="connsiteY59" fmla="*/ 740996 h 754702"/>
                <a:gd name="connsiteX60" fmla="*/ 777725 w 1129753"/>
                <a:gd name="connsiteY60" fmla="*/ 737039 h 754702"/>
                <a:gd name="connsiteX61" fmla="*/ 769970 w 1129753"/>
                <a:gd name="connsiteY61" fmla="*/ 735096 h 754702"/>
                <a:gd name="connsiteX62" fmla="*/ 751630 w 1129753"/>
                <a:gd name="connsiteY62" fmla="*/ 729833 h 754702"/>
                <a:gd name="connsiteX63" fmla="*/ 746390 w 1129753"/>
                <a:gd name="connsiteY63" fmla="*/ 728243 h 754702"/>
                <a:gd name="connsiteX64" fmla="*/ 723333 w 1129753"/>
                <a:gd name="connsiteY64" fmla="*/ 720436 h 754702"/>
                <a:gd name="connsiteX65" fmla="*/ 717674 w 1129753"/>
                <a:gd name="connsiteY65" fmla="*/ 718281 h 754702"/>
                <a:gd name="connsiteX66" fmla="*/ 700330 w 1129753"/>
                <a:gd name="connsiteY66" fmla="*/ 711428 h 754702"/>
                <a:gd name="connsiteX67" fmla="*/ 692784 w 1129753"/>
                <a:gd name="connsiteY67" fmla="*/ 708248 h 754702"/>
                <a:gd name="connsiteX68" fmla="*/ 676644 w 1129753"/>
                <a:gd name="connsiteY68" fmla="*/ 701006 h 754702"/>
                <a:gd name="connsiteX69" fmla="*/ 669885 w 1129753"/>
                <a:gd name="connsiteY69" fmla="*/ 697898 h 754702"/>
                <a:gd name="connsiteX70" fmla="*/ 647719 w 1129753"/>
                <a:gd name="connsiteY70" fmla="*/ 686735 h 754702"/>
                <a:gd name="connsiteX71" fmla="*/ 646776 w 1129753"/>
                <a:gd name="connsiteY71" fmla="*/ 686169 h 754702"/>
                <a:gd name="connsiteX72" fmla="*/ 625868 w 1129753"/>
                <a:gd name="connsiteY72" fmla="*/ 674441 h 754702"/>
                <a:gd name="connsiteX73" fmla="*/ 619108 w 1129753"/>
                <a:gd name="connsiteY73" fmla="*/ 670414 h 754702"/>
                <a:gd name="connsiteX74" fmla="*/ 603807 w 1129753"/>
                <a:gd name="connsiteY74" fmla="*/ 660911 h 754702"/>
                <a:gd name="connsiteX75" fmla="*/ 599773 w 1129753"/>
                <a:gd name="connsiteY75" fmla="*/ 658474 h 754702"/>
                <a:gd name="connsiteX76" fmla="*/ 596576 w 1129753"/>
                <a:gd name="connsiteY76" fmla="*/ 656319 h 754702"/>
                <a:gd name="connsiteX77" fmla="*/ 582585 w 1129753"/>
                <a:gd name="connsiteY77" fmla="*/ 646957 h 754702"/>
                <a:gd name="connsiteX78" fmla="*/ 576140 w 1129753"/>
                <a:gd name="connsiteY78" fmla="*/ 642542 h 754702"/>
                <a:gd name="connsiteX79" fmla="*/ 556123 w 1129753"/>
                <a:gd name="connsiteY79" fmla="*/ 627987 h 754702"/>
                <a:gd name="connsiteX80" fmla="*/ 292076 w 1129753"/>
                <a:gd name="connsiteY80" fmla="*/ 436766 h 754702"/>
                <a:gd name="connsiteX81" fmla="*/ 266452 w 1129753"/>
                <a:gd name="connsiteY81" fmla="*/ 418079 h 754702"/>
                <a:gd name="connsiteX82" fmla="*/ 265613 w 1129753"/>
                <a:gd name="connsiteY82" fmla="*/ 417443 h 754702"/>
                <a:gd name="connsiteX83" fmla="*/ 263465 w 1129753"/>
                <a:gd name="connsiteY83" fmla="*/ 415641 h 754702"/>
                <a:gd name="connsiteX84" fmla="*/ 242033 w 1129753"/>
                <a:gd name="connsiteY84" fmla="*/ 398190 h 754702"/>
                <a:gd name="connsiteX85" fmla="*/ 237474 w 1129753"/>
                <a:gd name="connsiteY85" fmla="*/ 394340 h 754702"/>
                <a:gd name="connsiteX86" fmla="*/ 234173 w 1129753"/>
                <a:gd name="connsiteY86" fmla="*/ 391514 h 754702"/>
                <a:gd name="connsiteX87" fmla="*/ 226208 w 1129753"/>
                <a:gd name="connsiteY87" fmla="*/ 384130 h 754702"/>
                <a:gd name="connsiteX88" fmla="*/ 210593 w 1129753"/>
                <a:gd name="connsiteY88" fmla="*/ 369647 h 754702"/>
                <a:gd name="connsiteX89" fmla="*/ 207239 w 1129753"/>
                <a:gd name="connsiteY89" fmla="*/ 366573 h 754702"/>
                <a:gd name="connsiteX90" fmla="*/ 198226 w 1129753"/>
                <a:gd name="connsiteY90" fmla="*/ 357282 h 754702"/>
                <a:gd name="connsiteX91" fmla="*/ 187956 w 1129753"/>
                <a:gd name="connsiteY91" fmla="*/ 346755 h 754702"/>
                <a:gd name="connsiteX92" fmla="*/ 184969 w 1129753"/>
                <a:gd name="connsiteY92" fmla="*/ 343753 h 754702"/>
                <a:gd name="connsiteX93" fmla="*/ 174751 w 1129753"/>
                <a:gd name="connsiteY93" fmla="*/ 332201 h 754702"/>
                <a:gd name="connsiteX94" fmla="*/ 166471 w 1129753"/>
                <a:gd name="connsiteY94" fmla="*/ 322910 h 754702"/>
                <a:gd name="connsiteX95" fmla="*/ 164585 w 1129753"/>
                <a:gd name="connsiteY95" fmla="*/ 320861 h 754702"/>
                <a:gd name="connsiteX96" fmla="*/ 148812 w 1129753"/>
                <a:gd name="connsiteY96" fmla="*/ 301608 h 754702"/>
                <a:gd name="connsiteX97" fmla="*/ 146402 w 1129753"/>
                <a:gd name="connsiteY97" fmla="*/ 298712 h 754702"/>
                <a:gd name="connsiteX98" fmla="*/ 146140 w 1129753"/>
                <a:gd name="connsiteY98" fmla="*/ 298429 h 754702"/>
                <a:gd name="connsiteX99" fmla="*/ 128586 w 1129753"/>
                <a:gd name="connsiteY99" fmla="*/ 275043 h 754702"/>
                <a:gd name="connsiteX100" fmla="*/ 127328 w 1129753"/>
                <a:gd name="connsiteY100" fmla="*/ 273241 h 754702"/>
                <a:gd name="connsiteX101" fmla="*/ 121826 w 1129753"/>
                <a:gd name="connsiteY101" fmla="*/ 265293 h 754702"/>
                <a:gd name="connsiteX102" fmla="*/ 111870 w 1129753"/>
                <a:gd name="connsiteY102" fmla="*/ 250915 h 754702"/>
                <a:gd name="connsiteX103" fmla="*/ 109302 w 1129753"/>
                <a:gd name="connsiteY103" fmla="*/ 246959 h 754702"/>
                <a:gd name="connsiteX104" fmla="*/ 102542 w 1129753"/>
                <a:gd name="connsiteY104" fmla="*/ 236361 h 754702"/>
                <a:gd name="connsiteX105" fmla="*/ 95730 w 1129753"/>
                <a:gd name="connsiteY105" fmla="*/ 225657 h 754702"/>
                <a:gd name="connsiteX106" fmla="*/ 92167 w 1129753"/>
                <a:gd name="connsiteY106" fmla="*/ 219581 h 754702"/>
                <a:gd name="connsiteX107" fmla="*/ 85407 w 1129753"/>
                <a:gd name="connsiteY107" fmla="*/ 208029 h 754702"/>
                <a:gd name="connsiteX108" fmla="*/ 80429 w 1129753"/>
                <a:gd name="connsiteY108" fmla="*/ 199480 h 754702"/>
                <a:gd name="connsiteX109" fmla="*/ 76080 w 1129753"/>
                <a:gd name="connsiteY109" fmla="*/ 191497 h 754702"/>
                <a:gd name="connsiteX110" fmla="*/ 69163 w 1129753"/>
                <a:gd name="connsiteY110" fmla="*/ 178532 h 754702"/>
                <a:gd name="connsiteX111" fmla="*/ 65390 w 1129753"/>
                <a:gd name="connsiteY111" fmla="*/ 171502 h 754702"/>
                <a:gd name="connsiteX112" fmla="*/ 60779 w 1129753"/>
                <a:gd name="connsiteY112" fmla="*/ 162035 h 754702"/>
                <a:gd name="connsiteX113" fmla="*/ 54229 w 1129753"/>
                <a:gd name="connsiteY113" fmla="*/ 148399 h 754702"/>
                <a:gd name="connsiteX114" fmla="*/ 51295 w 1129753"/>
                <a:gd name="connsiteY114" fmla="*/ 142323 h 754702"/>
                <a:gd name="connsiteX115" fmla="*/ 46788 w 1129753"/>
                <a:gd name="connsiteY115" fmla="*/ 132078 h 754702"/>
                <a:gd name="connsiteX116" fmla="*/ 40028 w 1129753"/>
                <a:gd name="connsiteY116" fmla="*/ 116782 h 754702"/>
                <a:gd name="connsiteX117" fmla="*/ 37513 w 1129753"/>
                <a:gd name="connsiteY117" fmla="*/ 111059 h 754702"/>
                <a:gd name="connsiteX118" fmla="*/ 33583 w 1129753"/>
                <a:gd name="connsiteY118" fmla="*/ 101026 h 754702"/>
                <a:gd name="connsiteX119" fmla="*/ 26928 w 1129753"/>
                <a:gd name="connsiteY119" fmla="*/ 83822 h 754702"/>
                <a:gd name="connsiteX120" fmla="*/ 24570 w 1129753"/>
                <a:gd name="connsiteY120" fmla="*/ 77746 h 754702"/>
                <a:gd name="connsiteX121" fmla="*/ 21374 w 1129753"/>
                <a:gd name="connsiteY121" fmla="*/ 68349 h 754702"/>
                <a:gd name="connsiteX122" fmla="*/ 14876 w 1129753"/>
                <a:gd name="connsiteY122" fmla="*/ 49556 h 754702"/>
                <a:gd name="connsiteX123" fmla="*/ 12466 w 1129753"/>
                <a:gd name="connsiteY123" fmla="*/ 42526 h 754702"/>
                <a:gd name="connsiteX124" fmla="*/ 7121 w 1129753"/>
                <a:gd name="connsiteY124" fmla="*/ 25251 h 754702"/>
                <a:gd name="connsiteX125" fmla="*/ 6649 w 1129753"/>
                <a:gd name="connsiteY125" fmla="*/ 23768 h 754702"/>
                <a:gd name="connsiteX126" fmla="*/ 885 w 1129753"/>
                <a:gd name="connsiteY126" fmla="*/ 3491 h 7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129753" h="754702">
                  <a:moveTo>
                    <a:pt x="0" y="0"/>
                  </a:moveTo>
                  <a:lnTo>
                    <a:pt x="197310" y="0"/>
                  </a:lnTo>
                  <a:lnTo>
                    <a:pt x="198488" y="4338"/>
                  </a:lnTo>
                  <a:cubicBezTo>
                    <a:pt x="201947" y="17374"/>
                    <a:pt x="205824" y="30338"/>
                    <a:pt x="209964" y="43091"/>
                  </a:cubicBezTo>
                  <a:cubicBezTo>
                    <a:pt x="210697" y="45175"/>
                    <a:pt x="211326" y="47330"/>
                    <a:pt x="212007" y="49485"/>
                  </a:cubicBezTo>
                  <a:cubicBezTo>
                    <a:pt x="215466" y="60189"/>
                    <a:pt x="219239" y="70787"/>
                    <a:pt x="223169" y="81314"/>
                  </a:cubicBezTo>
                  <a:cubicBezTo>
                    <a:pt x="223483" y="82162"/>
                    <a:pt x="223745" y="82974"/>
                    <a:pt x="224007" y="83752"/>
                  </a:cubicBezTo>
                  <a:cubicBezTo>
                    <a:pt x="226208" y="89475"/>
                    <a:pt x="228461" y="95091"/>
                    <a:pt x="230715" y="100814"/>
                  </a:cubicBezTo>
                  <a:cubicBezTo>
                    <a:pt x="231710" y="103358"/>
                    <a:pt x="232758" y="105901"/>
                    <a:pt x="233806" y="108445"/>
                  </a:cubicBezTo>
                  <a:cubicBezTo>
                    <a:pt x="237003" y="116322"/>
                    <a:pt x="240356" y="124094"/>
                    <a:pt x="243815" y="131901"/>
                  </a:cubicBezTo>
                  <a:cubicBezTo>
                    <a:pt x="246278" y="137342"/>
                    <a:pt x="248688" y="142782"/>
                    <a:pt x="251256" y="148116"/>
                  </a:cubicBezTo>
                  <a:cubicBezTo>
                    <a:pt x="254924" y="155923"/>
                    <a:pt x="258749" y="163624"/>
                    <a:pt x="262679" y="171325"/>
                  </a:cubicBezTo>
                  <a:cubicBezTo>
                    <a:pt x="263832" y="173657"/>
                    <a:pt x="264932" y="176024"/>
                    <a:pt x="266190" y="178249"/>
                  </a:cubicBezTo>
                  <a:cubicBezTo>
                    <a:pt x="273421" y="192238"/>
                    <a:pt x="281072" y="205874"/>
                    <a:pt x="289089" y="219298"/>
                  </a:cubicBezTo>
                  <a:cubicBezTo>
                    <a:pt x="289560" y="220146"/>
                    <a:pt x="290085" y="220888"/>
                    <a:pt x="290556" y="221736"/>
                  </a:cubicBezTo>
                  <a:cubicBezTo>
                    <a:pt x="316861" y="265293"/>
                    <a:pt x="347096" y="305742"/>
                    <a:pt x="381052" y="342445"/>
                  </a:cubicBezTo>
                  <a:cubicBezTo>
                    <a:pt x="382362" y="343858"/>
                    <a:pt x="383620" y="345236"/>
                    <a:pt x="384930" y="346649"/>
                  </a:cubicBezTo>
                  <a:cubicBezTo>
                    <a:pt x="397663" y="360285"/>
                    <a:pt x="411025" y="373215"/>
                    <a:pt x="424807" y="385614"/>
                  </a:cubicBezTo>
                  <a:cubicBezTo>
                    <a:pt x="428003" y="388511"/>
                    <a:pt x="431095" y="391443"/>
                    <a:pt x="434396" y="394269"/>
                  </a:cubicBezTo>
                  <a:cubicBezTo>
                    <a:pt x="435863" y="395576"/>
                    <a:pt x="437488" y="396777"/>
                    <a:pt x="438955" y="398084"/>
                  </a:cubicBezTo>
                  <a:cubicBezTo>
                    <a:pt x="442466" y="401087"/>
                    <a:pt x="446029" y="403842"/>
                    <a:pt x="449487" y="406739"/>
                  </a:cubicBezTo>
                  <a:cubicBezTo>
                    <a:pt x="453837" y="410307"/>
                    <a:pt x="458134" y="413981"/>
                    <a:pt x="462535" y="417337"/>
                  </a:cubicBezTo>
                  <a:cubicBezTo>
                    <a:pt x="466937" y="420728"/>
                    <a:pt x="471443" y="423837"/>
                    <a:pt x="475845" y="427122"/>
                  </a:cubicBezTo>
                  <a:cubicBezTo>
                    <a:pt x="480299" y="430302"/>
                    <a:pt x="484491" y="433587"/>
                    <a:pt x="488998" y="436696"/>
                  </a:cubicBezTo>
                  <a:cubicBezTo>
                    <a:pt x="511268" y="452063"/>
                    <a:pt x="533486" y="467642"/>
                    <a:pt x="555651" y="483326"/>
                  </a:cubicBezTo>
                  <a:cubicBezTo>
                    <a:pt x="599982" y="514696"/>
                    <a:pt x="643894" y="546596"/>
                    <a:pt x="687649" y="578990"/>
                  </a:cubicBezTo>
                  <a:cubicBezTo>
                    <a:pt x="709395" y="595134"/>
                    <a:pt x="731298" y="611454"/>
                    <a:pt x="752992" y="627881"/>
                  </a:cubicBezTo>
                  <a:cubicBezTo>
                    <a:pt x="761114" y="634099"/>
                    <a:pt x="769394" y="639998"/>
                    <a:pt x="777725" y="645721"/>
                  </a:cubicBezTo>
                  <a:cubicBezTo>
                    <a:pt x="778302" y="646180"/>
                    <a:pt x="778878" y="646569"/>
                    <a:pt x="779455" y="646957"/>
                  </a:cubicBezTo>
                  <a:cubicBezTo>
                    <a:pt x="791454" y="655188"/>
                    <a:pt x="803664" y="663101"/>
                    <a:pt x="815925" y="670414"/>
                  </a:cubicBezTo>
                  <a:cubicBezTo>
                    <a:pt x="816869" y="670979"/>
                    <a:pt x="817917" y="671544"/>
                    <a:pt x="818860" y="672110"/>
                  </a:cubicBezTo>
                  <a:cubicBezTo>
                    <a:pt x="834842" y="681471"/>
                    <a:pt x="850877" y="690126"/>
                    <a:pt x="867226" y="697898"/>
                  </a:cubicBezTo>
                  <a:cubicBezTo>
                    <a:pt x="869269" y="698851"/>
                    <a:pt x="871418" y="699876"/>
                    <a:pt x="873514" y="700830"/>
                  </a:cubicBezTo>
                  <a:cubicBezTo>
                    <a:pt x="873566" y="700830"/>
                    <a:pt x="873566" y="700830"/>
                    <a:pt x="873566" y="700830"/>
                  </a:cubicBezTo>
                  <a:cubicBezTo>
                    <a:pt x="878911" y="703373"/>
                    <a:pt x="884256" y="705705"/>
                    <a:pt x="889653" y="708036"/>
                  </a:cubicBezTo>
                  <a:cubicBezTo>
                    <a:pt x="892168" y="709167"/>
                    <a:pt x="894631" y="710227"/>
                    <a:pt x="897147" y="711251"/>
                  </a:cubicBezTo>
                  <a:cubicBezTo>
                    <a:pt x="912343" y="717539"/>
                    <a:pt x="927644" y="723156"/>
                    <a:pt x="943207" y="728031"/>
                  </a:cubicBezTo>
                  <a:cubicBezTo>
                    <a:pt x="944150" y="728314"/>
                    <a:pt x="945093" y="728596"/>
                    <a:pt x="946036" y="728879"/>
                  </a:cubicBezTo>
                  <a:cubicBezTo>
                    <a:pt x="952901" y="731034"/>
                    <a:pt x="959870" y="733012"/>
                    <a:pt x="966787" y="734884"/>
                  </a:cubicBezTo>
                  <a:cubicBezTo>
                    <a:pt x="967625" y="735167"/>
                    <a:pt x="968411" y="735379"/>
                    <a:pt x="969250" y="735555"/>
                  </a:cubicBezTo>
                  <a:cubicBezTo>
                    <a:pt x="976638" y="737534"/>
                    <a:pt x="984079" y="739300"/>
                    <a:pt x="991573" y="740890"/>
                  </a:cubicBezTo>
                  <a:cubicBezTo>
                    <a:pt x="994088" y="741384"/>
                    <a:pt x="996551" y="742020"/>
                    <a:pt x="999066" y="742515"/>
                  </a:cubicBezTo>
                  <a:cubicBezTo>
                    <a:pt x="1005092" y="743716"/>
                    <a:pt x="1011170" y="744846"/>
                    <a:pt x="1017197" y="745871"/>
                  </a:cubicBezTo>
                  <a:cubicBezTo>
                    <a:pt x="1018873" y="746153"/>
                    <a:pt x="1020603" y="746542"/>
                    <a:pt x="1022279" y="746824"/>
                  </a:cubicBezTo>
                  <a:cubicBezTo>
                    <a:pt x="1030035" y="748026"/>
                    <a:pt x="1037842" y="749085"/>
                    <a:pt x="1045650" y="750004"/>
                  </a:cubicBezTo>
                  <a:cubicBezTo>
                    <a:pt x="1052095" y="750746"/>
                    <a:pt x="1058698" y="751417"/>
                    <a:pt x="1065248" y="751982"/>
                  </a:cubicBezTo>
                  <a:cubicBezTo>
                    <a:pt x="1079972" y="753219"/>
                    <a:pt x="1094540" y="753854"/>
                    <a:pt x="1109474" y="754314"/>
                  </a:cubicBezTo>
                  <a:cubicBezTo>
                    <a:pt x="1116234" y="754526"/>
                    <a:pt x="1122993" y="754702"/>
                    <a:pt x="1129753" y="754702"/>
                  </a:cubicBezTo>
                  <a:lnTo>
                    <a:pt x="932517" y="754702"/>
                  </a:lnTo>
                  <a:cubicBezTo>
                    <a:pt x="924552" y="754702"/>
                    <a:pt x="916587" y="754596"/>
                    <a:pt x="908517" y="754314"/>
                  </a:cubicBezTo>
                  <a:cubicBezTo>
                    <a:pt x="906736" y="754314"/>
                    <a:pt x="905059" y="754243"/>
                    <a:pt x="903225" y="754137"/>
                  </a:cubicBezTo>
                  <a:cubicBezTo>
                    <a:pt x="901286" y="754031"/>
                    <a:pt x="899190" y="753960"/>
                    <a:pt x="897251" y="753854"/>
                  </a:cubicBezTo>
                  <a:cubicBezTo>
                    <a:pt x="887767" y="753395"/>
                    <a:pt x="878177" y="752830"/>
                    <a:pt x="868536" y="752088"/>
                  </a:cubicBezTo>
                  <a:cubicBezTo>
                    <a:pt x="862300" y="751594"/>
                    <a:pt x="856117" y="750958"/>
                    <a:pt x="850038" y="750286"/>
                  </a:cubicBezTo>
                  <a:cubicBezTo>
                    <a:pt x="849567" y="750180"/>
                    <a:pt x="849200" y="750110"/>
                    <a:pt x="848833" y="750110"/>
                  </a:cubicBezTo>
                  <a:cubicBezTo>
                    <a:pt x="841025" y="749262"/>
                    <a:pt x="833218" y="748132"/>
                    <a:pt x="825410" y="746895"/>
                  </a:cubicBezTo>
                  <a:cubicBezTo>
                    <a:pt x="823733" y="746613"/>
                    <a:pt x="822056" y="746259"/>
                    <a:pt x="820380" y="745977"/>
                  </a:cubicBezTo>
                  <a:cubicBezTo>
                    <a:pt x="814353" y="744952"/>
                    <a:pt x="808275" y="743822"/>
                    <a:pt x="802249" y="742585"/>
                  </a:cubicBezTo>
                  <a:cubicBezTo>
                    <a:pt x="801306" y="742409"/>
                    <a:pt x="800362" y="742303"/>
                    <a:pt x="799524" y="742126"/>
                  </a:cubicBezTo>
                  <a:cubicBezTo>
                    <a:pt x="797847" y="741738"/>
                    <a:pt x="796223" y="741384"/>
                    <a:pt x="794651" y="740996"/>
                  </a:cubicBezTo>
                  <a:cubicBezTo>
                    <a:pt x="788992" y="739795"/>
                    <a:pt x="783385" y="738452"/>
                    <a:pt x="777725" y="737039"/>
                  </a:cubicBezTo>
                  <a:cubicBezTo>
                    <a:pt x="775105" y="736403"/>
                    <a:pt x="772590" y="735732"/>
                    <a:pt x="769970" y="735096"/>
                  </a:cubicBezTo>
                  <a:cubicBezTo>
                    <a:pt x="763839" y="733401"/>
                    <a:pt x="757761" y="731705"/>
                    <a:pt x="751630" y="729833"/>
                  </a:cubicBezTo>
                  <a:cubicBezTo>
                    <a:pt x="749848" y="729267"/>
                    <a:pt x="748171" y="728808"/>
                    <a:pt x="746390" y="728243"/>
                  </a:cubicBezTo>
                  <a:cubicBezTo>
                    <a:pt x="738582" y="725805"/>
                    <a:pt x="730932" y="723262"/>
                    <a:pt x="723333" y="720436"/>
                  </a:cubicBezTo>
                  <a:cubicBezTo>
                    <a:pt x="721447" y="719800"/>
                    <a:pt x="719561" y="719023"/>
                    <a:pt x="717674" y="718281"/>
                  </a:cubicBezTo>
                  <a:cubicBezTo>
                    <a:pt x="711858" y="716020"/>
                    <a:pt x="706041" y="713759"/>
                    <a:pt x="700330" y="711428"/>
                  </a:cubicBezTo>
                  <a:cubicBezTo>
                    <a:pt x="697762" y="710403"/>
                    <a:pt x="695351" y="709273"/>
                    <a:pt x="692784" y="708248"/>
                  </a:cubicBezTo>
                  <a:cubicBezTo>
                    <a:pt x="687334" y="705881"/>
                    <a:pt x="681989" y="703444"/>
                    <a:pt x="676644" y="701006"/>
                  </a:cubicBezTo>
                  <a:cubicBezTo>
                    <a:pt x="674391" y="699982"/>
                    <a:pt x="672138" y="698957"/>
                    <a:pt x="669885" y="697898"/>
                  </a:cubicBezTo>
                  <a:cubicBezTo>
                    <a:pt x="662496" y="694330"/>
                    <a:pt x="655055" y="690585"/>
                    <a:pt x="647719" y="686735"/>
                  </a:cubicBezTo>
                  <a:cubicBezTo>
                    <a:pt x="647457" y="686558"/>
                    <a:pt x="647090" y="686381"/>
                    <a:pt x="646776" y="686169"/>
                  </a:cubicBezTo>
                  <a:cubicBezTo>
                    <a:pt x="639754" y="682425"/>
                    <a:pt x="632837" y="678468"/>
                    <a:pt x="625868" y="674441"/>
                  </a:cubicBezTo>
                  <a:cubicBezTo>
                    <a:pt x="623615" y="673134"/>
                    <a:pt x="621362" y="671721"/>
                    <a:pt x="619108" y="670414"/>
                  </a:cubicBezTo>
                  <a:cubicBezTo>
                    <a:pt x="614026" y="667305"/>
                    <a:pt x="608890" y="664126"/>
                    <a:pt x="603807" y="660911"/>
                  </a:cubicBezTo>
                  <a:cubicBezTo>
                    <a:pt x="602497" y="660099"/>
                    <a:pt x="601083" y="659321"/>
                    <a:pt x="599773" y="658474"/>
                  </a:cubicBezTo>
                  <a:cubicBezTo>
                    <a:pt x="598725" y="657838"/>
                    <a:pt x="597729" y="657096"/>
                    <a:pt x="596576" y="656319"/>
                  </a:cubicBezTo>
                  <a:cubicBezTo>
                    <a:pt x="591912" y="653245"/>
                    <a:pt x="587196" y="650137"/>
                    <a:pt x="582585" y="646957"/>
                  </a:cubicBezTo>
                  <a:cubicBezTo>
                    <a:pt x="580437" y="645438"/>
                    <a:pt x="578288" y="644025"/>
                    <a:pt x="576140" y="642542"/>
                  </a:cubicBezTo>
                  <a:cubicBezTo>
                    <a:pt x="569433" y="637843"/>
                    <a:pt x="562778" y="632968"/>
                    <a:pt x="556123" y="627987"/>
                  </a:cubicBezTo>
                  <a:cubicBezTo>
                    <a:pt x="469190" y="562280"/>
                    <a:pt x="381262" y="498446"/>
                    <a:pt x="292076" y="436766"/>
                  </a:cubicBezTo>
                  <a:cubicBezTo>
                    <a:pt x="283377" y="430761"/>
                    <a:pt x="274784" y="424579"/>
                    <a:pt x="266452" y="418079"/>
                  </a:cubicBezTo>
                  <a:cubicBezTo>
                    <a:pt x="266190" y="417902"/>
                    <a:pt x="265875" y="417620"/>
                    <a:pt x="265613" y="417443"/>
                  </a:cubicBezTo>
                  <a:cubicBezTo>
                    <a:pt x="264880" y="416772"/>
                    <a:pt x="264199" y="416207"/>
                    <a:pt x="263465" y="415641"/>
                  </a:cubicBezTo>
                  <a:cubicBezTo>
                    <a:pt x="256234" y="410024"/>
                    <a:pt x="249107" y="404196"/>
                    <a:pt x="242033" y="398190"/>
                  </a:cubicBezTo>
                  <a:cubicBezTo>
                    <a:pt x="240461" y="396989"/>
                    <a:pt x="238941" y="395647"/>
                    <a:pt x="237474" y="394340"/>
                  </a:cubicBezTo>
                  <a:cubicBezTo>
                    <a:pt x="236426" y="393421"/>
                    <a:pt x="235273" y="392467"/>
                    <a:pt x="234173" y="391514"/>
                  </a:cubicBezTo>
                  <a:cubicBezTo>
                    <a:pt x="231448" y="389076"/>
                    <a:pt x="228881" y="386568"/>
                    <a:pt x="226208" y="384130"/>
                  </a:cubicBezTo>
                  <a:cubicBezTo>
                    <a:pt x="220916" y="379326"/>
                    <a:pt x="215676" y="374628"/>
                    <a:pt x="210593" y="369647"/>
                  </a:cubicBezTo>
                  <a:cubicBezTo>
                    <a:pt x="209492" y="368622"/>
                    <a:pt x="208339" y="367598"/>
                    <a:pt x="207239" y="366573"/>
                  </a:cubicBezTo>
                  <a:cubicBezTo>
                    <a:pt x="204147" y="363571"/>
                    <a:pt x="201213" y="360356"/>
                    <a:pt x="198226" y="357282"/>
                  </a:cubicBezTo>
                  <a:cubicBezTo>
                    <a:pt x="194715" y="353785"/>
                    <a:pt x="191362" y="350323"/>
                    <a:pt x="187956" y="346755"/>
                  </a:cubicBezTo>
                  <a:cubicBezTo>
                    <a:pt x="186960" y="345731"/>
                    <a:pt x="185912" y="344777"/>
                    <a:pt x="184969" y="343753"/>
                  </a:cubicBezTo>
                  <a:cubicBezTo>
                    <a:pt x="181510" y="340008"/>
                    <a:pt x="178104" y="336051"/>
                    <a:pt x="174751" y="332201"/>
                  </a:cubicBezTo>
                  <a:cubicBezTo>
                    <a:pt x="172026" y="329092"/>
                    <a:pt x="169196" y="326089"/>
                    <a:pt x="166471" y="322910"/>
                  </a:cubicBezTo>
                  <a:cubicBezTo>
                    <a:pt x="165842" y="322274"/>
                    <a:pt x="165161" y="321603"/>
                    <a:pt x="164585" y="320861"/>
                  </a:cubicBezTo>
                  <a:cubicBezTo>
                    <a:pt x="159240" y="314573"/>
                    <a:pt x="154000" y="308073"/>
                    <a:pt x="148812" y="301608"/>
                  </a:cubicBezTo>
                  <a:cubicBezTo>
                    <a:pt x="147974" y="300655"/>
                    <a:pt x="147135" y="299736"/>
                    <a:pt x="146402" y="298712"/>
                  </a:cubicBezTo>
                  <a:cubicBezTo>
                    <a:pt x="146297" y="298606"/>
                    <a:pt x="146192" y="298500"/>
                    <a:pt x="146140" y="298429"/>
                  </a:cubicBezTo>
                  <a:cubicBezTo>
                    <a:pt x="140114" y="290728"/>
                    <a:pt x="134297" y="282921"/>
                    <a:pt x="128586" y="275043"/>
                  </a:cubicBezTo>
                  <a:cubicBezTo>
                    <a:pt x="128166" y="274478"/>
                    <a:pt x="127695" y="273807"/>
                    <a:pt x="127328" y="273241"/>
                  </a:cubicBezTo>
                  <a:cubicBezTo>
                    <a:pt x="125442" y="270627"/>
                    <a:pt x="123660" y="267907"/>
                    <a:pt x="121826" y="265293"/>
                  </a:cubicBezTo>
                  <a:cubicBezTo>
                    <a:pt x="118420" y="260489"/>
                    <a:pt x="115066" y="255790"/>
                    <a:pt x="111870" y="250915"/>
                  </a:cubicBezTo>
                  <a:cubicBezTo>
                    <a:pt x="111031" y="249608"/>
                    <a:pt x="110141" y="248301"/>
                    <a:pt x="109302" y="246959"/>
                  </a:cubicBezTo>
                  <a:cubicBezTo>
                    <a:pt x="107049" y="243497"/>
                    <a:pt x="104796" y="239929"/>
                    <a:pt x="102542" y="236361"/>
                  </a:cubicBezTo>
                  <a:cubicBezTo>
                    <a:pt x="100289" y="232793"/>
                    <a:pt x="97984" y="229331"/>
                    <a:pt x="95730" y="225657"/>
                  </a:cubicBezTo>
                  <a:cubicBezTo>
                    <a:pt x="94473" y="223679"/>
                    <a:pt x="93372" y="221524"/>
                    <a:pt x="92167" y="219581"/>
                  </a:cubicBezTo>
                  <a:cubicBezTo>
                    <a:pt x="89914" y="215730"/>
                    <a:pt x="87661" y="211880"/>
                    <a:pt x="85407" y="208029"/>
                  </a:cubicBezTo>
                  <a:cubicBezTo>
                    <a:pt x="83783" y="205203"/>
                    <a:pt x="82001" y="202377"/>
                    <a:pt x="80429" y="199480"/>
                  </a:cubicBezTo>
                  <a:cubicBezTo>
                    <a:pt x="78910" y="196866"/>
                    <a:pt x="77495" y="194146"/>
                    <a:pt x="76080" y="191497"/>
                  </a:cubicBezTo>
                  <a:cubicBezTo>
                    <a:pt x="73722" y="187187"/>
                    <a:pt x="71416" y="182877"/>
                    <a:pt x="69163" y="178532"/>
                  </a:cubicBezTo>
                  <a:cubicBezTo>
                    <a:pt x="67906" y="176200"/>
                    <a:pt x="66596" y="173869"/>
                    <a:pt x="65390" y="171502"/>
                  </a:cubicBezTo>
                  <a:cubicBezTo>
                    <a:pt x="63818" y="168393"/>
                    <a:pt x="62404" y="165108"/>
                    <a:pt x="60779" y="162035"/>
                  </a:cubicBezTo>
                  <a:cubicBezTo>
                    <a:pt x="58631" y="157513"/>
                    <a:pt x="56377" y="153026"/>
                    <a:pt x="54229" y="148399"/>
                  </a:cubicBezTo>
                  <a:cubicBezTo>
                    <a:pt x="53286" y="146350"/>
                    <a:pt x="52238" y="144371"/>
                    <a:pt x="51295" y="142323"/>
                  </a:cubicBezTo>
                  <a:cubicBezTo>
                    <a:pt x="49723" y="138931"/>
                    <a:pt x="48308" y="135469"/>
                    <a:pt x="46788" y="132078"/>
                  </a:cubicBezTo>
                  <a:cubicBezTo>
                    <a:pt x="44482" y="127026"/>
                    <a:pt x="42229" y="121939"/>
                    <a:pt x="40028" y="116782"/>
                  </a:cubicBezTo>
                  <a:cubicBezTo>
                    <a:pt x="39190" y="114909"/>
                    <a:pt x="38352" y="113037"/>
                    <a:pt x="37513" y="111059"/>
                  </a:cubicBezTo>
                  <a:cubicBezTo>
                    <a:pt x="36098" y="107773"/>
                    <a:pt x="34893" y="104382"/>
                    <a:pt x="33583" y="101026"/>
                  </a:cubicBezTo>
                  <a:cubicBezTo>
                    <a:pt x="31330" y="95268"/>
                    <a:pt x="29077" y="89545"/>
                    <a:pt x="26928" y="83822"/>
                  </a:cubicBezTo>
                  <a:cubicBezTo>
                    <a:pt x="26142" y="81773"/>
                    <a:pt x="25304" y="79795"/>
                    <a:pt x="24570" y="77746"/>
                  </a:cubicBezTo>
                  <a:cubicBezTo>
                    <a:pt x="23417" y="74637"/>
                    <a:pt x="22474" y="71458"/>
                    <a:pt x="21374" y="68349"/>
                  </a:cubicBezTo>
                  <a:cubicBezTo>
                    <a:pt x="19121" y="62167"/>
                    <a:pt x="16972" y="55844"/>
                    <a:pt x="14876" y="49556"/>
                  </a:cubicBezTo>
                  <a:cubicBezTo>
                    <a:pt x="14038" y="47224"/>
                    <a:pt x="13199" y="44893"/>
                    <a:pt x="12466" y="42526"/>
                  </a:cubicBezTo>
                  <a:cubicBezTo>
                    <a:pt x="10579" y="36803"/>
                    <a:pt x="8798" y="30974"/>
                    <a:pt x="7121" y="25251"/>
                  </a:cubicBezTo>
                  <a:cubicBezTo>
                    <a:pt x="6911" y="24792"/>
                    <a:pt x="6806" y="24333"/>
                    <a:pt x="6649" y="23768"/>
                  </a:cubicBezTo>
                  <a:cubicBezTo>
                    <a:pt x="4658" y="17091"/>
                    <a:pt x="2772" y="10238"/>
                    <a:pt x="885" y="349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4" name="Freeform: Shape 112">
              <a:extLst>
                <a:ext uri="{FF2B5EF4-FFF2-40B4-BE49-F238E27FC236}">
                  <a16:creationId xmlns:a16="http://schemas.microsoft.com/office/drawing/2014/main" id="{DF6FEE42-00E1-4C9D-A448-E7535FC7E5BF}"/>
                </a:ext>
              </a:extLst>
            </p:cNvPr>
            <p:cNvSpPr/>
            <p:nvPr/>
          </p:nvSpPr>
          <p:spPr>
            <a:xfrm>
              <a:off x="9513404" y="1376687"/>
              <a:ext cx="901064" cy="816560"/>
            </a:xfrm>
            <a:custGeom>
              <a:avLst/>
              <a:gdLst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57605 w 841908"/>
                <a:gd name="connsiteY70" fmla="*/ 704030 h 762952"/>
                <a:gd name="connsiteX71" fmla="*/ 157605 w 841908"/>
                <a:gd name="connsiteY71" fmla="*/ 697528 h 762952"/>
                <a:gd name="connsiteX72" fmla="*/ 128222 w 841908"/>
                <a:gd name="connsiteY72" fmla="*/ 697528 h 762952"/>
                <a:gd name="connsiteX73" fmla="*/ 75856 w 841908"/>
                <a:gd name="connsiteY73" fmla="*/ 426346 h 762952"/>
                <a:gd name="connsiteX74" fmla="*/ 75093 w 841908"/>
                <a:gd name="connsiteY74" fmla="*/ 426346 h 762952"/>
                <a:gd name="connsiteX75" fmla="*/ 75821 w 841908"/>
                <a:gd name="connsiteY75" fmla="*/ 426166 h 762952"/>
                <a:gd name="connsiteX76" fmla="*/ 75094 w 841908"/>
                <a:gd name="connsiteY76" fmla="*/ 422402 h 762952"/>
                <a:gd name="connsiteX77" fmla="*/ 644977 w 841908"/>
                <a:gd name="connsiteY77" fmla="*/ 0 h 762952"/>
                <a:gd name="connsiteX78" fmla="*/ 841908 w 841908"/>
                <a:gd name="connsiteY78" fmla="*/ 0 h 762952"/>
                <a:gd name="connsiteX79" fmla="*/ 749536 w 841908"/>
                <a:gd name="connsiteY79" fmla="*/ 23184 h 762952"/>
                <a:gd name="connsiteX80" fmla="*/ 734717 w 841908"/>
                <a:gd name="connsiteY80" fmla="*/ 26940 h 762952"/>
                <a:gd name="connsiteX81" fmla="*/ 719505 w 841908"/>
                <a:gd name="connsiteY81" fmla="*/ 30789 h 762952"/>
                <a:gd name="connsiteX82" fmla="*/ 694344 w 841908"/>
                <a:gd name="connsiteY82" fmla="*/ 37172 h 762952"/>
                <a:gd name="connsiteX83" fmla="*/ 690033 w 841908"/>
                <a:gd name="connsiteY83" fmla="*/ 38298 h 762952"/>
                <a:gd name="connsiteX84" fmla="*/ 666365 w 841908"/>
                <a:gd name="connsiteY84" fmla="*/ 44303 h 762952"/>
                <a:gd name="connsiteX85" fmla="*/ 660459 w 841908"/>
                <a:gd name="connsiteY85" fmla="*/ 45807 h 762952"/>
                <a:gd name="connsiteX86" fmla="*/ 642635 w 841908"/>
                <a:gd name="connsiteY86" fmla="*/ 50407 h 762952"/>
                <a:gd name="connsiteX87" fmla="*/ 630987 w 841908"/>
                <a:gd name="connsiteY87" fmla="*/ 53408 h 762952"/>
                <a:gd name="connsiteX88" fmla="*/ 614552 w 841908"/>
                <a:gd name="connsiteY88" fmla="*/ 57729 h 762952"/>
                <a:gd name="connsiteX89" fmla="*/ 602262 w 841908"/>
                <a:gd name="connsiteY89" fmla="*/ 60921 h 762952"/>
                <a:gd name="connsiteX90" fmla="*/ 601143 w 841908"/>
                <a:gd name="connsiteY90" fmla="*/ 61200 h 762952"/>
                <a:gd name="connsiteX91" fmla="*/ 600480 w 841908"/>
                <a:gd name="connsiteY91" fmla="*/ 61390 h 762952"/>
                <a:gd name="connsiteX92" fmla="*/ 599817 w 841908"/>
                <a:gd name="connsiteY92" fmla="*/ 61577 h 762952"/>
                <a:gd name="connsiteX93" fmla="*/ 599257 w 841908"/>
                <a:gd name="connsiteY93" fmla="*/ 61860 h 762952"/>
                <a:gd name="connsiteX94" fmla="*/ 598780 w 841908"/>
                <a:gd name="connsiteY94" fmla="*/ 62142 h 762952"/>
                <a:gd name="connsiteX95" fmla="*/ 598697 w 841908"/>
                <a:gd name="connsiteY95" fmla="*/ 62234 h 762952"/>
                <a:gd name="connsiteX96" fmla="*/ 598034 w 841908"/>
                <a:gd name="connsiteY96" fmla="*/ 62611 h 762952"/>
                <a:gd name="connsiteX97" fmla="*/ 597371 w 841908"/>
                <a:gd name="connsiteY97" fmla="*/ 62986 h 762952"/>
                <a:gd name="connsiteX98" fmla="*/ 596729 w 841908"/>
                <a:gd name="connsiteY98" fmla="*/ 63455 h 762952"/>
                <a:gd name="connsiteX99" fmla="*/ 596542 w 841908"/>
                <a:gd name="connsiteY99" fmla="*/ 63643 h 762952"/>
                <a:gd name="connsiteX100" fmla="*/ 596438 w 841908"/>
                <a:gd name="connsiteY100" fmla="*/ 63738 h 762952"/>
                <a:gd name="connsiteX101" fmla="*/ 596065 w 841908"/>
                <a:gd name="connsiteY101" fmla="*/ 64017 h 762952"/>
                <a:gd name="connsiteX102" fmla="*/ 595319 w 841908"/>
                <a:gd name="connsiteY102" fmla="*/ 64677 h 762952"/>
                <a:gd name="connsiteX103" fmla="*/ 594469 w 841908"/>
                <a:gd name="connsiteY103" fmla="*/ 65425 h 762952"/>
                <a:gd name="connsiteX104" fmla="*/ 594366 w 841908"/>
                <a:gd name="connsiteY104" fmla="*/ 65521 h 762952"/>
                <a:gd name="connsiteX105" fmla="*/ 594283 w 841908"/>
                <a:gd name="connsiteY105" fmla="*/ 65616 h 762952"/>
                <a:gd name="connsiteX106" fmla="*/ 594099 w 841908"/>
                <a:gd name="connsiteY106" fmla="*/ 65798 h 762952"/>
                <a:gd name="connsiteX107" fmla="*/ 596060 w 841908"/>
                <a:gd name="connsiteY107" fmla="*/ 65798 h 762952"/>
                <a:gd name="connsiteX108" fmla="*/ 594746 w 841908"/>
                <a:gd name="connsiteY108" fmla="*/ 67398 h 762952"/>
                <a:gd name="connsiteX109" fmla="*/ 593240 w 841908"/>
                <a:gd name="connsiteY109" fmla="*/ 69369 h 762952"/>
                <a:gd name="connsiteX110" fmla="*/ 592966 w 841908"/>
                <a:gd name="connsiteY110" fmla="*/ 69740 h 762952"/>
                <a:gd name="connsiteX111" fmla="*/ 592213 w 841908"/>
                <a:gd name="connsiteY111" fmla="*/ 70870 h 762952"/>
                <a:gd name="connsiteX112" fmla="*/ 591556 w 841908"/>
                <a:gd name="connsiteY112" fmla="*/ 71811 h 762952"/>
                <a:gd name="connsiteX113" fmla="*/ 591269 w 841908"/>
                <a:gd name="connsiteY113" fmla="*/ 72182 h 762952"/>
                <a:gd name="connsiteX114" fmla="*/ 590051 w 841908"/>
                <a:gd name="connsiteY114" fmla="*/ 74153 h 762952"/>
                <a:gd name="connsiteX115" fmla="*/ 589681 w 841908"/>
                <a:gd name="connsiteY115" fmla="*/ 74813 h 762952"/>
                <a:gd name="connsiteX116" fmla="*/ 589393 w 841908"/>
                <a:gd name="connsiteY116" fmla="*/ 75283 h 762952"/>
                <a:gd name="connsiteX117" fmla="*/ 501633 w 841908"/>
                <a:gd name="connsiteY117" fmla="*/ 231660 h 762952"/>
                <a:gd name="connsiteX118" fmla="*/ 501441 w 841908"/>
                <a:gd name="connsiteY118" fmla="*/ 232039 h 762952"/>
                <a:gd name="connsiteX119" fmla="*/ 500784 w 841908"/>
                <a:gd name="connsiteY119" fmla="*/ 233450 h 762952"/>
                <a:gd name="connsiteX120" fmla="*/ 500223 w 841908"/>
                <a:gd name="connsiteY120" fmla="*/ 234761 h 762952"/>
                <a:gd name="connsiteX121" fmla="*/ 500031 w 841908"/>
                <a:gd name="connsiteY121" fmla="*/ 235140 h 762952"/>
                <a:gd name="connsiteX122" fmla="*/ 499935 w 841908"/>
                <a:gd name="connsiteY122" fmla="*/ 235421 h 762952"/>
                <a:gd name="connsiteX123" fmla="*/ 498909 w 841908"/>
                <a:gd name="connsiteY123" fmla="*/ 238423 h 762952"/>
                <a:gd name="connsiteX124" fmla="*/ 498909 w 841908"/>
                <a:gd name="connsiteY124" fmla="*/ 238613 h 762952"/>
                <a:gd name="connsiteX125" fmla="*/ 497690 w 841908"/>
                <a:gd name="connsiteY125" fmla="*/ 243496 h 762952"/>
                <a:gd name="connsiteX126" fmla="*/ 497594 w 841908"/>
                <a:gd name="connsiteY126" fmla="*/ 243867 h 762952"/>
                <a:gd name="connsiteX127" fmla="*/ 300376 w 841908"/>
                <a:gd name="connsiteY127" fmla="*/ 243867 h 762952"/>
                <a:gd name="connsiteX128" fmla="*/ 301786 w 841908"/>
                <a:gd name="connsiteY128" fmla="*/ 238423 h 762952"/>
                <a:gd name="connsiteX129" fmla="*/ 302813 w 841908"/>
                <a:gd name="connsiteY129" fmla="*/ 235421 h 762952"/>
                <a:gd name="connsiteX130" fmla="*/ 303661 w 841908"/>
                <a:gd name="connsiteY130" fmla="*/ 233450 h 762952"/>
                <a:gd name="connsiteX131" fmla="*/ 304318 w 841908"/>
                <a:gd name="connsiteY131" fmla="*/ 232039 h 762952"/>
                <a:gd name="connsiteX132" fmla="*/ 304510 w 841908"/>
                <a:gd name="connsiteY132" fmla="*/ 231660 h 762952"/>
                <a:gd name="connsiteX133" fmla="*/ 392271 w 841908"/>
                <a:gd name="connsiteY133" fmla="*/ 75283 h 762952"/>
                <a:gd name="connsiteX134" fmla="*/ 392558 w 841908"/>
                <a:gd name="connsiteY134" fmla="*/ 74813 h 762952"/>
                <a:gd name="connsiteX135" fmla="*/ 394434 w 841908"/>
                <a:gd name="connsiteY135" fmla="*/ 71712 h 762952"/>
                <a:gd name="connsiteX136" fmla="*/ 396117 w 841908"/>
                <a:gd name="connsiteY136" fmla="*/ 69270 h 762952"/>
                <a:gd name="connsiteX137" fmla="*/ 396686 w 841908"/>
                <a:gd name="connsiteY137" fmla="*/ 68525 h 762952"/>
                <a:gd name="connsiteX138" fmla="*/ 394243 w 841908"/>
                <a:gd name="connsiteY138" fmla="*/ 68525 h 762952"/>
                <a:gd name="connsiteX139" fmla="*/ 395362 w 841908"/>
                <a:gd name="connsiteY139" fmla="*/ 67212 h 762952"/>
                <a:gd name="connsiteX140" fmla="*/ 396398 w 841908"/>
                <a:gd name="connsiteY140" fmla="*/ 66177 h 762952"/>
                <a:gd name="connsiteX141" fmla="*/ 397352 w 841908"/>
                <a:gd name="connsiteY141" fmla="*/ 65333 h 762952"/>
                <a:gd name="connsiteX142" fmla="*/ 398181 w 841908"/>
                <a:gd name="connsiteY142" fmla="*/ 64582 h 762952"/>
                <a:gd name="connsiteX143" fmla="*/ 398948 w 841908"/>
                <a:gd name="connsiteY143" fmla="*/ 63925 h 762952"/>
                <a:gd name="connsiteX144" fmla="*/ 399694 w 841908"/>
                <a:gd name="connsiteY144" fmla="*/ 63363 h 762952"/>
                <a:gd name="connsiteX145" fmla="*/ 400357 w 841908"/>
                <a:gd name="connsiteY145" fmla="*/ 62894 h 762952"/>
                <a:gd name="connsiteX146" fmla="*/ 400999 w 841908"/>
                <a:gd name="connsiteY146" fmla="*/ 62516 h 762952"/>
                <a:gd name="connsiteX147" fmla="*/ 401663 w 841908"/>
                <a:gd name="connsiteY147" fmla="*/ 62142 h 762952"/>
                <a:gd name="connsiteX148" fmla="*/ 402326 w 841908"/>
                <a:gd name="connsiteY148" fmla="*/ 61860 h 762952"/>
                <a:gd name="connsiteX149" fmla="*/ 402885 w 841908"/>
                <a:gd name="connsiteY149" fmla="*/ 61577 h 762952"/>
                <a:gd name="connsiteX150" fmla="*/ 403549 w 841908"/>
                <a:gd name="connsiteY150" fmla="*/ 61390 h 762952"/>
                <a:gd name="connsiteX151" fmla="*/ 404212 w 841908"/>
                <a:gd name="connsiteY151" fmla="*/ 61203 h 762952"/>
                <a:gd name="connsiteX152" fmla="*/ 405331 w 841908"/>
                <a:gd name="connsiteY152" fmla="*/ 60921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57605 w 841908"/>
                <a:gd name="connsiteY70" fmla="*/ 704030 h 762952"/>
                <a:gd name="connsiteX71" fmla="*/ 128222 w 841908"/>
                <a:gd name="connsiteY71" fmla="*/ 697528 h 762952"/>
                <a:gd name="connsiteX72" fmla="*/ 75856 w 841908"/>
                <a:gd name="connsiteY72" fmla="*/ 426346 h 762952"/>
                <a:gd name="connsiteX73" fmla="*/ 75093 w 841908"/>
                <a:gd name="connsiteY73" fmla="*/ 426346 h 762952"/>
                <a:gd name="connsiteX74" fmla="*/ 75821 w 841908"/>
                <a:gd name="connsiteY74" fmla="*/ 426166 h 762952"/>
                <a:gd name="connsiteX75" fmla="*/ 75094 w 841908"/>
                <a:gd name="connsiteY75" fmla="*/ 422402 h 762952"/>
                <a:gd name="connsiteX76" fmla="*/ 318027 w 841908"/>
                <a:gd name="connsiteY76" fmla="*/ 366082 h 762952"/>
                <a:gd name="connsiteX77" fmla="*/ 644977 w 841908"/>
                <a:gd name="connsiteY77" fmla="*/ 0 h 762952"/>
                <a:gd name="connsiteX78" fmla="*/ 841908 w 841908"/>
                <a:gd name="connsiteY78" fmla="*/ 0 h 762952"/>
                <a:gd name="connsiteX79" fmla="*/ 749536 w 841908"/>
                <a:gd name="connsiteY79" fmla="*/ 23184 h 762952"/>
                <a:gd name="connsiteX80" fmla="*/ 734717 w 841908"/>
                <a:gd name="connsiteY80" fmla="*/ 26940 h 762952"/>
                <a:gd name="connsiteX81" fmla="*/ 719505 w 841908"/>
                <a:gd name="connsiteY81" fmla="*/ 30789 h 762952"/>
                <a:gd name="connsiteX82" fmla="*/ 694344 w 841908"/>
                <a:gd name="connsiteY82" fmla="*/ 37172 h 762952"/>
                <a:gd name="connsiteX83" fmla="*/ 690033 w 841908"/>
                <a:gd name="connsiteY83" fmla="*/ 38298 h 762952"/>
                <a:gd name="connsiteX84" fmla="*/ 666365 w 841908"/>
                <a:gd name="connsiteY84" fmla="*/ 44303 h 762952"/>
                <a:gd name="connsiteX85" fmla="*/ 660459 w 841908"/>
                <a:gd name="connsiteY85" fmla="*/ 45807 h 762952"/>
                <a:gd name="connsiteX86" fmla="*/ 642635 w 841908"/>
                <a:gd name="connsiteY86" fmla="*/ 50407 h 762952"/>
                <a:gd name="connsiteX87" fmla="*/ 630987 w 841908"/>
                <a:gd name="connsiteY87" fmla="*/ 53408 h 762952"/>
                <a:gd name="connsiteX88" fmla="*/ 614552 w 841908"/>
                <a:gd name="connsiteY88" fmla="*/ 57729 h 762952"/>
                <a:gd name="connsiteX89" fmla="*/ 602262 w 841908"/>
                <a:gd name="connsiteY89" fmla="*/ 60921 h 762952"/>
                <a:gd name="connsiteX90" fmla="*/ 601143 w 841908"/>
                <a:gd name="connsiteY90" fmla="*/ 61200 h 762952"/>
                <a:gd name="connsiteX91" fmla="*/ 600480 w 841908"/>
                <a:gd name="connsiteY91" fmla="*/ 61390 h 762952"/>
                <a:gd name="connsiteX92" fmla="*/ 599817 w 841908"/>
                <a:gd name="connsiteY92" fmla="*/ 61577 h 762952"/>
                <a:gd name="connsiteX93" fmla="*/ 599257 w 841908"/>
                <a:gd name="connsiteY93" fmla="*/ 61860 h 762952"/>
                <a:gd name="connsiteX94" fmla="*/ 598780 w 841908"/>
                <a:gd name="connsiteY94" fmla="*/ 62142 h 762952"/>
                <a:gd name="connsiteX95" fmla="*/ 598697 w 841908"/>
                <a:gd name="connsiteY95" fmla="*/ 62234 h 762952"/>
                <a:gd name="connsiteX96" fmla="*/ 598034 w 841908"/>
                <a:gd name="connsiteY96" fmla="*/ 62611 h 762952"/>
                <a:gd name="connsiteX97" fmla="*/ 597371 w 841908"/>
                <a:gd name="connsiteY97" fmla="*/ 62986 h 762952"/>
                <a:gd name="connsiteX98" fmla="*/ 596729 w 841908"/>
                <a:gd name="connsiteY98" fmla="*/ 63455 h 762952"/>
                <a:gd name="connsiteX99" fmla="*/ 596542 w 841908"/>
                <a:gd name="connsiteY99" fmla="*/ 63643 h 762952"/>
                <a:gd name="connsiteX100" fmla="*/ 596438 w 841908"/>
                <a:gd name="connsiteY100" fmla="*/ 63738 h 762952"/>
                <a:gd name="connsiteX101" fmla="*/ 596065 w 841908"/>
                <a:gd name="connsiteY101" fmla="*/ 64017 h 762952"/>
                <a:gd name="connsiteX102" fmla="*/ 595319 w 841908"/>
                <a:gd name="connsiteY102" fmla="*/ 64677 h 762952"/>
                <a:gd name="connsiteX103" fmla="*/ 594469 w 841908"/>
                <a:gd name="connsiteY103" fmla="*/ 65425 h 762952"/>
                <a:gd name="connsiteX104" fmla="*/ 594366 w 841908"/>
                <a:gd name="connsiteY104" fmla="*/ 65521 h 762952"/>
                <a:gd name="connsiteX105" fmla="*/ 594283 w 841908"/>
                <a:gd name="connsiteY105" fmla="*/ 65616 h 762952"/>
                <a:gd name="connsiteX106" fmla="*/ 594099 w 841908"/>
                <a:gd name="connsiteY106" fmla="*/ 65798 h 762952"/>
                <a:gd name="connsiteX107" fmla="*/ 596060 w 841908"/>
                <a:gd name="connsiteY107" fmla="*/ 65798 h 762952"/>
                <a:gd name="connsiteX108" fmla="*/ 594746 w 841908"/>
                <a:gd name="connsiteY108" fmla="*/ 67398 h 762952"/>
                <a:gd name="connsiteX109" fmla="*/ 593240 w 841908"/>
                <a:gd name="connsiteY109" fmla="*/ 69369 h 762952"/>
                <a:gd name="connsiteX110" fmla="*/ 592966 w 841908"/>
                <a:gd name="connsiteY110" fmla="*/ 69740 h 762952"/>
                <a:gd name="connsiteX111" fmla="*/ 592213 w 841908"/>
                <a:gd name="connsiteY111" fmla="*/ 70870 h 762952"/>
                <a:gd name="connsiteX112" fmla="*/ 591556 w 841908"/>
                <a:gd name="connsiteY112" fmla="*/ 71811 h 762952"/>
                <a:gd name="connsiteX113" fmla="*/ 591269 w 841908"/>
                <a:gd name="connsiteY113" fmla="*/ 72182 h 762952"/>
                <a:gd name="connsiteX114" fmla="*/ 590051 w 841908"/>
                <a:gd name="connsiteY114" fmla="*/ 74153 h 762952"/>
                <a:gd name="connsiteX115" fmla="*/ 589681 w 841908"/>
                <a:gd name="connsiteY115" fmla="*/ 74813 h 762952"/>
                <a:gd name="connsiteX116" fmla="*/ 589393 w 841908"/>
                <a:gd name="connsiteY116" fmla="*/ 75283 h 762952"/>
                <a:gd name="connsiteX117" fmla="*/ 501633 w 841908"/>
                <a:gd name="connsiteY117" fmla="*/ 231660 h 762952"/>
                <a:gd name="connsiteX118" fmla="*/ 501441 w 841908"/>
                <a:gd name="connsiteY118" fmla="*/ 232039 h 762952"/>
                <a:gd name="connsiteX119" fmla="*/ 500784 w 841908"/>
                <a:gd name="connsiteY119" fmla="*/ 233450 h 762952"/>
                <a:gd name="connsiteX120" fmla="*/ 500223 w 841908"/>
                <a:gd name="connsiteY120" fmla="*/ 234761 h 762952"/>
                <a:gd name="connsiteX121" fmla="*/ 500031 w 841908"/>
                <a:gd name="connsiteY121" fmla="*/ 235140 h 762952"/>
                <a:gd name="connsiteX122" fmla="*/ 499935 w 841908"/>
                <a:gd name="connsiteY122" fmla="*/ 235421 h 762952"/>
                <a:gd name="connsiteX123" fmla="*/ 498909 w 841908"/>
                <a:gd name="connsiteY123" fmla="*/ 238423 h 762952"/>
                <a:gd name="connsiteX124" fmla="*/ 498909 w 841908"/>
                <a:gd name="connsiteY124" fmla="*/ 238613 h 762952"/>
                <a:gd name="connsiteX125" fmla="*/ 497690 w 841908"/>
                <a:gd name="connsiteY125" fmla="*/ 243496 h 762952"/>
                <a:gd name="connsiteX126" fmla="*/ 497594 w 841908"/>
                <a:gd name="connsiteY126" fmla="*/ 243867 h 762952"/>
                <a:gd name="connsiteX127" fmla="*/ 300376 w 841908"/>
                <a:gd name="connsiteY127" fmla="*/ 243867 h 762952"/>
                <a:gd name="connsiteX128" fmla="*/ 301786 w 841908"/>
                <a:gd name="connsiteY128" fmla="*/ 238423 h 762952"/>
                <a:gd name="connsiteX129" fmla="*/ 302813 w 841908"/>
                <a:gd name="connsiteY129" fmla="*/ 235421 h 762952"/>
                <a:gd name="connsiteX130" fmla="*/ 303661 w 841908"/>
                <a:gd name="connsiteY130" fmla="*/ 233450 h 762952"/>
                <a:gd name="connsiteX131" fmla="*/ 304318 w 841908"/>
                <a:gd name="connsiteY131" fmla="*/ 232039 h 762952"/>
                <a:gd name="connsiteX132" fmla="*/ 304510 w 841908"/>
                <a:gd name="connsiteY132" fmla="*/ 231660 h 762952"/>
                <a:gd name="connsiteX133" fmla="*/ 392271 w 841908"/>
                <a:gd name="connsiteY133" fmla="*/ 75283 h 762952"/>
                <a:gd name="connsiteX134" fmla="*/ 392558 w 841908"/>
                <a:gd name="connsiteY134" fmla="*/ 74813 h 762952"/>
                <a:gd name="connsiteX135" fmla="*/ 394434 w 841908"/>
                <a:gd name="connsiteY135" fmla="*/ 71712 h 762952"/>
                <a:gd name="connsiteX136" fmla="*/ 396117 w 841908"/>
                <a:gd name="connsiteY136" fmla="*/ 69270 h 762952"/>
                <a:gd name="connsiteX137" fmla="*/ 396686 w 841908"/>
                <a:gd name="connsiteY137" fmla="*/ 68525 h 762952"/>
                <a:gd name="connsiteX138" fmla="*/ 394243 w 841908"/>
                <a:gd name="connsiteY138" fmla="*/ 68525 h 762952"/>
                <a:gd name="connsiteX139" fmla="*/ 395362 w 841908"/>
                <a:gd name="connsiteY139" fmla="*/ 67212 h 762952"/>
                <a:gd name="connsiteX140" fmla="*/ 396398 w 841908"/>
                <a:gd name="connsiteY140" fmla="*/ 66177 h 762952"/>
                <a:gd name="connsiteX141" fmla="*/ 397352 w 841908"/>
                <a:gd name="connsiteY141" fmla="*/ 65333 h 762952"/>
                <a:gd name="connsiteX142" fmla="*/ 398181 w 841908"/>
                <a:gd name="connsiteY142" fmla="*/ 64582 h 762952"/>
                <a:gd name="connsiteX143" fmla="*/ 398948 w 841908"/>
                <a:gd name="connsiteY143" fmla="*/ 63925 h 762952"/>
                <a:gd name="connsiteX144" fmla="*/ 399694 w 841908"/>
                <a:gd name="connsiteY144" fmla="*/ 63363 h 762952"/>
                <a:gd name="connsiteX145" fmla="*/ 400357 w 841908"/>
                <a:gd name="connsiteY145" fmla="*/ 62894 h 762952"/>
                <a:gd name="connsiteX146" fmla="*/ 400999 w 841908"/>
                <a:gd name="connsiteY146" fmla="*/ 62516 h 762952"/>
                <a:gd name="connsiteX147" fmla="*/ 401663 w 841908"/>
                <a:gd name="connsiteY147" fmla="*/ 62142 h 762952"/>
                <a:gd name="connsiteX148" fmla="*/ 402326 w 841908"/>
                <a:gd name="connsiteY148" fmla="*/ 61860 h 762952"/>
                <a:gd name="connsiteX149" fmla="*/ 402885 w 841908"/>
                <a:gd name="connsiteY149" fmla="*/ 61577 h 762952"/>
                <a:gd name="connsiteX150" fmla="*/ 403549 w 841908"/>
                <a:gd name="connsiteY150" fmla="*/ 61390 h 762952"/>
                <a:gd name="connsiteX151" fmla="*/ 404212 w 841908"/>
                <a:gd name="connsiteY151" fmla="*/ 61203 h 762952"/>
                <a:gd name="connsiteX152" fmla="*/ 405331 w 841908"/>
                <a:gd name="connsiteY152" fmla="*/ 60921 h 762952"/>
                <a:gd name="connsiteX153" fmla="*/ 644977 w 841908"/>
                <a:gd name="connsiteY153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243092 w 841908"/>
                <a:gd name="connsiteY5" fmla="*/ 704111 h 762952"/>
                <a:gd name="connsiteX6" fmla="*/ 326843 w 841908"/>
                <a:gd name="connsiteY6" fmla="*/ 704189 h 762952"/>
                <a:gd name="connsiteX7" fmla="*/ 325631 w 841908"/>
                <a:gd name="connsiteY7" fmla="*/ 704472 h 762952"/>
                <a:gd name="connsiteX8" fmla="*/ 303652 w 841908"/>
                <a:gd name="connsiteY8" fmla="*/ 709070 h 762952"/>
                <a:gd name="connsiteX9" fmla="*/ 287507 w 841908"/>
                <a:gd name="connsiteY9" fmla="*/ 712449 h 762952"/>
                <a:gd name="connsiteX10" fmla="*/ 279820 w 841908"/>
                <a:gd name="connsiteY10" fmla="*/ 714139 h 762952"/>
                <a:gd name="connsiteX11" fmla="*/ 267055 w 841908"/>
                <a:gd name="connsiteY11" fmla="*/ 717049 h 762952"/>
                <a:gd name="connsiteX12" fmla="*/ 258783 w 841908"/>
                <a:gd name="connsiteY12" fmla="*/ 719113 h 762952"/>
                <a:gd name="connsiteX13" fmla="*/ 250995 w 841908"/>
                <a:gd name="connsiteY13" fmla="*/ 721086 h 762952"/>
                <a:gd name="connsiteX14" fmla="*/ 242637 w 841908"/>
                <a:gd name="connsiteY14" fmla="*/ 723432 h 762952"/>
                <a:gd name="connsiteX15" fmla="*/ 242552 w 841908"/>
                <a:gd name="connsiteY15" fmla="*/ 723432 h 762952"/>
                <a:gd name="connsiteX16" fmla="*/ 241140 w 841908"/>
                <a:gd name="connsiteY16" fmla="*/ 723902 h 762952"/>
                <a:gd name="connsiteX17" fmla="*/ 239172 w 841908"/>
                <a:gd name="connsiteY17" fmla="*/ 724654 h 762952"/>
                <a:gd name="connsiteX18" fmla="*/ 238886 w 841908"/>
                <a:gd name="connsiteY18" fmla="*/ 724747 h 762952"/>
                <a:gd name="connsiteX19" fmla="*/ 238516 w 841908"/>
                <a:gd name="connsiteY19" fmla="*/ 724934 h 762952"/>
                <a:gd name="connsiteX20" fmla="*/ 237203 w 841908"/>
                <a:gd name="connsiteY20" fmla="*/ 725498 h 762952"/>
                <a:gd name="connsiteX21" fmla="*/ 235235 w 841908"/>
                <a:gd name="connsiteY21" fmla="*/ 726437 h 762952"/>
                <a:gd name="connsiteX22" fmla="*/ 235036 w 841908"/>
                <a:gd name="connsiteY22" fmla="*/ 726530 h 762952"/>
                <a:gd name="connsiteX23" fmla="*/ 234665 w 841908"/>
                <a:gd name="connsiteY23" fmla="*/ 726718 h 762952"/>
                <a:gd name="connsiteX24" fmla="*/ 233253 w 841908"/>
                <a:gd name="connsiteY24" fmla="*/ 727469 h 762952"/>
                <a:gd name="connsiteX25" fmla="*/ 231384 w 841908"/>
                <a:gd name="connsiteY25" fmla="*/ 728690 h 762952"/>
                <a:gd name="connsiteX26" fmla="*/ 231199 w 841908"/>
                <a:gd name="connsiteY26" fmla="*/ 728783 h 762952"/>
                <a:gd name="connsiteX27" fmla="*/ 230914 w 841908"/>
                <a:gd name="connsiteY27" fmla="*/ 728971 h 762952"/>
                <a:gd name="connsiteX28" fmla="*/ 229416 w 841908"/>
                <a:gd name="connsiteY28" fmla="*/ 730005 h 762952"/>
                <a:gd name="connsiteX29" fmla="*/ 227633 w 841908"/>
                <a:gd name="connsiteY29" fmla="*/ 731411 h 762952"/>
                <a:gd name="connsiteX30" fmla="*/ 227534 w 841908"/>
                <a:gd name="connsiteY30" fmla="*/ 731507 h 762952"/>
                <a:gd name="connsiteX31" fmla="*/ 227448 w 841908"/>
                <a:gd name="connsiteY31" fmla="*/ 731600 h 762952"/>
                <a:gd name="connsiteX32" fmla="*/ 225936 w 841908"/>
                <a:gd name="connsiteY32" fmla="*/ 732820 h 762952"/>
                <a:gd name="connsiteX33" fmla="*/ 224339 w 841908"/>
                <a:gd name="connsiteY33" fmla="*/ 734322 h 762952"/>
                <a:gd name="connsiteX34" fmla="*/ 224153 w 841908"/>
                <a:gd name="connsiteY34" fmla="*/ 734509 h 762952"/>
                <a:gd name="connsiteX35" fmla="*/ 223968 w 841908"/>
                <a:gd name="connsiteY35" fmla="*/ 734698 h 762952"/>
                <a:gd name="connsiteX36" fmla="*/ 222756 w 841908"/>
                <a:gd name="connsiteY36" fmla="*/ 735824 h 762952"/>
                <a:gd name="connsiteX37" fmla="*/ 221344 w 841908"/>
                <a:gd name="connsiteY37" fmla="*/ 737326 h 762952"/>
                <a:gd name="connsiteX38" fmla="*/ 221058 w 841908"/>
                <a:gd name="connsiteY38" fmla="*/ 737701 h 762952"/>
                <a:gd name="connsiteX39" fmla="*/ 220773 w 841908"/>
                <a:gd name="connsiteY39" fmla="*/ 737983 h 762952"/>
                <a:gd name="connsiteX40" fmla="*/ 220031 w 841908"/>
                <a:gd name="connsiteY40" fmla="*/ 738828 h 762952"/>
                <a:gd name="connsiteX41" fmla="*/ 218805 w 841908"/>
                <a:gd name="connsiteY41" fmla="*/ 740330 h 762952"/>
                <a:gd name="connsiteX42" fmla="*/ 218249 w 841908"/>
                <a:gd name="connsiteY42" fmla="*/ 741081 h 762952"/>
                <a:gd name="connsiteX43" fmla="*/ 218063 w 841908"/>
                <a:gd name="connsiteY43" fmla="*/ 741362 h 762952"/>
                <a:gd name="connsiteX44" fmla="*/ 217778 w 841908"/>
                <a:gd name="connsiteY44" fmla="*/ 741737 h 762952"/>
                <a:gd name="connsiteX45" fmla="*/ 216837 w 841908"/>
                <a:gd name="connsiteY45" fmla="*/ 743145 h 762952"/>
                <a:gd name="connsiteX46" fmla="*/ 215995 w 841908"/>
                <a:gd name="connsiteY46" fmla="*/ 744460 h 762952"/>
                <a:gd name="connsiteX47" fmla="*/ 207656 w 841908"/>
                <a:gd name="connsiteY47" fmla="*/ 744460 h 762952"/>
                <a:gd name="connsiteX48" fmla="*/ 197211 w 841908"/>
                <a:gd name="connsiteY48" fmla="*/ 762952 h 762952"/>
                <a:gd name="connsiteX49" fmla="*/ 0 w 841908"/>
                <a:gd name="connsiteY49" fmla="*/ 762952 h 762952"/>
                <a:gd name="connsiteX50" fmla="*/ 11920 w 841908"/>
                <a:gd name="connsiteY50" fmla="*/ 741832 h 762952"/>
                <a:gd name="connsiteX51" fmla="*/ 12114 w 841908"/>
                <a:gd name="connsiteY51" fmla="*/ 741550 h 762952"/>
                <a:gd name="connsiteX52" fmla="*/ 20697 w 841908"/>
                <a:gd name="connsiteY52" fmla="*/ 741550 h 762952"/>
                <a:gd name="connsiteX53" fmla="*/ 21684 w 841908"/>
                <a:gd name="connsiteY53" fmla="*/ 740237 h 762952"/>
                <a:gd name="connsiteX54" fmla="*/ 22910 w 841908"/>
                <a:gd name="connsiteY54" fmla="*/ 738734 h 762952"/>
                <a:gd name="connsiteX55" fmla="*/ 24222 w 841908"/>
                <a:gd name="connsiteY55" fmla="*/ 737232 h 762952"/>
                <a:gd name="connsiteX56" fmla="*/ 25620 w 841908"/>
                <a:gd name="connsiteY56" fmla="*/ 735730 h 762952"/>
                <a:gd name="connsiteX57" fmla="*/ 27132 w 841908"/>
                <a:gd name="connsiteY57" fmla="*/ 734230 h 762952"/>
                <a:gd name="connsiteX58" fmla="*/ 28729 w 841908"/>
                <a:gd name="connsiteY58" fmla="*/ 732728 h 762952"/>
                <a:gd name="connsiteX59" fmla="*/ 30412 w 841908"/>
                <a:gd name="connsiteY59" fmla="*/ 731319 h 762952"/>
                <a:gd name="connsiteX60" fmla="*/ 32195 w 841908"/>
                <a:gd name="connsiteY60" fmla="*/ 729911 h 762952"/>
                <a:gd name="connsiteX61" fmla="*/ 34078 w 841908"/>
                <a:gd name="connsiteY61" fmla="*/ 728598 h 762952"/>
                <a:gd name="connsiteX62" fmla="*/ 35946 w 841908"/>
                <a:gd name="connsiteY62" fmla="*/ 727377 h 762952"/>
                <a:gd name="connsiteX63" fmla="*/ 37914 w 841908"/>
                <a:gd name="connsiteY63" fmla="*/ 726251 h 762952"/>
                <a:gd name="connsiteX64" fmla="*/ 39897 w 841908"/>
                <a:gd name="connsiteY64" fmla="*/ 725313 h 762952"/>
                <a:gd name="connsiteX65" fmla="*/ 41865 w 841908"/>
                <a:gd name="connsiteY65" fmla="*/ 724466 h 762952"/>
                <a:gd name="connsiteX66" fmla="*/ 43833 w 841908"/>
                <a:gd name="connsiteY66" fmla="*/ 723715 h 762952"/>
                <a:gd name="connsiteX67" fmla="*/ 45245 w 841908"/>
                <a:gd name="connsiteY67" fmla="*/ 723247 h 762952"/>
                <a:gd name="connsiteX68" fmla="*/ 53589 w 841908"/>
                <a:gd name="connsiteY68" fmla="*/ 720900 h 762952"/>
                <a:gd name="connsiteX69" fmla="*/ 129536 w 841908"/>
                <a:gd name="connsiteY69" fmla="*/ 704004 h 762952"/>
                <a:gd name="connsiteX70" fmla="*/ 128222 w 841908"/>
                <a:gd name="connsiteY70" fmla="*/ 697528 h 762952"/>
                <a:gd name="connsiteX71" fmla="*/ 75856 w 841908"/>
                <a:gd name="connsiteY71" fmla="*/ 426346 h 762952"/>
                <a:gd name="connsiteX72" fmla="*/ 75093 w 841908"/>
                <a:gd name="connsiteY72" fmla="*/ 426346 h 762952"/>
                <a:gd name="connsiteX73" fmla="*/ 75821 w 841908"/>
                <a:gd name="connsiteY73" fmla="*/ 426166 h 762952"/>
                <a:gd name="connsiteX74" fmla="*/ 75094 w 841908"/>
                <a:gd name="connsiteY74" fmla="*/ 422402 h 762952"/>
                <a:gd name="connsiteX75" fmla="*/ 318027 w 841908"/>
                <a:gd name="connsiteY75" fmla="*/ 366082 h 762952"/>
                <a:gd name="connsiteX76" fmla="*/ 644977 w 841908"/>
                <a:gd name="connsiteY76" fmla="*/ 0 h 762952"/>
                <a:gd name="connsiteX77" fmla="*/ 841908 w 841908"/>
                <a:gd name="connsiteY77" fmla="*/ 0 h 762952"/>
                <a:gd name="connsiteX78" fmla="*/ 749536 w 841908"/>
                <a:gd name="connsiteY78" fmla="*/ 23184 h 762952"/>
                <a:gd name="connsiteX79" fmla="*/ 734717 w 841908"/>
                <a:gd name="connsiteY79" fmla="*/ 26940 h 762952"/>
                <a:gd name="connsiteX80" fmla="*/ 719505 w 841908"/>
                <a:gd name="connsiteY80" fmla="*/ 30789 h 762952"/>
                <a:gd name="connsiteX81" fmla="*/ 694344 w 841908"/>
                <a:gd name="connsiteY81" fmla="*/ 37172 h 762952"/>
                <a:gd name="connsiteX82" fmla="*/ 690033 w 841908"/>
                <a:gd name="connsiteY82" fmla="*/ 38298 h 762952"/>
                <a:gd name="connsiteX83" fmla="*/ 666365 w 841908"/>
                <a:gd name="connsiteY83" fmla="*/ 44303 h 762952"/>
                <a:gd name="connsiteX84" fmla="*/ 660459 w 841908"/>
                <a:gd name="connsiteY84" fmla="*/ 45807 h 762952"/>
                <a:gd name="connsiteX85" fmla="*/ 642635 w 841908"/>
                <a:gd name="connsiteY85" fmla="*/ 50407 h 762952"/>
                <a:gd name="connsiteX86" fmla="*/ 630987 w 841908"/>
                <a:gd name="connsiteY86" fmla="*/ 53408 h 762952"/>
                <a:gd name="connsiteX87" fmla="*/ 614552 w 841908"/>
                <a:gd name="connsiteY87" fmla="*/ 57729 h 762952"/>
                <a:gd name="connsiteX88" fmla="*/ 602262 w 841908"/>
                <a:gd name="connsiteY88" fmla="*/ 60921 h 762952"/>
                <a:gd name="connsiteX89" fmla="*/ 601143 w 841908"/>
                <a:gd name="connsiteY89" fmla="*/ 61200 h 762952"/>
                <a:gd name="connsiteX90" fmla="*/ 600480 w 841908"/>
                <a:gd name="connsiteY90" fmla="*/ 61390 h 762952"/>
                <a:gd name="connsiteX91" fmla="*/ 599817 w 841908"/>
                <a:gd name="connsiteY91" fmla="*/ 61577 h 762952"/>
                <a:gd name="connsiteX92" fmla="*/ 599257 w 841908"/>
                <a:gd name="connsiteY92" fmla="*/ 61860 h 762952"/>
                <a:gd name="connsiteX93" fmla="*/ 598780 w 841908"/>
                <a:gd name="connsiteY93" fmla="*/ 62142 h 762952"/>
                <a:gd name="connsiteX94" fmla="*/ 598697 w 841908"/>
                <a:gd name="connsiteY94" fmla="*/ 62234 h 762952"/>
                <a:gd name="connsiteX95" fmla="*/ 598034 w 841908"/>
                <a:gd name="connsiteY95" fmla="*/ 62611 h 762952"/>
                <a:gd name="connsiteX96" fmla="*/ 597371 w 841908"/>
                <a:gd name="connsiteY96" fmla="*/ 62986 h 762952"/>
                <a:gd name="connsiteX97" fmla="*/ 596729 w 841908"/>
                <a:gd name="connsiteY97" fmla="*/ 63455 h 762952"/>
                <a:gd name="connsiteX98" fmla="*/ 596542 w 841908"/>
                <a:gd name="connsiteY98" fmla="*/ 63643 h 762952"/>
                <a:gd name="connsiteX99" fmla="*/ 596438 w 841908"/>
                <a:gd name="connsiteY99" fmla="*/ 63738 h 762952"/>
                <a:gd name="connsiteX100" fmla="*/ 596065 w 841908"/>
                <a:gd name="connsiteY100" fmla="*/ 64017 h 762952"/>
                <a:gd name="connsiteX101" fmla="*/ 595319 w 841908"/>
                <a:gd name="connsiteY101" fmla="*/ 64677 h 762952"/>
                <a:gd name="connsiteX102" fmla="*/ 594469 w 841908"/>
                <a:gd name="connsiteY102" fmla="*/ 65425 h 762952"/>
                <a:gd name="connsiteX103" fmla="*/ 594366 w 841908"/>
                <a:gd name="connsiteY103" fmla="*/ 65521 h 762952"/>
                <a:gd name="connsiteX104" fmla="*/ 594283 w 841908"/>
                <a:gd name="connsiteY104" fmla="*/ 65616 h 762952"/>
                <a:gd name="connsiteX105" fmla="*/ 594099 w 841908"/>
                <a:gd name="connsiteY105" fmla="*/ 65798 h 762952"/>
                <a:gd name="connsiteX106" fmla="*/ 596060 w 841908"/>
                <a:gd name="connsiteY106" fmla="*/ 65798 h 762952"/>
                <a:gd name="connsiteX107" fmla="*/ 594746 w 841908"/>
                <a:gd name="connsiteY107" fmla="*/ 67398 h 762952"/>
                <a:gd name="connsiteX108" fmla="*/ 593240 w 841908"/>
                <a:gd name="connsiteY108" fmla="*/ 69369 h 762952"/>
                <a:gd name="connsiteX109" fmla="*/ 592966 w 841908"/>
                <a:gd name="connsiteY109" fmla="*/ 69740 h 762952"/>
                <a:gd name="connsiteX110" fmla="*/ 592213 w 841908"/>
                <a:gd name="connsiteY110" fmla="*/ 70870 h 762952"/>
                <a:gd name="connsiteX111" fmla="*/ 591556 w 841908"/>
                <a:gd name="connsiteY111" fmla="*/ 71811 h 762952"/>
                <a:gd name="connsiteX112" fmla="*/ 591269 w 841908"/>
                <a:gd name="connsiteY112" fmla="*/ 72182 h 762952"/>
                <a:gd name="connsiteX113" fmla="*/ 590051 w 841908"/>
                <a:gd name="connsiteY113" fmla="*/ 74153 h 762952"/>
                <a:gd name="connsiteX114" fmla="*/ 589681 w 841908"/>
                <a:gd name="connsiteY114" fmla="*/ 74813 h 762952"/>
                <a:gd name="connsiteX115" fmla="*/ 589393 w 841908"/>
                <a:gd name="connsiteY115" fmla="*/ 75283 h 762952"/>
                <a:gd name="connsiteX116" fmla="*/ 501633 w 841908"/>
                <a:gd name="connsiteY116" fmla="*/ 231660 h 762952"/>
                <a:gd name="connsiteX117" fmla="*/ 501441 w 841908"/>
                <a:gd name="connsiteY117" fmla="*/ 232039 h 762952"/>
                <a:gd name="connsiteX118" fmla="*/ 500784 w 841908"/>
                <a:gd name="connsiteY118" fmla="*/ 233450 h 762952"/>
                <a:gd name="connsiteX119" fmla="*/ 500223 w 841908"/>
                <a:gd name="connsiteY119" fmla="*/ 234761 h 762952"/>
                <a:gd name="connsiteX120" fmla="*/ 500031 w 841908"/>
                <a:gd name="connsiteY120" fmla="*/ 235140 h 762952"/>
                <a:gd name="connsiteX121" fmla="*/ 499935 w 841908"/>
                <a:gd name="connsiteY121" fmla="*/ 235421 h 762952"/>
                <a:gd name="connsiteX122" fmla="*/ 498909 w 841908"/>
                <a:gd name="connsiteY122" fmla="*/ 238423 h 762952"/>
                <a:gd name="connsiteX123" fmla="*/ 498909 w 841908"/>
                <a:gd name="connsiteY123" fmla="*/ 238613 h 762952"/>
                <a:gd name="connsiteX124" fmla="*/ 497690 w 841908"/>
                <a:gd name="connsiteY124" fmla="*/ 243496 h 762952"/>
                <a:gd name="connsiteX125" fmla="*/ 497594 w 841908"/>
                <a:gd name="connsiteY125" fmla="*/ 243867 h 762952"/>
                <a:gd name="connsiteX126" fmla="*/ 300376 w 841908"/>
                <a:gd name="connsiteY126" fmla="*/ 243867 h 762952"/>
                <a:gd name="connsiteX127" fmla="*/ 301786 w 841908"/>
                <a:gd name="connsiteY127" fmla="*/ 238423 h 762952"/>
                <a:gd name="connsiteX128" fmla="*/ 302813 w 841908"/>
                <a:gd name="connsiteY128" fmla="*/ 235421 h 762952"/>
                <a:gd name="connsiteX129" fmla="*/ 303661 w 841908"/>
                <a:gd name="connsiteY129" fmla="*/ 233450 h 762952"/>
                <a:gd name="connsiteX130" fmla="*/ 304318 w 841908"/>
                <a:gd name="connsiteY130" fmla="*/ 232039 h 762952"/>
                <a:gd name="connsiteX131" fmla="*/ 304510 w 841908"/>
                <a:gd name="connsiteY131" fmla="*/ 231660 h 762952"/>
                <a:gd name="connsiteX132" fmla="*/ 392271 w 841908"/>
                <a:gd name="connsiteY132" fmla="*/ 75283 h 762952"/>
                <a:gd name="connsiteX133" fmla="*/ 392558 w 841908"/>
                <a:gd name="connsiteY133" fmla="*/ 74813 h 762952"/>
                <a:gd name="connsiteX134" fmla="*/ 394434 w 841908"/>
                <a:gd name="connsiteY134" fmla="*/ 71712 h 762952"/>
                <a:gd name="connsiteX135" fmla="*/ 396117 w 841908"/>
                <a:gd name="connsiteY135" fmla="*/ 69270 h 762952"/>
                <a:gd name="connsiteX136" fmla="*/ 396686 w 841908"/>
                <a:gd name="connsiteY136" fmla="*/ 68525 h 762952"/>
                <a:gd name="connsiteX137" fmla="*/ 394243 w 841908"/>
                <a:gd name="connsiteY137" fmla="*/ 68525 h 762952"/>
                <a:gd name="connsiteX138" fmla="*/ 395362 w 841908"/>
                <a:gd name="connsiteY138" fmla="*/ 67212 h 762952"/>
                <a:gd name="connsiteX139" fmla="*/ 396398 w 841908"/>
                <a:gd name="connsiteY139" fmla="*/ 66177 h 762952"/>
                <a:gd name="connsiteX140" fmla="*/ 397352 w 841908"/>
                <a:gd name="connsiteY140" fmla="*/ 65333 h 762952"/>
                <a:gd name="connsiteX141" fmla="*/ 398181 w 841908"/>
                <a:gd name="connsiteY141" fmla="*/ 64582 h 762952"/>
                <a:gd name="connsiteX142" fmla="*/ 398948 w 841908"/>
                <a:gd name="connsiteY142" fmla="*/ 63925 h 762952"/>
                <a:gd name="connsiteX143" fmla="*/ 399694 w 841908"/>
                <a:gd name="connsiteY143" fmla="*/ 63363 h 762952"/>
                <a:gd name="connsiteX144" fmla="*/ 400357 w 841908"/>
                <a:gd name="connsiteY144" fmla="*/ 62894 h 762952"/>
                <a:gd name="connsiteX145" fmla="*/ 400999 w 841908"/>
                <a:gd name="connsiteY145" fmla="*/ 62516 h 762952"/>
                <a:gd name="connsiteX146" fmla="*/ 401663 w 841908"/>
                <a:gd name="connsiteY146" fmla="*/ 62142 h 762952"/>
                <a:gd name="connsiteX147" fmla="*/ 402326 w 841908"/>
                <a:gd name="connsiteY147" fmla="*/ 61860 h 762952"/>
                <a:gd name="connsiteX148" fmla="*/ 402885 w 841908"/>
                <a:gd name="connsiteY148" fmla="*/ 61577 h 762952"/>
                <a:gd name="connsiteX149" fmla="*/ 403549 w 841908"/>
                <a:gd name="connsiteY149" fmla="*/ 61390 h 762952"/>
                <a:gd name="connsiteX150" fmla="*/ 404212 w 841908"/>
                <a:gd name="connsiteY150" fmla="*/ 61203 h 762952"/>
                <a:gd name="connsiteX151" fmla="*/ 405331 w 841908"/>
                <a:gd name="connsiteY151" fmla="*/ 60921 h 762952"/>
                <a:gd name="connsiteX152" fmla="*/ 644977 w 841908"/>
                <a:gd name="connsiteY152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243092 w 841908"/>
                <a:gd name="connsiteY4" fmla="*/ 697528 h 762952"/>
                <a:gd name="connsiteX5" fmla="*/ 326843 w 841908"/>
                <a:gd name="connsiteY5" fmla="*/ 704189 h 762952"/>
                <a:gd name="connsiteX6" fmla="*/ 325631 w 841908"/>
                <a:gd name="connsiteY6" fmla="*/ 704472 h 762952"/>
                <a:gd name="connsiteX7" fmla="*/ 303652 w 841908"/>
                <a:gd name="connsiteY7" fmla="*/ 709070 h 762952"/>
                <a:gd name="connsiteX8" fmla="*/ 287507 w 841908"/>
                <a:gd name="connsiteY8" fmla="*/ 712449 h 762952"/>
                <a:gd name="connsiteX9" fmla="*/ 279820 w 841908"/>
                <a:gd name="connsiteY9" fmla="*/ 714139 h 762952"/>
                <a:gd name="connsiteX10" fmla="*/ 267055 w 841908"/>
                <a:gd name="connsiteY10" fmla="*/ 717049 h 762952"/>
                <a:gd name="connsiteX11" fmla="*/ 258783 w 841908"/>
                <a:gd name="connsiteY11" fmla="*/ 719113 h 762952"/>
                <a:gd name="connsiteX12" fmla="*/ 250995 w 841908"/>
                <a:gd name="connsiteY12" fmla="*/ 721086 h 762952"/>
                <a:gd name="connsiteX13" fmla="*/ 242637 w 841908"/>
                <a:gd name="connsiteY13" fmla="*/ 723432 h 762952"/>
                <a:gd name="connsiteX14" fmla="*/ 242552 w 841908"/>
                <a:gd name="connsiteY14" fmla="*/ 723432 h 762952"/>
                <a:gd name="connsiteX15" fmla="*/ 241140 w 841908"/>
                <a:gd name="connsiteY15" fmla="*/ 723902 h 762952"/>
                <a:gd name="connsiteX16" fmla="*/ 239172 w 841908"/>
                <a:gd name="connsiteY16" fmla="*/ 724654 h 762952"/>
                <a:gd name="connsiteX17" fmla="*/ 238886 w 841908"/>
                <a:gd name="connsiteY17" fmla="*/ 724747 h 762952"/>
                <a:gd name="connsiteX18" fmla="*/ 238516 w 841908"/>
                <a:gd name="connsiteY18" fmla="*/ 724934 h 762952"/>
                <a:gd name="connsiteX19" fmla="*/ 237203 w 841908"/>
                <a:gd name="connsiteY19" fmla="*/ 725498 h 762952"/>
                <a:gd name="connsiteX20" fmla="*/ 235235 w 841908"/>
                <a:gd name="connsiteY20" fmla="*/ 726437 h 762952"/>
                <a:gd name="connsiteX21" fmla="*/ 235036 w 841908"/>
                <a:gd name="connsiteY21" fmla="*/ 726530 h 762952"/>
                <a:gd name="connsiteX22" fmla="*/ 234665 w 841908"/>
                <a:gd name="connsiteY22" fmla="*/ 726718 h 762952"/>
                <a:gd name="connsiteX23" fmla="*/ 233253 w 841908"/>
                <a:gd name="connsiteY23" fmla="*/ 727469 h 762952"/>
                <a:gd name="connsiteX24" fmla="*/ 231384 w 841908"/>
                <a:gd name="connsiteY24" fmla="*/ 728690 h 762952"/>
                <a:gd name="connsiteX25" fmla="*/ 231199 w 841908"/>
                <a:gd name="connsiteY25" fmla="*/ 728783 h 762952"/>
                <a:gd name="connsiteX26" fmla="*/ 230914 w 841908"/>
                <a:gd name="connsiteY26" fmla="*/ 728971 h 762952"/>
                <a:gd name="connsiteX27" fmla="*/ 229416 w 841908"/>
                <a:gd name="connsiteY27" fmla="*/ 730005 h 762952"/>
                <a:gd name="connsiteX28" fmla="*/ 227633 w 841908"/>
                <a:gd name="connsiteY28" fmla="*/ 731411 h 762952"/>
                <a:gd name="connsiteX29" fmla="*/ 227534 w 841908"/>
                <a:gd name="connsiteY29" fmla="*/ 731507 h 762952"/>
                <a:gd name="connsiteX30" fmla="*/ 227448 w 841908"/>
                <a:gd name="connsiteY30" fmla="*/ 731600 h 762952"/>
                <a:gd name="connsiteX31" fmla="*/ 225936 w 841908"/>
                <a:gd name="connsiteY31" fmla="*/ 732820 h 762952"/>
                <a:gd name="connsiteX32" fmla="*/ 224339 w 841908"/>
                <a:gd name="connsiteY32" fmla="*/ 734322 h 762952"/>
                <a:gd name="connsiteX33" fmla="*/ 224153 w 841908"/>
                <a:gd name="connsiteY33" fmla="*/ 734509 h 762952"/>
                <a:gd name="connsiteX34" fmla="*/ 223968 w 841908"/>
                <a:gd name="connsiteY34" fmla="*/ 734698 h 762952"/>
                <a:gd name="connsiteX35" fmla="*/ 222756 w 841908"/>
                <a:gd name="connsiteY35" fmla="*/ 735824 h 762952"/>
                <a:gd name="connsiteX36" fmla="*/ 221344 w 841908"/>
                <a:gd name="connsiteY36" fmla="*/ 737326 h 762952"/>
                <a:gd name="connsiteX37" fmla="*/ 221058 w 841908"/>
                <a:gd name="connsiteY37" fmla="*/ 737701 h 762952"/>
                <a:gd name="connsiteX38" fmla="*/ 220773 w 841908"/>
                <a:gd name="connsiteY38" fmla="*/ 737983 h 762952"/>
                <a:gd name="connsiteX39" fmla="*/ 220031 w 841908"/>
                <a:gd name="connsiteY39" fmla="*/ 738828 h 762952"/>
                <a:gd name="connsiteX40" fmla="*/ 218805 w 841908"/>
                <a:gd name="connsiteY40" fmla="*/ 740330 h 762952"/>
                <a:gd name="connsiteX41" fmla="*/ 218249 w 841908"/>
                <a:gd name="connsiteY41" fmla="*/ 741081 h 762952"/>
                <a:gd name="connsiteX42" fmla="*/ 218063 w 841908"/>
                <a:gd name="connsiteY42" fmla="*/ 741362 h 762952"/>
                <a:gd name="connsiteX43" fmla="*/ 217778 w 841908"/>
                <a:gd name="connsiteY43" fmla="*/ 741737 h 762952"/>
                <a:gd name="connsiteX44" fmla="*/ 216837 w 841908"/>
                <a:gd name="connsiteY44" fmla="*/ 743145 h 762952"/>
                <a:gd name="connsiteX45" fmla="*/ 215995 w 841908"/>
                <a:gd name="connsiteY45" fmla="*/ 744460 h 762952"/>
                <a:gd name="connsiteX46" fmla="*/ 207656 w 841908"/>
                <a:gd name="connsiteY46" fmla="*/ 744460 h 762952"/>
                <a:gd name="connsiteX47" fmla="*/ 197211 w 841908"/>
                <a:gd name="connsiteY47" fmla="*/ 762952 h 762952"/>
                <a:gd name="connsiteX48" fmla="*/ 0 w 841908"/>
                <a:gd name="connsiteY48" fmla="*/ 762952 h 762952"/>
                <a:gd name="connsiteX49" fmla="*/ 11920 w 841908"/>
                <a:gd name="connsiteY49" fmla="*/ 741832 h 762952"/>
                <a:gd name="connsiteX50" fmla="*/ 12114 w 841908"/>
                <a:gd name="connsiteY50" fmla="*/ 741550 h 762952"/>
                <a:gd name="connsiteX51" fmla="*/ 20697 w 841908"/>
                <a:gd name="connsiteY51" fmla="*/ 741550 h 762952"/>
                <a:gd name="connsiteX52" fmla="*/ 21684 w 841908"/>
                <a:gd name="connsiteY52" fmla="*/ 740237 h 762952"/>
                <a:gd name="connsiteX53" fmla="*/ 22910 w 841908"/>
                <a:gd name="connsiteY53" fmla="*/ 738734 h 762952"/>
                <a:gd name="connsiteX54" fmla="*/ 24222 w 841908"/>
                <a:gd name="connsiteY54" fmla="*/ 737232 h 762952"/>
                <a:gd name="connsiteX55" fmla="*/ 25620 w 841908"/>
                <a:gd name="connsiteY55" fmla="*/ 735730 h 762952"/>
                <a:gd name="connsiteX56" fmla="*/ 27132 w 841908"/>
                <a:gd name="connsiteY56" fmla="*/ 734230 h 762952"/>
                <a:gd name="connsiteX57" fmla="*/ 28729 w 841908"/>
                <a:gd name="connsiteY57" fmla="*/ 732728 h 762952"/>
                <a:gd name="connsiteX58" fmla="*/ 30412 w 841908"/>
                <a:gd name="connsiteY58" fmla="*/ 731319 h 762952"/>
                <a:gd name="connsiteX59" fmla="*/ 32195 w 841908"/>
                <a:gd name="connsiteY59" fmla="*/ 729911 h 762952"/>
                <a:gd name="connsiteX60" fmla="*/ 34078 w 841908"/>
                <a:gd name="connsiteY60" fmla="*/ 728598 h 762952"/>
                <a:gd name="connsiteX61" fmla="*/ 35946 w 841908"/>
                <a:gd name="connsiteY61" fmla="*/ 727377 h 762952"/>
                <a:gd name="connsiteX62" fmla="*/ 37914 w 841908"/>
                <a:gd name="connsiteY62" fmla="*/ 726251 h 762952"/>
                <a:gd name="connsiteX63" fmla="*/ 39897 w 841908"/>
                <a:gd name="connsiteY63" fmla="*/ 725313 h 762952"/>
                <a:gd name="connsiteX64" fmla="*/ 41865 w 841908"/>
                <a:gd name="connsiteY64" fmla="*/ 724466 h 762952"/>
                <a:gd name="connsiteX65" fmla="*/ 43833 w 841908"/>
                <a:gd name="connsiteY65" fmla="*/ 723715 h 762952"/>
                <a:gd name="connsiteX66" fmla="*/ 45245 w 841908"/>
                <a:gd name="connsiteY66" fmla="*/ 723247 h 762952"/>
                <a:gd name="connsiteX67" fmla="*/ 53589 w 841908"/>
                <a:gd name="connsiteY67" fmla="*/ 720900 h 762952"/>
                <a:gd name="connsiteX68" fmla="*/ 129536 w 841908"/>
                <a:gd name="connsiteY68" fmla="*/ 704004 h 762952"/>
                <a:gd name="connsiteX69" fmla="*/ 128222 w 841908"/>
                <a:gd name="connsiteY69" fmla="*/ 697528 h 762952"/>
                <a:gd name="connsiteX70" fmla="*/ 75856 w 841908"/>
                <a:gd name="connsiteY70" fmla="*/ 426346 h 762952"/>
                <a:gd name="connsiteX71" fmla="*/ 75093 w 841908"/>
                <a:gd name="connsiteY71" fmla="*/ 426346 h 762952"/>
                <a:gd name="connsiteX72" fmla="*/ 75821 w 841908"/>
                <a:gd name="connsiteY72" fmla="*/ 426166 h 762952"/>
                <a:gd name="connsiteX73" fmla="*/ 75094 w 841908"/>
                <a:gd name="connsiteY73" fmla="*/ 422402 h 762952"/>
                <a:gd name="connsiteX74" fmla="*/ 318027 w 841908"/>
                <a:gd name="connsiteY74" fmla="*/ 366082 h 762952"/>
                <a:gd name="connsiteX75" fmla="*/ 644977 w 841908"/>
                <a:gd name="connsiteY75" fmla="*/ 0 h 762952"/>
                <a:gd name="connsiteX76" fmla="*/ 841908 w 841908"/>
                <a:gd name="connsiteY76" fmla="*/ 0 h 762952"/>
                <a:gd name="connsiteX77" fmla="*/ 749536 w 841908"/>
                <a:gd name="connsiteY77" fmla="*/ 23184 h 762952"/>
                <a:gd name="connsiteX78" fmla="*/ 734717 w 841908"/>
                <a:gd name="connsiteY78" fmla="*/ 26940 h 762952"/>
                <a:gd name="connsiteX79" fmla="*/ 719505 w 841908"/>
                <a:gd name="connsiteY79" fmla="*/ 30789 h 762952"/>
                <a:gd name="connsiteX80" fmla="*/ 694344 w 841908"/>
                <a:gd name="connsiteY80" fmla="*/ 37172 h 762952"/>
                <a:gd name="connsiteX81" fmla="*/ 690033 w 841908"/>
                <a:gd name="connsiteY81" fmla="*/ 38298 h 762952"/>
                <a:gd name="connsiteX82" fmla="*/ 666365 w 841908"/>
                <a:gd name="connsiteY82" fmla="*/ 44303 h 762952"/>
                <a:gd name="connsiteX83" fmla="*/ 660459 w 841908"/>
                <a:gd name="connsiteY83" fmla="*/ 45807 h 762952"/>
                <a:gd name="connsiteX84" fmla="*/ 642635 w 841908"/>
                <a:gd name="connsiteY84" fmla="*/ 50407 h 762952"/>
                <a:gd name="connsiteX85" fmla="*/ 630987 w 841908"/>
                <a:gd name="connsiteY85" fmla="*/ 53408 h 762952"/>
                <a:gd name="connsiteX86" fmla="*/ 614552 w 841908"/>
                <a:gd name="connsiteY86" fmla="*/ 57729 h 762952"/>
                <a:gd name="connsiteX87" fmla="*/ 602262 w 841908"/>
                <a:gd name="connsiteY87" fmla="*/ 60921 h 762952"/>
                <a:gd name="connsiteX88" fmla="*/ 601143 w 841908"/>
                <a:gd name="connsiteY88" fmla="*/ 61200 h 762952"/>
                <a:gd name="connsiteX89" fmla="*/ 600480 w 841908"/>
                <a:gd name="connsiteY89" fmla="*/ 61390 h 762952"/>
                <a:gd name="connsiteX90" fmla="*/ 599817 w 841908"/>
                <a:gd name="connsiteY90" fmla="*/ 61577 h 762952"/>
                <a:gd name="connsiteX91" fmla="*/ 599257 w 841908"/>
                <a:gd name="connsiteY91" fmla="*/ 61860 h 762952"/>
                <a:gd name="connsiteX92" fmla="*/ 598780 w 841908"/>
                <a:gd name="connsiteY92" fmla="*/ 62142 h 762952"/>
                <a:gd name="connsiteX93" fmla="*/ 598697 w 841908"/>
                <a:gd name="connsiteY93" fmla="*/ 62234 h 762952"/>
                <a:gd name="connsiteX94" fmla="*/ 598034 w 841908"/>
                <a:gd name="connsiteY94" fmla="*/ 62611 h 762952"/>
                <a:gd name="connsiteX95" fmla="*/ 597371 w 841908"/>
                <a:gd name="connsiteY95" fmla="*/ 62986 h 762952"/>
                <a:gd name="connsiteX96" fmla="*/ 596729 w 841908"/>
                <a:gd name="connsiteY96" fmla="*/ 63455 h 762952"/>
                <a:gd name="connsiteX97" fmla="*/ 596542 w 841908"/>
                <a:gd name="connsiteY97" fmla="*/ 63643 h 762952"/>
                <a:gd name="connsiteX98" fmla="*/ 596438 w 841908"/>
                <a:gd name="connsiteY98" fmla="*/ 63738 h 762952"/>
                <a:gd name="connsiteX99" fmla="*/ 596065 w 841908"/>
                <a:gd name="connsiteY99" fmla="*/ 64017 h 762952"/>
                <a:gd name="connsiteX100" fmla="*/ 595319 w 841908"/>
                <a:gd name="connsiteY100" fmla="*/ 64677 h 762952"/>
                <a:gd name="connsiteX101" fmla="*/ 594469 w 841908"/>
                <a:gd name="connsiteY101" fmla="*/ 65425 h 762952"/>
                <a:gd name="connsiteX102" fmla="*/ 594366 w 841908"/>
                <a:gd name="connsiteY102" fmla="*/ 65521 h 762952"/>
                <a:gd name="connsiteX103" fmla="*/ 594283 w 841908"/>
                <a:gd name="connsiteY103" fmla="*/ 65616 h 762952"/>
                <a:gd name="connsiteX104" fmla="*/ 594099 w 841908"/>
                <a:gd name="connsiteY104" fmla="*/ 65798 h 762952"/>
                <a:gd name="connsiteX105" fmla="*/ 596060 w 841908"/>
                <a:gd name="connsiteY105" fmla="*/ 65798 h 762952"/>
                <a:gd name="connsiteX106" fmla="*/ 594746 w 841908"/>
                <a:gd name="connsiteY106" fmla="*/ 67398 h 762952"/>
                <a:gd name="connsiteX107" fmla="*/ 593240 w 841908"/>
                <a:gd name="connsiteY107" fmla="*/ 69369 h 762952"/>
                <a:gd name="connsiteX108" fmla="*/ 592966 w 841908"/>
                <a:gd name="connsiteY108" fmla="*/ 69740 h 762952"/>
                <a:gd name="connsiteX109" fmla="*/ 592213 w 841908"/>
                <a:gd name="connsiteY109" fmla="*/ 70870 h 762952"/>
                <a:gd name="connsiteX110" fmla="*/ 591556 w 841908"/>
                <a:gd name="connsiteY110" fmla="*/ 71811 h 762952"/>
                <a:gd name="connsiteX111" fmla="*/ 591269 w 841908"/>
                <a:gd name="connsiteY111" fmla="*/ 72182 h 762952"/>
                <a:gd name="connsiteX112" fmla="*/ 590051 w 841908"/>
                <a:gd name="connsiteY112" fmla="*/ 74153 h 762952"/>
                <a:gd name="connsiteX113" fmla="*/ 589681 w 841908"/>
                <a:gd name="connsiteY113" fmla="*/ 74813 h 762952"/>
                <a:gd name="connsiteX114" fmla="*/ 589393 w 841908"/>
                <a:gd name="connsiteY114" fmla="*/ 75283 h 762952"/>
                <a:gd name="connsiteX115" fmla="*/ 501633 w 841908"/>
                <a:gd name="connsiteY115" fmla="*/ 231660 h 762952"/>
                <a:gd name="connsiteX116" fmla="*/ 501441 w 841908"/>
                <a:gd name="connsiteY116" fmla="*/ 232039 h 762952"/>
                <a:gd name="connsiteX117" fmla="*/ 500784 w 841908"/>
                <a:gd name="connsiteY117" fmla="*/ 233450 h 762952"/>
                <a:gd name="connsiteX118" fmla="*/ 500223 w 841908"/>
                <a:gd name="connsiteY118" fmla="*/ 234761 h 762952"/>
                <a:gd name="connsiteX119" fmla="*/ 500031 w 841908"/>
                <a:gd name="connsiteY119" fmla="*/ 235140 h 762952"/>
                <a:gd name="connsiteX120" fmla="*/ 499935 w 841908"/>
                <a:gd name="connsiteY120" fmla="*/ 235421 h 762952"/>
                <a:gd name="connsiteX121" fmla="*/ 498909 w 841908"/>
                <a:gd name="connsiteY121" fmla="*/ 238423 h 762952"/>
                <a:gd name="connsiteX122" fmla="*/ 498909 w 841908"/>
                <a:gd name="connsiteY122" fmla="*/ 238613 h 762952"/>
                <a:gd name="connsiteX123" fmla="*/ 497690 w 841908"/>
                <a:gd name="connsiteY123" fmla="*/ 243496 h 762952"/>
                <a:gd name="connsiteX124" fmla="*/ 497594 w 841908"/>
                <a:gd name="connsiteY124" fmla="*/ 243867 h 762952"/>
                <a:gd name="connsiteX125" fmla="*/ 300376 w 841908"/>
                <a:gd name="connsiteY125" fmla="*/ 243867 h 762952"/>
                <a:gd name="connsiteX126" fmla="*/ 301786 w 841908"/>
                <a:gd name="connsiteY126" fmla="*/ 238423 h 762952"/>
                <a:gd name="connsiteX127" fmla="*/ 302813 w 841908"/>
                <a:gd name="connsiteY127" fmla="*/ 235421 h 762952"/>
                <a:gd name="connsiteX128" fmla="*/ 303661 w 841908"/>
                <a:gd name="connsiteY128" fmla="*/ 233450 h 762952"/>
                <a:gd name="connsiteX129" fmla="*/ 304318 w 841908"/>
                <a:gd name="connsiteY129" fmla="*/ 232039 h 762952"/>
                <a:gd name="connsiteX130" fmla="*/ 304510 w 841908"/>
                <a:gd name="connsiteY130" fmla="*/ 231660 h 762952"/>
                <a:gd name="connsiteX131" fmla="*/ 392271 w 841908"/>
                <a:gd name="connsiteY131" fmla="*/ 75283 h 762952"/>
                <a:gd name="connsiteX132" fmla="*/ 392558 w 841908"/>
                <a:gd name="connsiteY132" fmla="*/ 74813 h 762952"/>
                <a:gd name="connsiteX133" fmla="*/ 394434 w 841908"/>
                <a:gd name="connsiteY133" fmla="*/ 71712 h 762952"/>
                <a:gd name="connsiteX134" fmla="*/ 396117 w 841908"/>
                <a:gd name="connsiteY134" fmla="*/ 69270 h 762952"/>
                <a:gd name="connsiteX135" fmla="*/ 396686 w 841908"/>
                <a:gd name="connsiteY135" fmla="*/ 68525 h 762952"/>
                <a:gd name="connsiteX136" fmla="*/ 394243 w 841908"/>
                <a:gd name="connsiteY136" fmla="*/ 68525 h 762952"/>
                <a:gd name="connsiteX137" fmla="*/ 395362 w 841908"/>
                <a:gd name="connsiteY137" fmla="*/ 67212 h 762952"/>
                <a:gd name="connsiteX138" fmla="*/ 396398 w 841908"/>
                <a:gd name="connsiteY138" fmla="*/ 66177 h 762952"/>
                <a:gd name="connsiteX139" fmla="*/ 397352 w 841908"/>
                <a:gd name="connsiteY139" fmla="*/ 65333 h 762952"/>
                <a:gd name="connsiteX140" fmla="*/ 398181 w 841908"/>
                <a:gd name="connsiteY140" fmla="*/ 64582 h 762952"/>
                <a:gd name="connsiteX141" fmla="*/ 398948 w 841908"/>
                <a:gd name="connsiteY141" fmla="*/ 63925 h 762952"/>
                <a:gd name="connsiteX142" fmla="*/ 399694 w 841908"/>
                <a:gd name="connsiteY142" fmla="*/ 63363 h 762952"/>
                <a:gd name="connsiteX143" fmla="*/ 400357 w 841908"/>
                <a:gd name="connsiteY143" fmla="*/ 62894 h 762952"/>
                <a:gd name="connsiteX144" fmla="*/ 400999 w 841908"/>
                <a:gd name="connsiteY144" fmla="*/ 62516 h 762952"/>
                <a:gd name="connsiteX145" fmla="*/ 401663 w 841908"/>
                <a:gd name="connsiteY145" fmla="*/ 62142 h 762952"/>
                <a:gd name="connsiteX146" fmla="*/ 402326 w 841908"/>
                <a:gd name="connsiteY146" fmla="*/ 61860 h 762952"/>
                <a:gd name="connsiteX147" fmla="*/ 402885 w 841908"/>
                <a:gd name="connsiteY147" fmla="*/ 61577 h 762952"/>
                <a:gd name="connsiteX148" fmla="*/ 403549 w 841908"/>
                <a:gd name="connsiteY148" fmla="*/ 61390 h 762952"/>
                <a:gd name="connsiteX149" fmla="*/ 404212 w 841908"/>
                <a:gd name="connsiteY149" fmla="*/ 61203 h 762952"/>
                <a:gd name="connsiteX150" fmla="*/ 405331 w 841908"/>
                <a:gd name="connsiteY150" fmla="*/ 60921 h 762952"/>
                <a:gd name="connsiteX151" fmla="*/ 644977 w 841908"/>
                <a:gd name="connsiteY151" fmla="*/ 0 h 762952"/>
                <a:gd name="connsiteX0" fmla="*/ 318027 w 841908"/>
                <a:gd name="connsiteY0" fmla="*/ 366082 h 762952"/>
                <a:gd name="connsiteX1" fmla="*/ 515236 w 841908"/>
                <a:gd name="connsiteY1" fmla="*/ 366082 h 762952"/>
                <a:gd name="connsiteX2" fmla="*/ 273035 w 841908"/>
                <a:gd name="connsiteY2" fmla="*/ 426164 h 762952"/>
                <a:gd name="connsiteX3" fmla="*/ 325437 w 841908"/>
                <a:gd name="connsiteY3" fmla="*/ 697528 h 762952"/>
                <a:gd name="connsiteX4" fmla="*/ 326843 w 841908"/>
                <a:gd name="connsiteY4" fmla="*/ 704189 h 762952"/>
                <a:gd name="connsiteX5" fmla="*/ 325631 w 841908"/>
                <a:gd name="connsiteY5" fmla="*/ 704472 h 762952"/>
                <a:gd name="connsiteX6" fmla="*/ 303652 w 841908"/>
                <a:gd name="connsiteY6" fmla="*/ 709070 h 762952"/>
                <a:gd name="connsiteX7" fmla="*/ 287507 w 841908"/>
                <a:gd name="connsiteY7" fmla="*/ 712449 h 762952"/>
                <a:gd name="connsiteX8" fmla="*/ 279820 w 841908"/>
                <a:gd name="connsiteY8" fmla="*/ 714139 h 762952"/>
                <a:gd name="connsiteX9" fmla="*/ 267055 w 841908"/>
                <a:gd name="connsiteY9" fmla="*/ 717049 h 762952"/>
                <a:gd name="connsiteX10" fmla="*/ 258783 w 841908"/>
                <a:gd name="connsiteY10" fmla="*/ 719113 h 762952"/>
                <a:gd name="connsiteX11" fmla="*/ 250995 w 841908"/>
                <a:gd name="connsiteY11" fmla="*/ 721086 h 762952"/>
                <a:gd name="connsiteX12" fmla="*/ 242637 w 841908"/>
                <a:gd name="connsiteY12" fmla="*/ 723432 h 762952"/>
                <a:gd name="connsiteX13" fmla="*/ 242552 w 841908"/>
                <a:gd name="connsiteY13" fmla="*/ 723432 h 762952"/>
                <a:gd name="connsiteX14" fmla="*/ 241140 w 841908"/>
                <a:gd name="connsiteY14" fmla="*/ 723902 h 762952"/>
                <a:gd name="connsiteX15" fmla="*/ 239172 w 841908"/>
                <a:gd name="connsiteY15" fmla="*/ 724654 h 762952"/>
                <a:gd name="connsiteX16" fmla="*/ 238886 w 841908"/>
                <a:gd name="connsiteY16" fmla="*/ 724747 h 762952"/>
                <a:gd name="connsiteX17" fmla="*/ 238516 w 841908"/>
                <a:gd name="connsiteY17" fmla="*/ 724934 h 762952"/>
                <a:gd name="connsiteX18" fmla="*/ 237203 w 841908"/>
                <a:gd name="connsiteY18" fmla="*/ 725498 h 762952"/>
                <a:gd name="connsiteX19" fmla="*/ 235235 w 841908"/>
                <a:gd name="connsiteY19" fmla="*/ 726437 h 762952"/>
                <a:gd name="connsiteX20" fmla="*/ 235036 w 841908"/>
                <a:gd name="connsiteY20" fmla="*/ 726530 h 762952"/>
                <a:gd name="connsiteX21" fmla="*/ 234665 w 841908"/>
                <a:gd name="connsiteY21" fmla="*/ 726718 h 762952"/>
                <a:gd name="connsiteX22" fmla="*/ 233253 w 841908"/>
                <a:gd name="connsiteY22" fmla="*/ 727469 h 762952"/>
                <a:gd name="connsiteX23" fmla="*/ 231384 w 841908"/>
                <a:gd name="connsiteY23" fmla="*/ 728690 h 762952"/>
                <a:gd name="connsiteX24" fmla="*/ 231199 w 841908"/>
                <a:gd name="connsiteY24" fmla="*/ 728783 h 762952"/>
                <a:gd name="connsiteX25" fmla="*/ 230914 w 841908"/>
                <a:gd name="connsiteY25" fmla="*/ 728971 h 762952"/>
                <a:gd name="connsiteX26" fmla="*/ 229416 w 841908"/>
                <a:gd name="connsiteY26" fmla="*/ 730005 h 762952"/>
                <a:gd name="connsiteX27" fmla="*/ 227633 w 841908"/>
                <a:gd name="connsiteY27" fmla="*/ 731411 h 762952"/>
                <a:gd name="connsiteX28" fmla="*/ 227534 w 841908"/>
                <a:gd name="connsiteY28" fmla="*/ 731507 h 762952"/>
                <a:gd name="connsiteX29" fmla="*/ 227448 w 841908"/>
                <a:gd name="connsiteY29" fmla="*/ 731600 h 762952"/>
                <a:gd name="connsiteX30" fmla="*/ 225936 w 841908"/>
                <a:gd name="connsiteY30" fmla="*/ 732820 h 762952"/>
                <a:gd name="connsiteX31" fmla="*/ 224339 w 841908"/>
                <a:gd name="connsiteY31" fmla="*/ 734322 h 762952"/>
                <a:gd name="connsiteX32" fmla="*/ 224153 w 841908"/>
                <a:gd name="connsiteY32" fmla="*/ 734509 h 762952"/>
                <a:gd name="connsiteX33" fmla="*/ 223968 w 841908"/>
                <a:gd name="connsiteY33" fmla="*/ 734698 h 762952"/>
                <a:gd name="connsiteX34" fmla="*/ 222756 w 841908"/>
                <a:gd name="connsiteY34" fmla="*/ 735824 h 762952"/>
                <a:gd name="connsiteX35" fmla="*/ 221344 w 841908"/>
                <a:gd name="connsiteY35" fmla="*/ 737326 h 762952"/>
                <a:gd name="connsiteX36" fmla="*/ 221058 w 841908"/>
                <a:gd name="connsiteY36" fmla="*/ 737701 h 762952"/>
                <a:gd name="connsiteX37" fmla="*/ 220773 w 841908"/>
                <a:gd name="connsiteY37" fmla="*/ 737983 h 762952"/>
                <a:gd name="connsiteX38" fmla="*/ 220031 w 841908"/>
                <a:gd name="connsiteY38" fmla="*/ 738828 h 762952"/>
                <a:gd name="connsiteX39" fmla="*/ 218805 w 841908"/>
                <a:gd name="connsiteY39" fmla="*/ 740330 h 762952"/>
                <a:gd name="connsiteX40" fmla="*/ 218249 w 841908"/>
                <a:gd name="connsiteY40" fmla="*/ 741081 h 762952"/>
                <a:gd name="connsiteX41" fmla="*/ 218063 w 841908"/>
                <a:gd name="connsiteY41" fmla="*/ 741362 h 762952"/>
                <a:gd name="connsiteX42" fmla="*/ 217778 w 841908"/>
                <a:gd name="connsiteY42" fmla="*/ 741737 h 762952"/>
                <a:gd name="connsiteX43" fmla="*/ 216837 w 841908"/>
                <a:gd name="connsiteY43" fmla="*/ 743145 h 762952"/>
                <a:gd name="connsiteX44" fmla="*/ 215995 w 841908"/>
                <a:gd name="connsiteY44" fmla="*/ 744460 h 762952"/>
                <a:gd name="connsiteX45" fmla="*/ 207656 w 841908"/>
                <a:gd name="connsiteY45" fmla="*/ 744460 h 762952"/>
                <a:gd name="connsiteX46" fmla="*/ 197211 w 841908"/>
                <a:gd name="connsiteY46" fmla="*/ 762952 h 762952"/>
                <a:gd name="connsiteX47" fmla="*/ 0 w 841908"/>
                <a:gd name="connsiteY47" fmla="*/ 762952 h 762952"/>
                <a:gd name="connsiteX48" fmla="*/ 11920 w 841908"/>
                <a:gd name="connsiteY48" fmla="*/ 741832 h 762952"/>
                <a:gd name="connsiteX49" fmla="*/ 12114 w 841908"/>
                <a:gd name="connsiteY49" fmla="*/ 741550 h 762952"/>
                <a:gd name="connsiteX50" fmla="*/ 20697 w 841908"/>
                <a:gd name="connsiteY50" fmla="*/ 741550 h 762952"/>
                <a:gd name="connsiteX51" fmla="*/ 21684 w 841908"/>
                <a:gd name="connsiteY51" fmla="*/ 740237 h 762952"/>
                <a:gd name="connsiteX52" fmla="*/ 22910 w 841908"/>
                <a:gd name="connsiteY52" fmla="*/ 738734 h 762952"/>
                <a:gd name="connsiteX53" fmla="*/ 24222 w 841908"/>
                <a:gd name="connsiteY53" fmla="*/ 737232 h 762952"/>
                <a:gd name="connsiteX54" fmla="*/ 25620 w 841908"/>
                <a:gd name="connsiteY54" fmla="*/ 735730 h 762952"/>
                <a:gd name="connsiteX55" fmla="*/ 27132 w 841908"/>
                <a:gd name="connsiteY55" fmla="*/ 734230 h 762952"/>
                <a:gd name="connsiteX56" fmla="*/ 28729 w 841908"/>
                <a:gd name="connsiteY56" fmla="*/ 732728 h 762952"/>
                <a:gd name="connsiteX57" fmla="*/ 30412 w 841908"/>
                <a:gd name="connsiteY57" fmla="*/ 731319 h 762952"/>
                <a:gd name="connsiteX58" fmla="*/ 32195 w 841908"/>
                <a:gd name="connsiteY58" fmla="*/ 729911 h 762952"/>
                <a:gd name="connsiteX59" fmla="*/ 34078 w 841908"/>
                <a:gd name="connsiteY59" fmla="*/ 728598 h 762952"/>
                <a:gd name="connsiteX60" fmla="*/ 35946 w 841908"/>
                <a:gd name="connsiteY60" fmla="*/ 727377 h 762952"/>
                <a:gd name="connsiteX61" fmla="*/ 37914 w 841908"/>
                <a:gd name="connsiteY61" fmla="*/ 726251 h 762952"/>
                <a:gd name="connsiteX62" fmla="*/ 39897 w 841908"/>
                <a:gd name="connsiteY62" fmla="*/ 725313 h 762952"/>
                <a:gd name="connsiteX63" fmla="*/ 41865 w 841908"/>
                <a:gd name="connsiteY63" fmla="*/ 724466 h 762952"/>
                <a:gd name="connsiteX64" fmla="*/ 43833 w 841908"/>
                <a:gd name="connsiteY64" fmla="*/ 723715 h 762952"/>
                <a:gd name="connsiteX65" fmla="*/ 45245 w 841908"/>
                <a:gd name="connsiteY65" fmla="*/ 723247 h 762952"/>
                <a:gd name="connsiteX66" fmla="*/ 53589 w 841908"/>
                <a:gd name="connsiteY66" fmla="*/ 720900 h 762952"/>
                <a:gd name="connsiteX67" fmla="*/ 129536 w 841908"/>
                <a:gd name="connsiteY67" fmla="*/ 704004 h 762952"/>
                <a:gd name="connsiteX68" fmla="*/ 128222 w 841908"/>
                <a:gd name="connsiteY68" fmla="*/ 697528 h 762952"/>
                <a:gd name="connsiteX69" fmla="*/ 75856 w 841908"/>
                <a:gd name="connsiteY69" fmla="*/ 426346 h 762952"/>
                <a:gd name="connsiteX70" fmla="*/ 75093 w 841908"/>
                <a:gd name="connsiteY70" fmla="*/ 426346 h 762952"/>
                <a:gd name="connsiteX71" fmla="*/ 75821 w 841908"/>
                <a:gd name="connsiteY71" fmla="*/ 426166 h 762952"/>
                <a:gd name="connsiteX72" fmla="*/ 75094 w 841908"/>
                <a:gd name="connsiteY72" fmla="*/ 422402 h 762952"/>
                <a:gd name="connsiteX73" fmla="*/ 318027 w 841908"/>
                <a:gd name="connsiteY73" fmla="*/ 366082 h 762952"/>
                <a:gd name="connsiteX74" fmla="*/ 644977 w 841908"/>
                <a:gd name="connsiteY74" fmla="*/ 0 h 762952"/>
                <a:gd name="connsiteX75" fmla="*/ 841908 w 841908"/>
                <a:gd name="connsiteY75" fmla="*/ 0 h 762952"/>
                <a:gd name="connsiteX76" fmla="*/ 749536 w 841908"/>
                <a:gd name="connsiteY76" fmla="*/ 23184 h 762952"/>
                <a:gd name="connsiteX77" fmla="*/ 734717 w 841908"/>
                <a:gd name="connsiteY77" fmla="*/ 26940 h 762952"/>
                <a:gd name="connsiteX78" fmla="*/ 719505 w 841908"/>
                <a:gd name="connsiteY78" fmla="*/ 30789 h 762952"/>
                <a:gd name="connsiteX79" fmla="*/ 694344 w 841908"/>
                <a:gd name="connsiteY79" fmla="*/ 37172 h 762952"/>
                <a:gd name="connsiteX80" fmla="*/ 690033 w 841908"/>
                <a:gd name="connsiteY80" fmla="*/ 38298 h 762952"/>
                <a:gd name="connsiteX81" fmla="*/ 666365 w 841908"/>
                <a:gd name="connsiteY81" fmla="*/ 44303 h 762952"/>
                <a:gd name="connsiteX82" fmla="*/ 660459 w 841908"/>
                <a:gd name="connsiteY82" fmla="*/ 45807 h 762952"/>
                <a:gd name="connsiteX83" fmla="*/ 642635 w 841908"/>
                <a:gd name="connsiteY83" fmla="*/ 50407 h 762952"/>
                <a:gd name="connsiteX84" fmla="*/ 630987 w 841908"/>
                <a:gd name="connsiteY84" fmla="*/ 53408 h 762952"/>
                <a:gd name="connsiteX85" fmla="*/ 614552 w 841908"/>
                <a:gd name="connsiteY85" fmla="*/ 57729 h 762952"/>
                <a:gd name="connsiteX86" fmla="*/ 602262 w 841908"/>
                <a:gd name="connsiteY86" fmla="*/ 60921 h 762952"/>
                <a:gd name="connsiteX87" fmla="*/ 601143 w 841908"/>
                <a:gd name="connsiteY87" fmla="*/ 61200 h 762952"/>
                <a:gd name="connsiteX88" fmla="*/ 600480 w 841908"/>
                <a:gd name="connsiteY88" fmla="*/ 61390 h 762952"/>
                <a:gd name="connsiteX89" fmla="*/ 599817 w 841908"/>
                <a:gd name="connsiteY89" fmla="*/ 61577 h 762952"/>
                <a:gd name="connsiteX90" fmla="*/ 599257 w 841908"/>
                <a:gd name="connsiteY90" fmla="*/ 61860 h 762952"/>
                <a:gd name="connsiteX91" fmla="*/ 598780 w 841908"/>
                <a:gd name="connsiteY91" fmla="*/ 62142 h 762952"/>
                <a:gd name="connsiteX92" fmla="*/ 598697 w 841908"/>
                <a:gd name="connsiteY92" fmla="*/ 62234 h 762952"/>
                <a:gd name="connsiteX93" fmla="*/ 598034 w 841908"/>
                <a:gd name="connsiteY93" fmla="*/ 62611 h 762952"/>
                <a:gd name="connsiteX94" fmla="*/ 597371 w 841908"/>
                <a:gd name="connsiteY94" fmla="*/ 62986 h 762952"/>
                <a:gd name="connsiteX95" fmla="*/ 596729 w 841908"/>
                <a:gd name="connsiteY95" fmla="*/ 63455 h 762952"/>
                <a:gd name="connsiteX96" fmla="*/ 596542 w 841908"/>
                <a:gd name="connsiteY96" fmla="*/ 63643 h 762952"/>
                <a:gd name="connsiteX97" fmla="*/ 596438 w 841908"/>
                <a:gd name="connsiteY97" fmla="*/ 63738 h 762952"/>
                <a:gd name="connsiteX98" fmla="*/ 596065 w 841908"/>
                <a:gd name="connsiteY98" fmla="*/ 64017 h 762952"/>
                <a:gd name="connsiteX99" fmla="*/ 595319 w 841908"/>
                <a:gd name="connsiteY99" fmla="*/ 64677 h 762952"/>
                <a:gd name="connsiteX100" fmla="*/ 594469 w 841908"/>
                <a:gd name="connsiteY100" fmla="*/ 65425 h 762952"/>
                <a:gd name="connsiteX101" fmla="*/ 594366 w 841908"/>
                <a:gd name="connsiteY101" fmla="*/ 65521 h 762952"/>
                <a:gd name="connsiteX102" fmla="*/ 594283 w 841908"/>
                <a:gd name="connsiteY102" fmla="*/ 65616 h 762952"/>
                <a:gd name="connsiteX103" fmla="*/ 594099 w 841908"/>
                <a:gd name="connsiteY103" fmla="*/ 65798 h 762952"/>
                <a:gd name="connsiteX104" fmla="*/ 596060 w 841908"/>
                <a:gd name="connsiteY104" fmla="*/ 65798 h 762952"/>
                <a:gd name="connsiteX105" fmla="*/ 594746 w 841908"/>
                <a:gd name="connsiteY105" fmla="*/ 67398 h 762952"/>
                <a:gd name="connsiteX106" fmla="*/ 593240 w 841908"/>
                <a:gd name="connsiteY106" fmla="*/ 69369 h 762952"/>
                <a:gd name="connsiteX107" fmla="*/ 592966 w 841908"/>
                <a:gd name="connsiteY107" fmla="*/ 69740 h 762952"/>
                <a:gd name="connsiteX108" fmla="*/ 592213 w 841908"/>
                <a:gd name="connsiteY108" fmla="*/ 70870 h 762952"/>
                <a:gd name="connsiteX109" fmla="*/ 591556 w 841908"/>
                <a:gd name="connsiteY109" fmla="*/ 71811 h 762952"/>
                <a:gd name="connsiteX110" fmla="*/ 591269 w 841908"/>
                <a:gd name="connsiteY110" fmla="*/ 72182 h 762952"/>
                <a:gd name="connsiteX111" fmla="*/ 590051 w 841908"/>
                <a:gd name="connsiteY111" fmla="*/ 74153 h 762952"/>
                <a:gd name="connsiteX112" fmla="*/ 589681 w 841908"/>
                <a:gd name="connsiteY112" fmla="*/ 74813 h 762952"/>
                <a:gd name="connsiteX113" fmla="*/ 589393 w 841908"/>
                <a:gd name="connsiteY113" fmla="*/ 75283 h 762952"/>
                <a:gd name="connsiteX114" fmla="*/ 501633 w 841908"/>
                <a:gd name="connsiteY114" fmla="*/ 231660 h 762952"/>
                <a:gd name="connsiteX115" fmla="*/ 501441 w 841908"/>
                <a:gd name="connsiteY115" fmla="*/ 232039 h 762952"/>
                <a:gd name="connsiteX116" fmla="*/ 500784 w 841908"/>
                <a:gd name="connsiteY116" fmla="*/ 233450 h 762952"/>
                <a:gd name="connsiteX117" fmla="*/ 500223 w 841908"/>
                <a:gd name="connsiteY117" fmla="*/ 234761 h 762952"/>
                <a:gd name="connsiteX118" fmla="*/ 500031 w 841908"/>
                <a:gd name="connsiteY118" fmla="*/ 235140 h 762952"/>
                <a:gd name="connsiteX119" fmla="*/ 499935 w 841908"/>
                <a:gd name="connsiteY119" fmla="*/ 235421 h 762952"/>
                <a:gd name="connsiteX120" fmla="*/ 498909 w 841908"/>
                <a:gd name="connsiteY120" fmla="*/ 238423 h 762952"/>
                <a:gd name="connsiteX121" fmla="*/ 498909 w 841908"/>
                <a:gd name="connsiteY121" fmla="*/ 238613 h 762952"/>
                <a:gd name="connsiteX122" fmla="*/ 497690 w 841908"/>
                <a:gd name="connsiteY122" fmla="*/ 243496 h 762952"/>
                <a:gd name="connsiteX123" fmla="*/ 497594 w 841908"/>
                <a:gd name="connsiteY123" fmla="*/ 243867 h 762952"/>
                <a:gd name="connsiteX124" fmla="*/ 300376 w 841908"/>
                <a:gd name="connsiteY124" fmla="*/ 243867 h 762952"/>
                <a:gd name="connsiteX125" fmla="*/ 301786 w 841908"/>
                <a:gd name="connsiteY125" fmla="*/ 238423 h 762952"/>
                <a:gd name="connsiteX126" fmla="*/ 302813 w 841908"/>
                <a:gd name="connsiteY126" fmla="*/ 235421 h 762952"/>
                <a:gd name="connsiteX127" fmla="*/ 303661 w 841908"/>
                <a:gd name="connsiteY127" fmla="*/ 233450 h 762952"/>
                <a:gd name="connsiteX128" fmla="*/ 304318 w 841908"/>
                <a:gd name="connsiteY128" fmla="*/ 232039 h 762952"/>
                <a:gd name="connsiteX129" fmla="*/ 304510 w 841908"/>
                <a:gd name="connsiteY129" fmla="*/ 231660 h 762952"/>
                <a:gd name="connsiteX130" fmla="*/ 392271 w 841908"/>
                <a:gd name="connsiteY130" fmla="*/ 75283 h 762952"/>
                <a:gd name="connsiteX131" fmla="*/ 392558 w 841908"/>
                <a:gd name="connsiteY131" fmla="*/ 74813 h 762952"/>
                <a:gd name="connsiteX132" fmla="*/ 394434 w 841908"/>
                <a:gd name="connsiteY132" fmla="*/ 71712 h 762952"/>
                <a:gd name="connsiteX133" fmla="*/ 396117 w 841908"/>
                <a:gd name="connsiteY133" fmla="*/ 69270 h 762952"/>
                <a:gd name="connsiteX134" fmla="*/ 396686 w 841908"/>
                <a:gd name="connsiteY134" fmla="*/ 68525 h 762952"/>
                <a:gd name="connsiteX135" fmla="*/ 394243 w 841908"/>
                <a:gd name="connsiteY135" fmla="*/ 68525 h 762952"/>
                <a:gd name="connsiteX136" fmla="*/ 395362 w 841908"/>
                <a:gd name="connsiteY136" fmla="*/ 67212 h 762952"/>
                <a:gd name="connsiteX137" fmla="*/ 396398 w 841908"/>
                <a:gd name="connsiteY137" fmla="*/ 66177 h 762952"/>
                <a:gd name="connsiteX138" fmla="*/ 397352 w 841908"/>
                <a:gd name="connsiteY138" fmla="*/ 65333 h 762952"/>
                <a:gd name="connsiteX139" fmla="*/ 398181 w 841908"/>
                <a:gd name="connsiteY139" fmla="*/ 64582 h 762952"/>
                <a:gd name="connsiteX140" fmla="*/ 398948 w 841908"/>
                <a:gd name="connsiteY140" fmla="*/ 63925 h 762952"/>
                <a:gd name="connsiteX141" fmla="*/ 399694 w 841908"/>
                <a:gd name="connsiteY141" fmla="*/ 63363 h 762952"/>
                <a:gd name="connsiteX142" fmla="*/ 400357 w 841908"/>
                <a:gd name="connsiteY142" fmla="*/ 62894 h 762952"/>
                <a:gd name="connsiteX143" fmla="*/ 400999 w 841908"/>
                <a:gd name="connsiteY143" fmla="*/ 62516 h 762952"/>
                <a:gd name="connsiteX144" fmla="*/ 401663 w 841908"/>
                <a:gd name="connsiteY144" fmla="*/ 62142 h 762952"/>
                <a:gd name="connsiteX145" fmla="*/ 402326 w 841908"/>
                <a:gd name="connsiteY145" fmla="*/ 61860 h 762952"/>
                <a:gd name="connsiteX146" fmla="*/ 402885 w 841908"/>
                <a:gd name="connsiteY146" fmla="*/ 61577 h 762952"/>
                <a:gd name="connsiteX147" fmla="*/ 403549 w 841908"/>
                <a:gd name="connsiteY147" fmla="*/ 61390 h 762952"/>
                <a:gd name="connsiteX148" fmla="*/ 404212 w 841908"/>
                <a:gd name="connsiteY148" fmla="*/ 61203 h 762952"/>
                <a:gd name="connsiteX149" fmla="*/ 405331 w 841908"/>
                <a:gd name="connsiteY149" fmla="*/ 60921 h 762952"/>
                <a:gd name="connsiteX150" fmla="*/ 644977 w 841908"/>
                <a:gd name="connsiteY150" fmla="*/ 0 h 7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841908" h="762952">
                  <a:moveTo>
                    <a:pt x="318027" y="366082"/>
                  </a:moveTo>
                  <a:lnTo>
                    <a:pt x="515236" y="366082"/>
                  </a:lnTo>
                  <a:lnTo>
                    <a:pt x="273035" y="426164"/>
                  </a:lnTo>
                  <a:lnTo>
                    <a:pt x="325437" y="697528"/>
                  </a:lnTo>
                  <a:lnTo>
                    <a:pt x="326843" y="704189"/>
                  </a:lnTo>
                  <a:cubicBezTo>
                    <a:pt x="326472" y="704283"/>
                    <a:pt x="326001" y="704377"/>
                    <a:pt x="325631" y="704472"/>
                  </a:cubicBezTo>
                  <a:lnTo>
                    <a:pt x="303652" y="709070"/>
                  </a:lnTo>
                  <a:lnTo>
                    <a:pt x="287507" y="712449"/>
                  </a:lnTo>
                  <a:lnTo>
                    <a:pt x="279820" y="714139"/>
                  </a:lnTo>
                  <a:lnTo>
                    <a:pt x="267055" y="717049"/>
                  </a:lnTo>
                  <a:cubicBezTo>
                    <a:pt x="264231" y="717707"/>
                    <a:pt x="261507" y="718458"/>
                    <a:pt x="258783" y="719113"/>
                  </a:cubicBezTo>
                  <a:lnTo>
                    <a:pt x="250995" y="721086"/>
                  </a:lnTo>
                  <a:cubicBezTo>
                    <a:pt x="248186" y="721837"/>
                    <a:pt x="245461" y="722588"/>
                    <a:pt x="242637" y="723432"/>
                  </a:cubicBezTo>
                  <a:lnTo>
                    <a:pt x="242552" y="723432"/>
                  </a:lnTo>
                  <a:cubicBezTo>
                    <a:pt x="242081" y="723620"/>
                    <a:pt x="241611" y="723713"/>
                    <a:pt x="241140" y="723902"/>
                  </a:cubicBezTo>
                  <a:cubicBezTo>
                    <a:pt x="240484" y="724183"/>
                    <a:pt x="239828" y="724371"/>
                    <a:pt x="239172" y="724654"/>
                  </a:cubicBezTo>
                  <a:cubicBezTo>
                    <a:pt x="239072" y="724654"/>
                    <a:pt x="238986" y="724747"/>
                    <a:pt x="238886" y="724747"/>
                  </a:cubicBezTo>
                  <a:cubicBezTo>
                    <a:pt x="238801" y="724841"/>
                    <a:pt x="238615" y="724841"/>
                    <a:pt x="238516" y="724934"/>
                  </a:cubicBezTo>
                  <a:cubicBezTo>
                    <a:pt x="238045" y="725122"/>
                    <a:pt x="237674" y="725309"/>
                    <a:pt x="237203" y="725498"/>
                  </a:cubicBezTo>
                  <a:cubicBezTo>
                    <a:pt x="236547" y="725779"/>
                    <a:pt x="235891" y="726060"/>
                    <a:pt x="235235" y="726437"/>
                  </a:cubicBezTo>
                  <a:cubicBezTo>
                    <a:pt x="235135" y="726437"/>
                    <a:pt x="235135" y="726530"/>
                    <a:pt x="235036" y="726530"/>
                  </a:cubicBezTo>
                  <a:cubicBezTo>
                    <a:pt x="234850" y="726624"/>
                    <a:pt x="234765" y="726624"/>
                    <a:pt x="234665" y="726718"/>
                  </a:cubicBezTo>
                  <a:cubicBezTo>
                    <a:pt x="234194" y="726907"/>
                    <a:pt x="233723" y="727188"/>
                    <a:pt x="233253" y="727469"/>
                  </a:cubicBezTo>
                  <a:cubicBezTo>
                    <a:pt x="232697" y="727845"/>
                    <a:pt x="232040" y="728313"/>
                    <a:pt x="231384" y="728690"/>
                  </a:cubicBezTo>
                  <a:cubicBezTo>
                    <a:pt x="231285" y="728690"/>
                    <a:pt x="231285" y="728783"/>
                    <a:pt x="231199" y="728783"/>
                  </a:cubicBezTo>
                  <a:cubicBezTo>
                    <a:pt x="231099" y="728877"/>
                    <a:pt x="231014" y="728877"/>
                    <a:pt x="230914" y="728971"/>
                  </a:cubicBezTo>
                  <a:cubicBezTo>
                    <a:pt x="230357" y="729347"/>
                    <a:pt x="229887" y="729628"/>
                    <a:pt x="229416" y="730005"/>
                  </a:cubicBezTo>
                  <a:cubicBezTo>
                    <a:pt x="228846" y="730473"/>
                    <a:pt x="228190" y="730943"/>
                    <a:pt x="227633" y="731411"/>
                  </a:cubicBezTo>
                  <a:lnTo>
                    <a:pt x="227534" y="731507"/>
                  </a:lnTo>
                  <a:cubicBezTo>
                    <a:pt x="227505" y="731538"/>
                    <a:pt x="227477" y="731569"/>
                    <a:pt x="227448" y="731600"/>
                  </a:cubicBezTo>
                  <a:cubicBezTo>
                    <a:pt x="226877" y="731975"/>
                    <a:pt x="226407" y="732445"/>
                    <a:pt x="225936" y="732820"/>
                  </a:cubicBezTo>
                  <a:cubicBezTo>
                    <a:pt x="225380" y="733383"/>
                    <a:pt x="224909" y="733852"/>
                    <a:pt x="224339" y="734322"/>
                  </a:cubicBezTo>
                  <a:cubicBezTo>
                    <a:pt x="224253" y="734415"/>
                    <a:pt x="224253" y="734415"/>
                    <a:pt x="224153" y="734509"/>
                  </a:cubicBezTo>
                  <a:cubicBezTo>
                    <a:pt x="224068" y="734603"/>
                    <a:pt x="224068" y="734603"/>
                    <a:pt x="223968" y="734698"/>
                  </a:cubicBezTo>
                  <a:cubicBezTo>
                    <a:pt x="223497" y="735073"/>
                    <a:pt x="223126" y="735449"/>
                    <a:pt x="222756" y="735824"/>
                  </a:cubicBezTo>
                  <a:cubicBezTo>
                    <a:pt x="222285" y="736294"/>
                    <a:pt x="221814" y="736856"/>
                    <a:pt x="221344" y="737326"/>
                  </a:cubicBezTo>
                  <a:cubicBezTo>
                    <a:pt x="221244" y="737513"/>
                    <a:pt x="221158" y="737607"/>
                    <a:pt x="221058" y="737701"/>
                  </a:cubicBezTo>
                  <a:cubicBezTo>
                    <a:pt x="220973" y="737794"/>
                    <a:pt x="220873" y="737888"/>
                    <a:pt x="220773" y="737983"/>
                  </a:cubicBezTo>
                  <a:cubicBezTo>
                    <a:pt x="220502" y="738264"/>
                    <a:pt x="220302" y="738545"/>
                    <a:pt x="220031" y="738828"/>
                  </a:cubicBezTo>
                  <a:cubicBezTo>
                    <a:pt x="219561" y="739390"/>
                    <a:pt x="219190" y="739860"/>
                    <a:pt x="218805" y="740330"/>
                  </a:cubicBezTo>
                  <a:cubicBezTo>
                    <a:pt x="218619" y="740611"/>
                    <a:pt x="218434" y="740798"/>
                    <a:pt x="218249" y="741081"/>
                  </a:cubicBezTo>
                  <a:cubicBezTo>
                    <a:pt x="218249" y="741175"/>
                    <a:pt x="218149" y="741269"/>
                    <a:pt x="218063" y="741362"/>
                  </a:cubicBezTo>
                  <a:cubicBezTo>
                    <a:pt x="217963" y="741456"/>
                    <a:pt x="217864" y="741643"/>
                    <a:pt x="217778" y="741737"/>
                  </a:cubicBezTo>
                  <a:cubicBezTo>
                    <a:pt x="217493" y="742207"/>
                    <a:pt x="217122" y="742677"/>
                    <a:pt x="216837" y="743145"/>
                  </a:cubicBezTo>
                  <a:cubicBezTo>
                    <a:pt x="216551" y="743615"/>
                    <a:pt x="216266" y="743990"/>
                    <a:pt x="215995" y="744460"/>
                  </a:cubicBezTo>
                  <a:lnTo>
                    <a:pt x="207656" y="744460"/>
                  </a:lnTo>
                  <a:lnTo>
                    <a:pt x="197211" y="762952"/>
                  </a:lnTo>
                  <a:lnTo>
                    <a:pt x="0" y="762952"/>
                  </a:lnTo>
                  <a:cubicBezTo>
                    <a:pt x="3944" y="755912"/>
                    <a:pt x="7888" y="748872"/>
                    <a:pt x="11920" y="741832"/>
                  </a:cubicBezTo>
                  <a:cubicBezTo>
                    <a:pt x="12017" y="741738"/>
                    <a:pt x="12017" y="741644"/>
                    <a:pt x="12114" y="741550"/>
                  </a:cubicBezTo>
                  <a:lnTo>
                    <a:pt x="20697" y="741550"/>
                  </a:lnTo>
                  <a:lnTo>
                    <a:pt x="21684" y="740237"/>
                  </a:lnTo>
                  <a:cubicBezTo>
                    <a:pt x="22054" y="739673"/>
                    <a:pt x="22525" y="739203"/>
                    <a:pt x="22910" y="738734"/>
                  </a:cubicBezTo>
                  <a:cubicBezTo>
                    <a:pt x="23367" y="738264"/>
                    <a:pt x="23752" y="737702"/>
                    <a:pt x="24222" y="737232"/>
                  </a:cubicBezTo>
                  <a:cubicBezTo>
                    <a:pt x="24693" y="736764"/>
                    <a:pt x="25149" y="736200"/>
                    <a:pt x="25620" y="735730"/>
                  </a:cubicBezTo>
                  <a:cubicBezTo>
                    <a:pt x="26091" y="735168"/>
                    <a:pt x="26561" y="734698"/>
                    <a:pt x="27132" y="734230"/>
                  </a:cubicBezTo>
                  <a:cubicBezTo>
                    <a:pt x="27588" y="733666"/>
                    <a:pt x="28159" y="733198"/>
                    <a:pt x="28729" y="732728"/>
                  </a:cubicBezTo>
                  <a:lnTo>
                    <a:pt x="30412" y="731319"/>
                  </a:lnTo>
                  <a:cubicBezTo>
                    <a:pt x="30968" y="730849"/>
                    <a:pt x="31539" y="730381"/>
                    <a:pt x="32195" y="729911"/>
                  </a:cubicBezTo>
                  <a:cubicBezTo>
                    <a:pt x="32851" y="729443"/>
                    <a:pt x="33407" y="728973"/>
                    <a:pt x="34078" y="728598"/>
                  </a:cubicBezTo>
                  <a:cubicBezTo>
                    <a:pt x="34634" y="728128"/>
                    <a:pt x="35290" y="727751"/>
                    <a:pt x="35946" y="727377"/>
                  </a:cubicBezTo>
                  <a:lnTo>
                    <a:pt x="37914" y="726251"/>
                  </a:lnTo>
                  <a:cubicBezTo>
                    <a:pt x="38570" y="725968"/>
                    <a:pt x="39226" y="725594"/>
                    <a:pt x="39897" y="725313"/>
                  </a:cubicBezTo>
                  <a:lnTo>
                    <a:pt x="41865" y="724466"/>
                  </a:lnTo>
                  <a:cubicBezTo>
                    <a:pt x="42521" y="724185"/>
                    <a:pt x="43177" y="723904"/>
                    <a:pt x="43833" y="723715"/>
                  </a:cubicBezTo>
                  <a:cubicBezTo>
                    <a:pt x="44304" y="723528"/>
                    <a:pt x="44774" y="723341"/>
                    <a:pt x="45245" y="723247"/>
                  </a:cubicBezTo>
                  <a:cubicBezTo>
                    <a:pt x="47955" y="722402"/>
                    <a:pt x="50779" y="721651"/>
                    <a:pt x="53589" y="720900"/>
                  </a:cubicBezTo>
                  <a:cubicBezTo>
                    <a:pt x="78748" y="714049"/>
                    <a:pt x="104377" y="709542"/>
                    <a:pt x="129536" y="704004"/>
                  </a:cubicBezTo>
                  <a:lnTo>
                    <a:pt x="128222" y="697528"/>
                  </a:lnTo>
                  <a:lnTo>
                    <a:pt x="75856" y="426346"/>
                  </a:lnTo>
                  <a:lnTo>
                    <a:pt x="75093" y="426346"/>
                  </a:lnTo>
                  <a:lnTo>
                    <a:pt x="75821" y="426166"/>
                  </a:lnTo>
                  <a:lnTo>
                    <a:pt x="75094" y="422402"/>
                  </a:lnTo>
                  <a:lnTo>
                    <a:pt x="318027" y="366082"/>
                  </a:lnTo>
                  <a:close/>
                  <a:moveTo>
                    <a:pt x="644977" y="0"/>
                  </a:moveTo>
                  <a:lnTo>
                    <a:pt x="841908" y="0"/>
                  </a:lnTo>
                  <a:lnTo>
                    <a:pt x="749536" y="23184"/>
                  </a:lnTo>
                  <a:cubicBezTo>
                    <a:pt x="744562" y="24498"/>
                    <a:pt x="739691" y="25719"/>
                    <a:pt x="734717" y="26940"/>
                  </a:cubicBezTo>
                  <a:lnTo>
                    <a:pt x="719505" y="30789"/>
                  </a:lnTo>
                  <a:lnTo>
                    <a:pt x="694344" y="37172"/>
                  </a:lnTo>
                  <a:lnTo>
                    <a:pt x="690033" y="38298"/>
                  </a:lnTo>
                  <a:lnTo>
                    <a:pt x="666365" y="44303"/>
                  </a:lnTo>
                  <a:cubicBezTo>
                    <a:pt x="664396" y="44773"/>
                    <a:pt x="662427" y="45337"/>
                    <a:pt x="660459" y="45807"/>
                  </a:cubicBezTo>
                  <a:lnTo>
                    <a:pt x="642635" y="50407"/>
                  </a:lnTo>
                  <a:lnTo>
                    <a:pt x="630987" y="53408"/>
                  </a:lnTo>
                  <a:lnTo>
                    <a:pt x="614552" y="57729"/>
                  </a:lnTo>
                  <a:lnTo>
                    <a:pt x="602262" y="60921"/>
                  </a:lnTo>
                  <a:lnTo>
                    <a:pt x="601143" y="61200"/>
                  </a:lnTo>
                  <a:cubicBezTo>
                    <a:pt x="600853" y="61295"/>
                    <a:pt x="600666" y="61295"/>
                    <a:pt x="600480" y="61390"/>
                  </a:cubicBezTo>
                  <a:cubicBezTo>
                    <a:pt x="600190" y="61390"/>
                    <a:pt x="600003" y="61482"/>
                    <a:pt x="599817" y="61577"/>
                  </a:cubicBezTo>
                  <a:lnTo>
                    <a:pt x="599257" y="61860"/>
                  </a:lnTo>
                  <a:cubicBezTo>
                    <a:pt x="599070" y="61952"/>
                    <a:pt x="598967" y="62047"/>
                    <a:pt x="598780" y="62142"/>
                  </a:cubicBezTo>
                  <a:cubicBezTo>
                    <a:pt x="598780" y="62234"/>
                    <a:pt x="598697" y="62234"/>
                    <a:pt x="598697" y="62234"/>
                  </a:cubicBezTo>
                  <a:cubicBezTo>
                    <a:pt x="598407" y="62329"/>
                    <a:pt x="598221" y="62516"/>
                    <a:pt x="598034" y="62611"/>
                  </a:cubicBezTo>
                  <a:cubicBezTo>
                    <a:pt x="597848" y="62703"/>
                    <a:pt x="597558" y="62891"/>
                    <a:pt x="597371" y="62986"/>
                  </a:cubicBezTo>
                  <a:cubicBezTo>
                    <a:pt x="597184" y="63173"/>
                    <a:pt x="596915" y="63268"/>
                    <a:pt x="596729" y="63455"/>
                  </a:cubicBezTo>
                  <a:cubicBezTo>
                    <a:pt x="596625" y="63547"/>
                    <a:pt x="596625" y="63547"/>
                    <a:pt x="596542" y="63643"/>
                  </a:cubicBezTo>
                  <a:lnTo>
                    <a:pt x="596438" y="63738"/>
                  </a:lnTo>
                  <a:cubicBezTo>
                    <a:pt x="596335" y="63830"/>
                    <a:pt x="596148" y="63925"/>
                    <a:pt x="596065" y="64017"/>
                  </a:cubicBezTo>
                  <a:cubicBezTo>
                    <a:pt x="595775" y="64207"/>
                    <a:pt x="595589" y="64486"/>
                    <a:pt x="595319" y="64677"/>
                  </a:cubicBezTo>
                  <a:cubicBezTo>
                    <a:pt x="595029" y="64956"/>
                    <a:pt x="594739" y="65146"/>
                    <a:pt x="594469" y="65425"/>
                  </a:cubicBezTo>
                  <a:lnTo>
                    <a:pt x="594366" y="65521"/>
                  </a:lnTo>
                  <a:lnTo>
                    <a:pt x="594283" y="65616"/>
                  </a:lnTo>
                  <a:cubicBezTo>
                    <a:pt x="594222" y="65677"/>
                    <a:pt x="594160" y="65737"/>
                    <a:pt x="594099" y="65798"/>
                  </a:cubicBezTo>
                  <a:lnTo>
                    <a:pt x="596060" y="65798"/>
                  </a:lnTo>
                  <a:cubicBezTo>
                    <a:pt x="595595" y="66367"/>
                    <a:pt x="595129" y="66837"/>
                    <a:pt x="594746" y="67398"/>
                  </a:cubicBezTo>
                  <a:cubicBezTo>
                    <a:pt x="594185" y="68058"/>
                    <a:pt x="593719" y="68709"/>
                    <a:pt x="593240" y="69369"/>
                  </a:cubicBezTo>
                  <a:cubicBezTo>
                    <a:pt x="593158" y="69460"/>
                    <a:pt x="593062" y="69650"/>
                    <a:pt x="592966" y="69740"/>
                  </a:cubicBezTo>
                  <a:cubicBezTo>
                    <a:pt x="592679" y="70120"/>
                    <a:pt x="592501" y="70491"/>
                    <a:pt x="592213" y="70870"/>
                  </a:cubicBezTo>
                  <a:cubicBezTo>
                    <a:pt x="592022" y="71151"/>
                    <a:pt x="591748" y="71530"/>
                    <a:pt x="591556" y="71811"/>
                  </a:cubicBezTo>
                  <a:cubicBezTo>
                    <a:pt x="591460" y="71901"/>
                    <a:pt x="591365" y="72091"/>
                    <a:pt x="591269" y="72182"/>
                  </a:cubicBezTo>
                  <a:cubicBezTo>
                    <a:pt x="590803" y="72842"/>
                    <a:pt x="590434" y="73501"/>
                    <a:pt x="590051" y="74153"/>
                  </a:cubicBezTo>
                  <a:cubicBezTo>
                    <a:pt x="589955" y="74343"/>
                    <a:pt x="589777" y="74623"/>
                    <a:pt x="589681" y="74813"/>
                  </a:cubicBezTo>
                  <a:cubicBezTo>
                    <a:pt x="589585" y="75003"/>
                    <a:pt x="589489" y="75093"/>
                    <a:pt x="589393" y="75283"/>
                  </a:cubicBezTo>
                  <a:cubicBezTo>
                    <a:pt x="559729" y="127098"/>
                    <a:pt x="530161" y="179003"/>
                    <a:pt x="501633" y="231660"/>
                  </a:cubicBezTo>
                  <a:cubicBezTo>
                    <a:pt x="501633" y="231759"/>
                    <a:pt x="501537" y="231948"/>
                    <a:pt x="501441" y="232039"/>
                  </a:cubicBezTo>
                  <a:cubicBezTo>
                    <a:pt x="501249" y="232509"/>
                    <a:pt x="500976" y="232979"/>
                    <a:pt x="500784" y="233450"/>
                  </a:cubicBezTo>
                  <a:cubicBezTo>
                    <a:pt x="500592" y="233920"/>
                    <a:pt x="500401" y="234291"/>
                    <a:pt x="500223" y="234761"/>
                  </a:cubicBezTo>
                  <a:cubicBezTo>
                    <a:pt x="500127" y="234852"/>
                    <a:pt x="500127" y="235041"/>
                    <a:pt x="500031" y="235140"/>
                  </a:cubicBezTo>
                  <a:cubicBezTo>
                    <a:pt x="500031" y="235231"/>
                    <a:pt x="499935" y="235322"/>
                    <a:pt x="499935" y="235421"/>
                  </a:cubicBezTo>
                  <a:cubicBezTo>
                    <a:pt x="499566" y="236452"/>
                    <a:pt x="499182" y="237392"/>
                    <a:pt x="498909" y="238423"/>
                  </a:cubicBezTo>
                  <a:lnTo>
                    <a:pt x="498909" y="238613"/>
                  </a:lnTo>
                  <a:cubicBezTo>
                    <a:pt x="498443" y="240205"/>
                    <a:pt x="498060" y="241805"/>
                    <a:pt x="497690" y="243496"/>
                  </a:cubicBezTo>
                  <a:cubicBezTo>
                    <a:pt x="497690" y="243586"/>
                    <a:pt x="497594" y="243776"/>
                    <a:pt x="497594" y="243867"/>
                  </a:cubicBezTo>
                  <a:lnTo>
                    <a:pt x="300376" y="243867"/>
                  </a:lnTo>
                  <a:cubicBezTo>
                    <a:pt x="300746" y="241986"/>
                    <a:pt x="301225" y="240114"/>
                    <a:pt x="301786" y="238423"/>
                  </a:cubicBezTo>
                  <a:cubicBezTo>
                    <a:pt x="302060" y="237392"/>
                    <a:pt x="302443" y="236361"/>
                    <a:pt x="302813" y="235421"/>
                  </a:cubicBezTo>
                  <a:cubicBezTo>
                    <a:pt x="303100" y="234761"/>
                    <a:pt x="303374" y="234101"/>
                    <a:pt x="303661" y="233450"/>
                  </a:cubicBezTo>
                  <a:cubicBezTo>
                    <a:pt x="303853" y="232979"/>
                    <a:pt x="304127" y="232509"/>
                    <a:pt x="304318" y="232039"/>
                  </a:cubicBezTo>
                  <a:cubicBezTo>
                    <a:pt x="304318" y="231948"/>
                    <a:pt x="304414" y="231759"/>
                    <a:pt x="304510" y="231660"/>
                  </a:cubicBezTo>
                  <a:cubicBezTo>
                    <a:pt x="332956" y="179003"/>
                    <a:pt x="362524" y="126999"/>
                    <a:pt x="392271" y="75283"/>
                  </a:cubicBezTo>
                  <a:cubicBezTo>
                    <a:pt x="392367" y="75093"/>
                    <a:pt x="392462" y="75003"/>
                    <a:pt x="392558" y="74813"/>
                  </a:cubicBezTo>
                  <a:cubicBezTo>
                    <a:pt x="393119" y="73782"/>
                    <a:pt x="393777" y="72751"/>
                    <a:pt x="394434" y="71712"/>
                  </a:cubicBezTo>
                  <a:cubicBezTo>
                    <a:pt x="394995" y="70870"/>
                    <a:pt x="395556" y="70120"/>
                    <a:pt x="396117" y="69270"/>
                  </a:cubicBezTo>
                  <a:lnTo>
                    <a:pt x="396686" y="68525"/>
                  </a:lnTo>
                  <a:lnTo>
                    <a:pt x="394243" y="68525"/>
                  </a:lnTo>
                  <a:cubicBezTo>
                    <a:pt x="394616" y="68055"/>
                    <a:pt x="394989" y="67586"/>
                    <a:pt x="395362" y="67212"/>
                  </a:cubicBezTo>
                  <a:cubicBezTo>
                    <a:pt x="395756" y="66834"/>
                    <a:pt x="396025" y="66555"/>
                    <a:pt x="396398" y="66177"/>
                  </a:cubicBezTo>
                  <a:cubicBezTo>
                    <a:pt x="396689" y="65895"/>
                    <a:pt x="397062" y="65616"/>
                    <a:pt x="397352" y="65333"/>
                  </a:cubicBezTo>
                  <a:cubicBezTo>
                    <a:pt x="397621" y="65051"/>
                    <a:pt x="397911" y="64864"/>
                    <a:pt x="398181" y="64582"/>
                  </a:cubicBezTo>
                  <a:cubicBezTo>
                    <a:pt x="398471" y="64299"/>
                    <a:pt x="398657" y="64112"/>
                    <a:pt x="398948" y="63925"/>
                  </a:cubicBezTo>
                  <a:cubicBezTo>
                    <a:pt x="399217" y="63738"/>
                    <a:pt x="399404" y="63551"/>
                    <a:pt x="399694" y="63363"/>
                  </a:cubicBezTo>
                  <a:cubicBezTo>
                    <a:pt x="399880" y="63173"/>
                    <a:pt x="400170" y="63081"/>
                    <a:pt x="400357" y="62894"/>
                  </a:cubicBezTo>
                  <a:cubicBezTo>
                    <a:pt x="400543" y="62799"/>
                    <a:pt x="400813" y="62611"/>
                    <a:pt x="400999" y="62516"/>
                  </a:cubicBezTo>
                  <a:cubicBezTo>
                    <a:pt x="401290" y="62329"/>
                    <a:pt x="401476" y="62237"/>
                    <a:pt x="401663" y="62142"/>
                  </a:cubicBezTo>
                  <a:cubicBezTo>
                    <a:pt x="401953" y="62047"/>
                    <a:pt x="402139" y="61955"/>
                    <a:pt x="402326" y="61860"/>
                  </a:cubicBezTo>
                  <a:cubicBezTo>
                    <a:pt x="402512" y="61768"/>
                    <a:pt x="402699" y="61672"/>
                    <a:pt x="402885" y="61577"/>
                  </a:cubicBezTo>
                  <a:cubicBezTo>
                    <a:pt x="403176" y="61577"/>
                    <a:pt x="403362" y="61485"/>
                    <a:pt x="403549" y="61390"/>
                  </a:cubicBezTo>
                  <a:cubicBezTo>
                    <a:pt x="403818" y="61295"/>
                    <a:pt x="404005" y="61295"/>
                    <a:pt x="404212" y="61203"/>
                  </a:cubicBezTo>
                  <a:lnTo>
                    <a:pt x="405331" y="60921"/>
                  </a:lnTo>
                  <a:lnTo>
                    <a:pt x="64497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000"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7301D16A-7133-4F70-8973-52029E91D62D}"/>
                </a:ext>
              </a:extLst>
            </p:cNvPr>
            <p:cNvSpPr/>
            <p:nvPr/>
          </p:nvSpPr>
          <p:spPr>
            <a:xfrm>
              <a:off x="9824839" y="1637890"/>
              <a:ext cx="233577" cy="12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8" y="20633"/>
                  </a:moveTo>
                  <a:cubicBezTo>
                    <a:pt x="21321" y="19207"/>
                    <a:pt x="21154" y="17782"/>
                    <a:pt x="20987" y="16391"/>
                  </a:cubicBezTo>
                  <a:cubicBezTo>
                    <a:pt x="20829" y="15084"/>
                    <a:pt x="20671" y="13778"/>
                    <a:pt x="20522" y="12488"/>
                  </a:cubicBezTo>
                  <a:cubicBezTo>
                    <a:pt x="20457" y="11962"/>
                    <a:pt x="20402" y="11436"/>
                    <a:pt x="20346" y="10893"/>
                  </a:cubicBezTo>
                  <a:cubicBezTo>
                    <a:pt x="20234" y="9943"/>
                    <a:pt x="20123" y="8993"/>
                    <a:pt x="20020" y="8043"/>
                  </a:cubicBezTo>
                  <a:cubicBezTo>
                    <a:pt x="19955" y="7449"/>
                    <a:pt x="19900" y="6855"/>
                    <a:pt x="19844" y="6261"/>
                  </a:cubicBezTo>
                  <a:cubicBezTo>
                    <a:pt x="19760" y="5413"/>
                    <a:pt x="19668" y="4547"/>
                    <a:pt x="19584" y="3682"/>
                  </a:cubicBezTo>
                  <a:cubicBezTo>
                    <a:pt x="19584" y="3631"/>
                    <a:pt x="19575" y="3597"/>
                    <a:pt x="19575" y="3546"/>
                  </a:cubicBezTo>
                  <a:cubicBezTo>
                    <a:pt x="19575" y="3546"/>
                    <a:pt x="19575" y="3546"/>
                    <a:pt x="19575" y="3546"/>
                  </a:cubicBezTo>
                  <a:cubicBezTo>
                    <a:pt x="19575" y="3546"/>
                    <a:pt x="19575" y="3546"/>
                    <a:pt x="19575" y="3546"/>
                  </a:cubicBezTo>
                  <a:cubicBezTo>
                    <a:pt x="19565" y="3427"/>
                    <a:pt x="19556" y="3292"/>
                    <a:pt x="19547" y="3173"/>
                  </a:cubicBezTo>
                  <a:cubicBezTo>
                    <a:pt x="19547" y="3122"/>
                    <a:pt x="19547" y="3071"/>
                    <a:pt x="19547" y="3020"/>
                  </a:cubicBezTo>
                  <a:cubicBezTo>
                    <a:pt x="19537" y="2901"/>
                    <a:pt x="19537" y="2766"/>
                    <a:pt x="19537" y="2647"/>
                  </a:cubicBezTo>
                  <a:cubicBezTo>
                    <a:pt x="19537" y="2579"/>
                    <a:pt x="19528" y="2511"/>
                    <a:pt x="19528" y="2443"/>
                  </a:cubicBezTo>
                  <a:cubicBezTo>
                    <a:pt x="19528" y="2409"/>
                    <a:pt x="19528" y="2376"/>
                    <a:pt x="19528" y="2342"/>
                  </a:cubicBezTo>
                  <a:cubicBezTo>
                    <a:pt x="19528" y="2002"/>
                    <a:pt x="19537" y="1646"/>
                    <a:pt x="19556" y="1290"/>
                  </a:cubicBezTo>
                  <a:cubicBezTo>
                    <a:pt x="19556" y="1222"/>
                    <a:pt x="19565" y="1171"/>
                    <a:pt x="19565" y="1103"/>
                  </a:cubicBezTo>
                  <a:cubicBezTo>
                    <a:pt x="19584" y="781"/>
                    <a:pt x="19612" y="458"/>
                    <a:pt x="19649" y="136"/>
                  </a:cubicBezTo>
                  <a:cubicBezTo>
                    <a:pt x="19658" y="85"/>
                    <a:pt x="19658" y="51"/>
                    <a:pt x="19658" y="0"/>
                  </a:cubicBezTo>
                  <a:lnTo>
                    <a:pt x="139" y="0"/>
                  </a:lnTo>
                  <a:cubicBezTo>
                    <a:pt x="46" y="814"/>
                    <a:pt x="0" y="1663"/>
                    <a:pt x="0" y="2443"/>
                  </a:cubicBezTo>
                  <a:cubicBezTo>
                    <a:pt x="0" y="2698"/>
                    <a:pt x="9" y="2935"/>
                    <a:pt x="19" y="3173"/>
                  </a:cubicBezTo>
                  <a:cubicBezTo>
                    <a:pt x="28" y="3309"/>
                    <a:pt x="37" y="3428"/>
                    <a:pt x="46" y="3563"/>
                  </a:cubicBezTo>
                  <a:cubicBezTo>
                    <a:pt x="46" y="3614"/>
                    <a:pt x="56" y="3665"/>
                    <a:pt x="56" y="3716"/>
                  </a:cubicBezTo>
                  <a:cubicBezTo>
                    <a:pt x="604" y="9587"/>
                    <a:pt x="1356" y="15373"/>
                    <a:pt x="2081" y="21600"/>
                  </a:cubicBezTo>
                  <a:lnTo>
                    <a:pt x="21600" y="21600"/>
                  </a:lnTo>
                  <a:cubicBezTo>
                    <a:pt x="21563" y="21261"/>
                    <a:pt x="21526" y="20955"/>
                    <a:pt x="21488" y="206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FFF9767E-523A-47FC-B351-981B4D9AA77F}"/>
                </a:ext>
              </a:extLst>
            </p:cNvPr>
            <p:cNvSpPr/>
            <p:nvPr/>
          </p:nvSpPr>
          <p:spPr>
            <a:xfrm>
              <a:off x="9724375" y="1376687"/>
              <a:ext cx="770207" cy="81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21485" y="11399"/>
                  </a:moveTo>
                  <a:cubicBezTo>
                    <a:pt x="20881" y="8630"/>
                    <a:pt x="20308" y="5851"/>
                    <a:pt x="19746" y="3072"/>
                  </a:cubicBezTo>
                  <a:cubicBezTo>
                    <a:pt x="19544" y="2078"/>
                    <a:pt x="19398" y="1068"/>
                    <a:pt x="19218" y="0"/>
                  </a:cubicBezTo>
                  <a:cubicBezTo>
                    <a:pt x="18274" y="226"/>
                    <a:pt x="17356" y="441"/>
                    <a:pt x="16454" y="656"/>
                  </a:cubicBezTo>
                  <a:cubicBezTo>
                    <a:pt x="16305" y="691"/>
                    <a:pt x="16159" y="728"/>
                    <a:pt x="16010" y="763"/>
                  </a:cubicBezTo>
                  <a:cubicBezTo>
                    <a:pt x="15859" y="800"/>
                    <a:pt x="15707" y="834"/>
                    <a:pt x="15555" y="872"/>
                  </a:cubicBezTo>
                  <a:cubicBezTo>
                    <a:pt x="15303" y="933"/>
                    <a:pt x="15053" y="991"/>
                    <a:pt x="14803" y="1052"/>
                  </a:cubicBezTo>
                  <a:cubicBezTo>
                    <a:pt x="14760" y="1063"/>
                    <a:pt x="14716" y="1073"/>
                    <a:pt x="14673" y="1084"/>
                  </a:cubicBezTo>
                  <a:cubicBezTo>
                    <a:pt x="14437" y="1140"/>
                    <a:pt x="14202" y="1198"/>
                    <a:pt x="13966" y="1254"/>
                  </a:cubicBezTo>
                  <a:cubicBezTo>
                    <a:pt x="13907" y="1267"/>
                    <a:pt x="13848" y="1283"/>
                    <a:pt x="13789" y="1297"/>
                  </a:cubicBezTo>
                  <a:cubicBezTo>
                    <a:pt x="13609" y="1339"/>
                    <a:pt x="13432" y="1384"/>
                    <a:pt x="13255" y="1427"/>
                  </a:cubicBezTo>
                  <a:cubicBezTo>
                    <a:pt x="13140" y="1456"/>
                    <a:pt x="13022" y="1483"/>
                    <a:pt x="12907" y="1512"/>
                  </a:cubicBezTo>
                  <a:cubicBezTo>
                    <a:pt x="12744" y="1552"/>
                    <a:pt x="12578" y="1594"/>
                    <a:pt x="12415" y="1634"/>
                  </a:cubicBezTo>
                  <a:cubicBezTo>
                    <a:pt x="12280" y="1666"/>
                    <a:pt x="12146" y="1701"/>
                    <a:pt x="12014" y="1732"/>
                  </a:cubicBezTo>
                  <a:cubicBezTo>
                    <a:pt x="11991" y="1738"/>
                    <a:pt x="11966" y="1748"/>
                    <a:pt x="11943" y="1759"/>
                  </a:cubicBezTo>
                  <a:cubicBezTo>
                    <a:pt x="11943" y="1759"/>
                    <a:pt x="11943" y="1759"/>
                    <a:pt x="11943" y="1759"/>
                  </a:cubicBezTo>
                  <a:cubicBezTo>
                    <a:pt x="11921" y="1770"/>
                    <a:pt x="11898" y="1783"/>
                    <a:pt x="11876" y="1799"/>
                  </a:cubicBezTo>
                  <a:cubicBezTo>
                    <a:pt x="11876" y="1799"/>
                    <a:pt x="11873" y="1802"/>
                    <a:pt x="11873" y="1802"/>
                  </a:cubicBezTo>
                  <a:cubicBezTo>
                    <a:pt x="11851" y="1817"/>
                    <a:pt x="11831" y="1833"/>
                    <a:pt x="11808" y="1852"/>
                  </a:cubicBezTo>
                  <a:cubicBezTo>
                    <a:pt x="11808" y="1852"/>
                    <a:pt x="11806" y="1855"/>
                    <a:pt x="11806" y="1855"/>
                  </a:cubicBezTo>
                  <a:cubicBezTo>
                    <a:pt x="11786" y="1873"/>
                    <a:pt x="11766" y="1892"/>
                    <a:pt x="11747" y="1913"/>
                  </a:cubicBezTo>
                  <a:cubicBezTo>
                    <a:pt x="11744" y="1916"/>
                    <a:pt x="11741" y="1918"/>
                    <a:pt x="11738" y="1921"/>
                  </a:cubicBezTo>
                  <a:cubicBezTo>
                    <a:pt x="11702" y="1961"/>
                    <a:pt x="11665" y="2006"/>
                    <a:pt x="11632" y="2051"/>
                  </a:cubicBezTo>
                  <a:cubicBezTo>
                    <a:pt x="11623" y="2062"/>
                    <a:pt x="11617" y="2073"/>
                    <a:pt x="11609" y="2083"/>
                  </a:cubicBezTo>
                  <a:cubicBezTo>
                    <a:pt x="11601" y="2096"/>
                    <a:pt x="11592" y="2110"/>
                    <a:pt x="11581" y="2123"/>
                  </a:cubicBezTo>
                  <a:cubicBezTo>
                    <a:pt x="11567" y="2142"/>
                    <a:pt x="11556" y="2160"/>
                    <a:pt x="11544" y="2179"/>
                  </a:cubicBezTo>
                  <a:cubicBezTo>
                    <a:pt x="11539" y="2189"/>
                    <a:pt x="11530" y="2200"/>
                    <a:pt x="11525" y="2211"/>
                  </a:cubicBezTo>
                  <a:cubicBezTo>
                    <a:pt x="10634" y="3675"/>
                    <a:pt x="9750" y="5147"/>
                    <a:pt x="8898" y="6638"/>
                  </a:cubicBezTo>
                  <a:cubicBezTo>
                    <a:pt x="8884" y="6664"/>
                    <a:pt x="8870" y="6693"/>
                    <a:pt x="8856" y="6725"/>
                  </a:cubicBezTo>
                  <a:cubicBezTo>
                    <a:pt x="8854" y="6728"/>
                    <a:pt x="8854" y="6733"/>
                    <a:pt x="8851" y="6736"/>
                  </a:cubicBezTo>
                  <a:cubicBezTo>
                    <a:pt x="8837" y="6768"/>
                    <a:pt x="8825" y="6800"/>
                    <a:pt x="8814" y="6832"/>
                  </a:cubicBezTo>
                  <a:cubicBezTo>
                    <a:pt x="8800" y="6877"/>
                    <a:pt x="8789" y="6922"/>
                    <a:pt x="8778" y="6970"/>
                  </a:cubicBezTo>
                  <a:cubicBezTo>
                    <a:pt x="8775" y="6980"/>
                    <a:pt x="8775" y="6991"/>
                    <a:pt x="8772" y="7002"/>
                  </a:cubicBezTo>
                  <a:cubicBezTo>
                    <a:pt x="8761" y="7052"/>
                    <a:pt x="8752" y="7103"/>
                    <a:pt x="8747" y="7153"/>
                  </a:cubicBezTo>
                  <a:cubicBezTo>
                    <a:pt x="8747" y="7164"/>
                    <a:pt x="8744" y="7172"/>
                    <a:pt x="8744" y="7182"/>
                  </a:cubicBezTo>
                  <a:cubicBezTo>
                    <a:pt x="8738" y="7238"/>
                    <a:pt x="8736" y="7294"/>
                    <a:pt x="8736" y="7347"/>
                  </a:cubicBezTo>
                  <a:cubicBezTo>
                    <a:pt x="8736" y="7363"/>
                    <a:pt x="8736" y="7379"/>
                    <a:pt x="8736" y="7395"/>
                  </a:cubicBezTo>
                  <a:cubicBezTo>
                    <a:pt x="8736" y="7416"/>
                    <a:pt x="8738" y="7435"/>
                    <a:pt x="8738" y="7453"/>
                  </a:cubicBezTo>
                  <a:cubicBezTo>
                    <a:pt x="8741" y="7483"/>
                    <a:pt x="8744" y="7509"/>
                    <a:pt x="8747" y="7536"/>
                  </a:cubicBezTo>
                  <a:cubicBezTo>
                    <a:pt x="8747" y="7536"/>
                    <a:pt x="8747" y="7536"/>
                    <a:pt x="8747" y="7536"/>
                  </a:cubicBezTo>
                  <a:cubicBezTo>
                    <a:pt x="8747" y="7536"/>
                    <a:pt x="8747" y="7536"/>
                    <a:pt x="8747" y="7536"/>
                  </a:cubicBezTo>
                  <a:cubicBezTo>
                    <a:pt x="8772" y="7677"/>
                    <a:pt x="8800" y="7820"/>
                    <a:pt x="8828" y="7961"/>
                  </a:cubicBezTo>
                  <a:cubicBezTo>
                    <a:pt x="8848" y="8054"/>
                    <a:pt x="8862" y="8147"/>
                    <a:pt x="8882" y="8240"/>
                  </a:cubicBezTo>
                  <a:cubicBezTo>
                    <a:pt x="8913" y="8389"/>
                    <a:pt x="8946" y="8537"/>
                    <a:pt x="8980" y="8686"/>
                  </a:cubicBezTo>
                  <a:cubicBezTo>
                    <a:pt x="9000" y="8769"/>
                    <a:pt x="9016" y="8851"/>
                    <a:pt x="9033" y="8936"/>
                  </a:cubicBezTo>
                  <a:cubicBezTo>
                    <a:pt x="9078" y="9138"/>
                    <a:pt x="9126" y="9343"/>
                    <a:pt x="9174" y="9547"/>
                  </a:cubicBezTo>
                  <a:cubicBezTo>
                    <a:pt x="9224" y="9765"/>
                    <a:pt x="9275" y="9988"/>
                    <a:pt x="9325" y="10211"/>
                  </a:cubicBezTo>
                  <a:cubicBezTo>
                    <a:pt x="9337" y="10262"/>
                    <a:pt x="9348" y="10310"/>
                    <a:pt x="9359" y="10360"/>
                  </a:cubicBezTo>
                  <a:lnTo>
                    <a:pt x="9359" y="10360"/>
                  </a:lnTo>
                  <a:cubicBezTo>
                    <a:pt x="6901" y="10939"/>
                    <a:pt x="4542" y="11492"/>
                    <a:pt x="2090" y="12066"/>
                  </a:cubicBezTo>
                  <a:cubicBezTo>
                    <a:pt x="2624" y="14683"/>
                    <a:pt x="3140" y="17208"/>
                    <a:pt x="3680" y="19854"/>
                  </a:cubicBezTo>
                  <a:cubicBezTo>
                    <a:pt x="3669" y="19857"/>
                    <a:pt x="3654" y="19860"/>
                    <a:pt x="3643" y="19862"/>
                  </a:cubicBezTo>
                  <a:cubicBezTo>
                    <a:pt x="3424" y="19907"/>
                    <a:pt x="3205" y="19950"/>
                    <a:pt x="2986" y="19992"/>
                  </a:cubicBezTo>
                  <a:cubicBezTo>
                    <a:pt x="2826" y="20024"/>
                    <a:pt x="2663" y="20056"/>
                    <a:pt x="2503" y="20088"/>
                  </a:cubicBezTo>
                  <a:cubicBezTo>
                    <a:pt x="2427" y="20104"/>
                    <a:pt x="2348" y="20120"/>
                    <a:pt x="2273" y="20136"/>
                  </a:cubicBezTo>
                  <a:cubicBezTo>
                    <a:pt x="2146" y="20162"/>
                    <a:pt x="2017" y="20189"/>
                    <a:pt x="1890" y="20218"/>
                  </a:cubicBezTo>
                  <a:cubicBezTo>
                    <a:pt x="1809" y="20237"/>
                    <a:pt x="1728" y="20258"/>
                    <a:pt x="1643" y="20277"/>
                  </a:cubicBezTo>
                  <a:cubicBezTo>
                    <a:pt x="1483" y="20317"/>
                    <a:pt x="1320" y="20354"/>
                    <a:pt x="1160" y="20399"/>
                  </a:cubicBezTo>
                  <a:cubicBezTo>
                    <a:pt x="1160" y="20399"/>
                    <a:pt x="1160" y="20399"/>
                    <a:pt x="1157" y="20399"/>
                  </a:cubicBezTo>
                  <a:cubicBezTo>
                    <a:pt x="1157" y="20399"/>
                    <a:pt x="1157" y="20399"/>
                    <a:pt x="1157" y="20399"/>
                  </a:cubicBezTo>
                  <a:cubicBezTo>
                    <a:pt x="1121" y="20410"/>
                    <a:pt x="1084" y="20420"/>
                    <a:pt x="1048" y="20436"/>
                  </a:cubicBezTo>
                  <a:cubicBezTo>
                    <a:pt x="1045" y="20439"/>
                    <a:pt x="1039" y="20439"/>
                    <a:pt x="1037" y="20441"/>
                  </a:cubicBezTo>
                  <a:cubicBezTo>
                    <a:pt x="1003" y="20455"/>
                    <a:pt x="966" y="20471"/>
                    <a:pt x="933" y="20489"/>
                  </a:cubicBezTo>
                  <a:cubicBezTo>
                    <a:pt x="930" y="20492"/>
                    <a:pt x="927" y="20492"/>
                    <a:pt x="921" y="20495"/>
                  </a:cubicBezTo>
                  <a:cubicBezTo>
                    <a:pt x="888" y="20513"/>
                    <a:pt x="851" y="20532"/>
                    <a:pt x="817" y="20553"/>
                  </a:cubicBezTo>
                  <a:cubicBezTo>
                    <a:pt x="815" y="20556"/>
                    <a:pt x="812" y="20556"/>
                    <a:pt x="809" y="20558"/>
                  </a:cubicBezTo>
                  <a:cubicBezTo>
                    <a:pt x="775" y="20580"/>
                    <a:pt x="739" y="20604"/>
                    <a:pt x="708" y="20627"/>
                  </a:cubicBezTo>
                  <a:cubicBezTo>
                    <a:pt x="708" y="20627"/>
                    <a:pt x="705" y="20630"/>
                    <a:pt x="705" y="20630"/>
                  </a:cubicBezTo>
                  <a:cubicBezTo>
                    <a:pt x="671" y="20657"/>
                    <a:pt x="638" y="20683"/>
                    <a:pt x="607" y="20710"/>
                  </a:cubicBezTo>
                  <a:cubicBezTo>
                    <a:pt x="604" y="20712"/>
                    <a:pt x="604" y="20712"/>
                    <a:pt x="601" y="20715"/>
                  </a:cubicBezTo>
                  <a:cubicBezTo>
                    <a:pt x="570" y="20742"/>
                    <a:pt x="542" y="20771"/>
                    <a:pt x="514" y="20800"/>
                  </a:cubicBezTo>
                  <a:cubicBezTo>
                    <a:pt x="511" y="20803"/>
                    <a:pt x="508" y="20805"/>
                    <a:pt x="506" y="20808"/>
                  </a:cubicBezTo>
                  <a:cubicBezTo>
                    <a:pt x="480" y="20837"/>
                    <a:pt x="455" y="20867"/>
                    <a:pt x="430" y="20896"/>
                  </a:cubicBezTo>
                  <a:cubicBezTo>
                    <a:pt x="427" y="20899"/>
                    <a:pt x="424" y="20901"/>
                    <a:pt x="424" y="20904"/>
                  </a:cubicBezTo>
                  <a:cubicBezTo>
                    <a:pt x="399" y="20936"/>
                    <a:pt x="376" y="20968"/>
                    <a:pt x="357" y="21002"/>
                  </a:cubicBezTo>
                  <a:cubicBezTo>
                    <a:pt x="357" y="21002"/>
                    <a:pt x="357" y="21002"/>
                    <a:pt x="357" y="21002"/>
                  </a:cubicBezTo>
                  <a:cubicBezTo>
                    <a:pt x="236" y="21201"/>
                    <a:pt x="118" y="21401"/>
                    <a:pt x="0" y="21600"/>
                  </a:cubicBezTo>
                  <a:lnTo>
                    <a:pt x="16089" y="21600"/>
                  </a:lnTo>
                  <a:cubicBezTo>
                    <a:pt x="17805" y="18717"/>
                    <a:pt x="19519" y="15831"/>
                    <a:pt x="21235" y="12951"/>
                  </a:cubicBezTo>
                  <a:cubicBezTo>
                    <a:pt x="21513" y="12489"/>
                    <a:pt x="21600" y="11931"/>
                    <a:pt x="21485" y="113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3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0" name="Rettangolo 59">
            <a:extLst>
              <a:ext uri="{FF2B5EF4-FFF2-40B4-BE49-F238E27FC236}">
                <a16:creationId xmlns:a16="http://schemas.microsoft.com/office/drawing/2014/main" id="{090C2A80-7669-4CF1-8CAF-E3D22E2B09D8}"/>
              </a:ext>
            </a:extLst>
          </p:cNvPr>
          <p:cNvSpPr/>
          <p:nvPr/>
        </p:nvSpPr>
        <p:spPr>
          <a:xfrm>
            <a:off x="516986" y="1370413"/>
            <a:ext cx="1687285" cy="975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F925A84F-BE13-4764-A250-55F05ECB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60" y="1617178"/>
            <a:ext cx="523937" cy="523937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ECA87FC-F6FE-450E-A9CE-8AE252D45C08}"/>
              </a:ext>
            </a:extLst>
          </p:cNvPr>
          <p:cNvSpPr txBox="1"/>
          <p:nvPr/>
        </p:nvSpPr>
        <p:spPr>
          <a:xfrm>
            <a:off x="516986" y="4384607"/>
            <a:ext cx="7936915" cy="101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b="1" dirty="0">
                <a:solidFill>
                  <a:srgbClr val="002E58"/>
                </a:solidFill>
                <a:latin typeface="Montserrat" pitchFamily="2" charset="77"/>
              </a:rPr>
              <a:t>Identità decentralizzate e paradigma self-</a:t>
            </a:r>
            <a:r>
              <a:rPr lang="it-IT" sz="1600" b="1" dirty="0" err="1">
                <a:solidFill>
                  <a:srgbClr val="002E58"/>
                </a:solidFill>
                <a:latin typeface="Montserrat" pitchFamily="2" charset="77"/>
              </a:rPr>
              <a:t>sovereign</a:t>
            </a:r>
            <a:endParaRPr lang="it-IT" sz="1600" b="1" dirty="0">
              <a:solidFill>
                <a:srgbClr val="002E58"/>
              </a:solidFill>
              <a:latin typeface="Montserrat" pitchFamily="2" charset="77"/>
            </a:endParaRPr>
          </a:p>
          <a:p>
            <a:r>
              <a:rPr lang="it-IT" sz="1467" dirty="0">
                <a:solidFill>
                  <a:srgbClr val="002E58"/>
                </a:solidFill>
                <a:latin typeface="Montserrat" pitchFamily="2" charset="77"/>
              </a:rPr>
              <a:t>Metodologie e configurazioni dei sistemi di gestione delle identità digitali basati su tecnologie distribuite, con l’obiettivo di riportare il controllo dei dati nelle mani dell’utente.</a:t>
            </a:r>
            <a:endParaRPr lang="it-IT" sz="1600" dirty="0">
              <a:solidFill>
                <a:srgbClr val="002E58"/>
              </a:solidFill>
              <a:latin typeface="Montserrat" pitchFamily="2" charset="77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CF823B6-C071-4A22-85A2-9FDE51FE4BC5}"/>
              </a:ext>
            </a:extLst>
          </p:cNvPr>
          <p:cNvSpPr txBox="1"/>
          <p:nvPr/>
        </p:nvSpPr>
        <p:spPr>
          <a:xfrm>
            <a:off x="516985" y="2365292"/>
            <a:ext cx="9643387" cy="101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b="1" dirty="0">
                <a:solidFill>
                  <a:srgbClr val="002E58"/>
                </a:solidFill>
                <a:latin typeface="Montserrat" pitchFamily="2" charset="77"/>
              </a:rPr>
              <a:t>Sicurezza Multi Fattore, biometria e passwordless</a:t>
            </a:r>
          </a:p>
          <a:p>
            <a:r>
              <a:rPr lang="it-IT" sz="1467" dirty="0">
                <a:solidFill>
                  <a:srgbClr val="002E58"/>
                </a:solidFill>
                <a:latin typeface="Montserrat" pitchFamily="2" charset="77"/>
              </a:rPr>
              <a:t>Combinazione di più fattori di autenticazione non correlati tra di loro per aumentare la sicurezza degli accessi. Cambiamento dei modelli di autenticazione con l’introduzione di paradigmi </a:t>
            </a:r>
            <a:r>
              <a:rPr lang="it-IT" sz="1467" dirty="0" err="1">
                <a:solidFill>
                  <a:srgbClr val="002E58"/>
                </a:solidFill>
                <a:latin typeface="Montserrat" pitchFamily="2" charset="77"/>
              </a:rPr>
              <a:t>passwordless</a:t>
            </a:r>
            <a:r>
              <a:rPr lang="it-IT" sz="1467" dirty="0">
                <a:solidFill>
                  <a:srgbClr val="002E58"/>
                </a:solidFill>
                <a:latin typeface="Montserrat" pitchFamily="2" charset="77"/>
              </a:rPr>
              <a:t>. </a:t>
            </a:r>
            <a:endParaRPr lang="it-IT" sz="1600" dirty="0">
              <a:solidFill>
                <a:srgbClr val="002E58"/>
              </a:solidFill>
              <a:latin typeface="Montserrat" pitchFamily="2" charset="77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85241D0-3102-44A1-A473-3C7DA22D24CE}"/>
              </a:ext>
            </a:extLst>
          </p:cNvPr>
          <p:cNvSpPr txBox="1"/>
          <p:nvPr/>
        </p:nvSpPr>
        <p:spPr>
          <a:xfrm>
            <a:off x="508045" y="3387848"/>
            <a:ext cx="8388940" cy="101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b="1" dirty="0">
                <a:solidFill>
                  <a:srgbClr val="002E58"/>
                </a:solidFill>
                <a:latin typeface="Montserrat" pitchFamily="2" charset="77"/>
              </a:rPr>
              <a:t>Approccio Zero-Trust e sicurezza di tipo adattivo</a:t>
            </a:r>
          </a:p>
          <a:p>
            <a:r>
              <a:rPr lang="it-IT" sz="1467" dirty="0">
                <a:solidFill>
                  <a:srgbClr val="002E58"/>
                </a:solidFill>
                <a:latin typeface="Montserrat" pitchFamily="2" charset="77"/>
              </a:rPr>
              <a:t>Superamento del concetto di perimetro tradizionale, verso un modello legato alla micro-segmentazione e alla definizione di perimetri granulari, in base agli utenti e ai dati. Implementazione di soluzioni di sicurezza che si adattano in base al contesto.</a:t>
            </a:r>
            <a:endParaRPr lang="it-IT" sz="1600" dirty="0">
              <a:solidFill>
                <a:srgbClr val="002E58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39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sservatori 2.0">
  <a:themeElements>
    <a:clrScheme name="Oss 2020 r">
      <a:dk1>
        <a:srgbClr val="000000"/>
      </a:dk1>
      <a:lt1>
        <a:srgbClr val="FFFFFF"/>
      </a:lt1>
      <a:dk2>
        <a:srgbClr val="FF655C"/>
      </a:dk2>
      <a:lt2>
        <a:srgbClr val="16AAFF"/>
      </a:lt2>
      <a:accent1>
        <a:srgbClr val="002E54"/>
      </a:accent1>
      <a:accent2>
        <a:srgbClr val="017DC1"/>
      </a:accent2>
      <a:accent3>
        <a:srgbClr val="00BBE6"/>
      </a:accent3>
      <a:accent4>
        <a:srgbClr val="92E6FD"/>
      </a:accent4>
      <a:accent5>
        <a:srgbClr val="00799B"/>
      </a:accent5>
      <a:accent6>
        <a:srgbClr val="49BECD"/>
      </a:accent6>
      <a:hlink>
        <a:srgbClr val="FF655C"/>
      </a:hlink>
      <a:folHlink>
        <a:srgbClr val="16AAFF"/>
      </a:folHlink>
    </a:clrScheme>
    <a:fontScheme name="Elica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Montserrat" pitchFamily="2" charset="7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solidFill>
            <a:schemeClr val="accent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002E58"/>
            </a:solidFill>
            <a:latin typeface="Montserra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servatori 2.0" id="{651DA777-738B-6C41-AFA2-7CE91CA5386B}" vid="{0A98EED5-A677-DA47-B770-8D21C7934B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5d846e-f7ae-43b5-8c82-dc08880f9fbc">
      <Terms xmlns="http://schemas.microsoft.com/office/infopath/2007/PartnerControls"/>
    </lcf76f155ced4ddcb4097134ff3c332f>
    <TaxCatchAll xmlns="03c8b834-4481-4188-a1ff-b897afb54cf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F38BB6-EF50-4C71-9CEA-50D78D6848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E95668-4E18-4AF2-B45B-74ECA97CE519}">
  <ds:schemaRefs>
    <ds:schemaRef ds:uri="http://schemas.microsoft.com/office/2006/metadata/properties"/>
    <ds:schemaRef ds:uri="http://schemas.microsoft.com/office/infopath/2007/PartnerControls"/>
    <ds:schemaRef ds:uri="007f0042-d951-423f-9462-ea94ee7914c4"/>
    <ds:schemaRef ds:uri="930773e3-fa77-445f-a083-dcb90ea87c48"/>
  </ds:schemaRefs>
</ds:datastoreItem>
</file>

<file path=customXml/itemProps3.xml><?xml version="1.0" encoding="utf-8"?>
<ds:datastoreItem xmlns:ds="http://schemas.openxmlformats.org/officeDocument/2006/customXml" ds:itemID="{FEBAF4FD-3B0F-4E5C-9F62-66665682F44E}"/>
</file>

<file path=docProps/app.xml><?xml version="1.0" encoding="utf-8"?>
<Properties xmlns="http://schemas.openxmlformats.org/officeDocument/2006/extended-properties" xmlns:vt="http://schemas.openxmlformats.org/officeDocument/2006/docPropsVTypes">
  <Template>Osservatori 2.0</Template>
  <TotalTime>658</TotalTime>
  <Words>389</Words>
  <Application>Microsoft Office PowerPoint</Application>
  <PresentationFormat>Widescreen</PresentationFormat>
  <Paragraphs>90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Montserrat</vt:lpstr>
      <vt:lpstr>Osservatori 2.0</vt:lpstr>
      <vt:lpstr>   I login therefore IAM At the core of Identity Orchestration</vt:lpstr>
      <vt:lpstr>Giorgia Dragoni</vt:lpstr>
      <vt:lpstr>La spesa in cybersecurity: il mercato 2023</vt:lpstr>
      <vt:lpstr>Gli investimenti delle organizzazioni italiane in Identity Management</vt:lpstr>
      <vt:lpstr>I trend che impattano maggiormente sui modelli di gestione della cybersecurity</vt:lpstr>
      <vt:lpstr>I trend che descrivono lo scenario della Digital Identity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Jacopo Polverino</dc:creator>
  <cp:lastModifiedBy>Giorgia Paola Dragoni</cp:lastModifiedBy>
  <cp:revision>19</cp:revision>
  <dcterms:created xsi:type="dcterms:W3CDTF">2022-03-22T10:58:28Z</dcterms:created>
  <dcterms:modified xsi:type="dcterms:W3CDTF">2024-04-08T14:14:25Z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0x0101001A5BFA0C0A8B294486A33DCD6659936B</vt:lpwstr>
  </property>
  <property fmtid="{D5CDD505-2E9C-101B-9397-08002B2CF9AE}" pid="3" name="MediaServiceImageTags">
    <vt:lpwstr/>
  </property>
</Properties>
</file>