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D2EC"/>
    <a:srgbClr val="F76E57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02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9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4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7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7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9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C6B9-7A6E-4EA5-8682-2F018D7CCE07}" type="datetimeFigureOut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08CD-BAA5-4157-AAB9-67CEF3D06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0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0" y="1385776"/>
            <a:ext cx="9144000" cy="54722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0" y="542260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0" y="0"/>
            <a:ext cx="2392326" cy="652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システム名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33650" y="13319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×××</a:t>
            </a:r>
            <a:r>
              <a:rPr kumimoji="1" lang="ja-JP" altLang="en-US" sz="1400" dirty="0" smtClean="0">
                <a:solidFill>
                  <a:schemeClr val="bg2">
                    <a:lumMod val="50000"/>
                  </a:schemeClr>
                </a:solidFill>
              </a:rPr>
              <a:t>　</a:t>
            </a:r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××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652130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76446" y="1003004"/>
            <a:ext cx="1637414" cy="3827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検索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911070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貸出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545694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予約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180318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購入</a:t>
            </a:r>
            <a:r>
              <a:rPr lang="ja-JP" altLang="en-US" sz="1600" dirty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依頼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814943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★マイページ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49" y="3399140"/>
            <a:ext cx="266974" cy="267419"/>
          </a:xfrm>
          <a:prstGeom prst="rect">
            <a:avLst/>
          </a:prstGeom>
          <a:noFill/>
        </p:spPr>
      </p:pic>
      <p:sp>
        <p:nvSpPr>
          <p:cNvPr id="35" name="正方形/長方形 34"/>
          <p:cNvSpPr/>
          <p:nvPr/>
        </p:nvSpPr>
        <p:spPr>
          <a:xfrm>
            <a:off x="5136225" y="1687032"/>
            <a:ext cx="3751031" cy="4869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検索結果とか実行結果が出てきてほしい</a:t>
            </a:r>
            <a:endParaRPr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76447" y="1689739"/>
            <a:ext cx="4019578" cy="343787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301456" y="3382566"/>
            <a:ext cx="2283990" cy="246221"/>
            <a:chOff x="350874" y="3018910"/>
            <a:chExt cx="2283990" cy="246221"/>
          </a:xfrm>
        </p:grpSpPr>
        <p:sp>
          <p:nvSpPr>
            <p:cNvPr id="53" name="円/楕円 52"/>
            <p:cNvSpPr/>
            <p:nvPr/>
          </p:nvSpPr>
          <p:spPr>
            <a:xfrm>
              <a:off x="350874" y="3094175"/>
              <a:ext cx="95693" cy="956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46567" y="30189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2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貸出可</a:t>
              </a:r>
              <a:endParaRPr kumimoji="1" lang="ja-JP" altLang="en-US" sz="1000" dirty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096479" y="3094175"/>
              <a:ext cx="95693" cy="956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180122" y="301891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2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貸出中</a:t>
              </a:r>
              <a:endParaRPr kumimoji="1" lang="ja-JP" altLang="en-US" sz="1000" dirty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841544" y="3094175"/>
              <a:ext cx="95693" cy="956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937237" y="301891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dirty="0" smtClean="0">
                  <a:solidFill>
                    <a:schemeClr val="bg2">
                      <a:lumMod val="5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予約待ち</a:t>
              </a:r>
              <a:endParaRPr kumimoji="1" lang="ja-JP" altLang="en-US" sz="1000" dirty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276446" y="2274663"/>
            <a:ext cx="4019577" cy="343787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276446" y="1687032"/>
            <a:ext cx="603448" cy="346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題名</a:t>
            </a:r>
            <a:endParaRPr kumimoji="1" lang="ja-JP" altLang="en-US" sz="1200" dirty="0"/>
          </a:p>
        </p:txBody>
      </p:sp>
      <p:sp>
        <p:nvSpPr>
          <p:cNvPr id="61" name="正方形/長方形 60"/>
          <p:cNvSpPr/>
          <p:nvPr/>
        </p:nvSpPr>
        <p:spPr>
          <a:xfrm>
            <a:off x="276446" y="2271956"/>
            <a:ext cx="603448" cy="346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作者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76446" y="2868316"/>
            <a:ext cx="4019577" cy="343787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276446" y="2865609"/>
            <a:ext cx="603448" cy="346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ジャンル</a:t>
            </a:r>
            <a:endParaRPr kumimoji="1" lang="ja-JP" altLang="en-US" sz="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5" name="二等辺三角形 64"/>
          <p:cNvSpPr/>
          <p:nvPr/>
        </p:nvSpPr>
        <p:spPr>
          <a:xfrm rot="10800000">
            <a:off x="4051581" y="2973506"/>
            <a:ext cx="151862" cy="13091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96451" y="188338"/>
            <a:ext cx="3289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ランダムに世界の文豪の言葉とか出てきたらたのしい</a:t>
            </a:r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0" y="1385776"/>
            <a:ext cx="9144000" cy="54722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0" y="542260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0" y="0"/>
            <a:ext cx="2392326" cy="652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システム名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633650" y="13319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×××</a:t>
            </a:r>
            <a:r>
              <a:rPr kumimoji="1" lang="ja-JP" altLang="en-US" sz="1400" dirty="0" smtClean="0">
                <a:solidFill>
                  <a:schemeClr val="bg2">
                    <a:lumMod val="50000"/>
                  </a:schemeClr>
                </a:solidFill>
              </a:rPr>
              <a:t>　</a:t>
            </a:r>
            <a:r>
              <a:rPr kumimoji="1" lang="en-US" altLang="ja-JP" sz="1400" dirty="0" smtClean="0">
                <a:solidFill>
                  <a:schemeClr val="bg2">
                    <a:lumMod val="50000"/>
                  </a:schemeClr>
                </a:solidFill>
              </a:rPr>
              <a:t>××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652130"/>
            <a:ext cx="9144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76446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検索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911070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貸出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545694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予約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180318" y="1003004"/>
            <a:ext cx="1637414" cy="38277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購入</a:t>
            </a:r>
            <a:r>
              <a:rPr lang="ja-JP" altLang="en-US" sz="1600" dirty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依頼</a:t>
            </a:r>
            <a:endParaRPr kumimoji="1" lang="ja-JP" altLang="en-US" sz="16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814943" y="1003004"/>
            <a:ext cx="1637414" cy="3827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★マイページ</a:t>
            </a:r>
            <a:endParaRPr kumimoji="1" lang="ja-JP" altLang="en-US" sz="16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83589" y="1687032"/>
            <a:ext cx="3751031" cy="4869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チェックした条件に合致する情報が出てきてほしい</a:t>
            </a:r>
            <a:endParaRPr kumimoji="1" lang="en-US" altLang="ja-JP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96451" y="188338"/>
            <a:ext cx="3289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solidFill>
                  <a:schemeClr val="bg1">
                    <a:lumMod val="50000"/>
                  </a:schemeClr>
                </a:solidFill>
              </a:rPr>
              <a:t>ランダムに世界の文豪の言葉とか</a:t>
            </a:r>
            <a:r>
              <a:rPr lang="ja-JP" altLang="en-US" sz="1050" smtClean="0">
                <a:solidFill>
                  <a:schemeClr val="bg1">
                    <a:lumMod val="50000"/>
                  </a:schemeClr>
                </a:solidFill>
              </a:rPr>
              <a:t>出てきたらたのしい</a:t>
            </a:r>
            <a:r>
              <a:rPr lang="en-US" altLang="ja-JP" sz="105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kumimoji="1" lang="ja-JP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493707" y="2101333"/>
            <a:ext cx="172529" cy="163902"/>
          </a:xfrm>
          <a:prstGeom prst="roundRect">
            <a:avLst/>
          </a:prstGeom>
          <a:solidFill>
            <a:srgbClr val="FFFFFF"/>
          </a:solidFill>
          <a:ln>
            <a:solidFill>
              <a:srgbClr val="B6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2482" y="20293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借りている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3707" y="2484105"/>
            <a:ext cx="172529" cy="163902"/>
          </a:xfrm>
          <a:prstGeom prst="roundRect">
            <a:avLst/>
          </a:prstGeom>
          <a:solidFill>
            <a:srgbClr val="FFFFFF"/>
          </a:solidFill>
          <a:ln>
            <a:solidFill>
              <a:srgbClr val="B6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2482" y="24121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返却期限間近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93707" y="2906915"/>
            <a:ext cx="172529" cy="163902"/>
          </a:xfrm>
          <a:prstGeom prst="roundRect">
            <a:avLst/>
          </a:prstGeom>
          <a:solidFill>
            <a:srgbClr val="FFFFFF"/>
          </a:solidFill>
          <a:ln>
            <a:solidFill>
              <a:srgbClr val="B6D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2482" y="28349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予約中</a:t>
            </a:r>
            <a:endParaRPr kumimoji="1" lang="ja-JP" altLang="en-US" sz="1400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5660" y="15998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書籍情報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5660" y="33212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アカウント情報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5659" y="3879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5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カレンダー表示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8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82</Words>
  <Application>Microsoft Office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HG丸ｺﾞｼｯｸM-PRO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藏由里奈</dc:creator>
  <cp:lastModifiedBy>藏由里奈</cp:lastModifiedBy>
  <cp:revision>14</cp:revision>
  <dcterms:created xsi:type="dcterms:W3CDTF">2016-08-30T14:42:20Z</dcterms:created>
  <dcterms:modified xsi:type="dcterms:W3CDTF">2016-08-30T16:10:19Z</dcterms:modified>
</cp:coreProperties>
</file>