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cda14032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cda14032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cda14032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cda14032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da1403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da1403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cda1403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cda1403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da14032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da14032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cda14032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cda14032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cda14032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cda14032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cda14032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cda14032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cda14032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cda14032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cda1403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cda1403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LHL Data Science Oct. 25 2021 Cohort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John Coffey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3151400"/>
            <a:ext cx="8520600" cy="14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which items appear on the daily list, but not the weekly - these may be rising in sentiment and deserve further investigation.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which items appear on the weekly list, but not the daily - these may be declining in sentiment.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092" y="1066025"/>
            <a:ext cx="5019805" cy="1960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588" y="1122825"/>
            <a:ext cx="693681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London Transportation Safety Analysis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738" y="1306100"/>
            <a:ext cx="4516526" cy="33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39" r="29" t="0"/>
          <a:stretch/>
        </p:blipFill>
        <p:spPr>
          <a:xfrm>
            <a:off x="2337175" y="1203250"/>
            <a:ext cx="4469651" cy="25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638800" y="4055175"/>
            <a:ext cx="807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 a rider </a:t>
            </a:r>
            <a:r>
              <a:rPr lang="en">
                <a:solidFill>
                  <a:schemeClr val="dk2"/>
                </a:solidFill>
              </a:rPr>
              <a:t>and public transportation advocate, I’d like to know if transit is becoming more or less safe as related to accidents.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638800" y="4055175"/>
            <a:ext cx="807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en">
                <a:solidFill>
                  <a:srgbClr val="666666"/>
                </a:solidFill>
              </a:rPr>
              <a:t>Has the number of accidents on Transport for London increased or decreased?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en">
                <a:solidFill>
                  <a:srgbClr val="666666"/>
                </a:solidFill>
              </a:rPr>
              <a:t>How does that look when we break it down to fatal, severe, and slight accidents?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788" y="1137000"/>
            <a:ext cx="4554417" cy="27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3246025"/>
            <a:ext cx="8520600" cy="13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from TfL isn’t available before 2005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Reporting procedures from police changed in 2016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examine events from 2005 - 2015, comparing total, fatal, severe, and slight accidents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800" y="1170125"/>
            <a:ext cx="2694398" cy="19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125" y="1249200"/>
            <a:ext cx="2408525" cy="18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500" y="1305975"/>
            <a:ext cx="2725027" cy="18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125" y="3149400"/>
            <a:ext cx="2560250" cy="171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6300" y="3117638"/>
            <a:ext cx="2743200" cy="182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Sentiment Review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6664" r="6664" t="0"/>
          <a:stretch/>
        </p:blipFill>
        <p:spPr>
          <a:xfrm>
            <a:off x="2313738" y="1306100"/>
            <a:ext cx="4516526" cy="338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3473175"/>
            <a:ext cx="85206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an entertainment magazine journalist, it’s important to be able to quickly identify new trends in movies, tv, and famous people. I need a tool that will be able to tell me which trending items deserve more investigation.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795" y="1137000"/>
            <a:ext cx="5815425" cy="21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4121425"/>
            <a:ext cx="85206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</a:t>
            </a:r>
            <a:r>
              <a:rPr lang="en"/>
              <a:t>discrepancies</a:t>
            </a:r>
            <a:r>
              <a:rPr lang="en"/>
              <a:t> between weekly and daily trending top 5s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450" y="1118075"/>
            <a:ext cx="3965108" cy="279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