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0da281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0da281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0da281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0da28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Knock-on effects include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progress has been proven to have a positive correlation with enlargement of credit markets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0da2811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0da281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LHL Mini Project IV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Prediction and Model Deployment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John Coffey • 2021.12.10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https://bit.ly/3oHbvyP</a:t>
            </a:r>
            <a:endParaRPr sz="480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it out!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Why predict loans?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Banks’ and Financial Institutions’ profit and loss depend largely on whether or not clients pay back loans.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By predicting loan approvals, these institutions are able to reduce non-performing assets while maximizing revenue in the form of interest payments.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Why predict loans?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individuals, and for the economy as a whole, loans provide liquidity and increase stability.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By better understanding personal access to </a:t>
            </a:r>
            <a:r>
              <a:rPr lang="en" sz="1500"/>
              <a:t>loans</a:t>
            </a:r>
            <a:r>
              <a:rPr lang="en" sz="1500"/>
              <a:t>, individuals can make better financial plans and work to increase their access. Economically, increased access to loans improves GDP and acts as an economic stabilizer.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5" name="Google Shape;95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171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Data Exploration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18375" y="233275"/>
            <a:ext cx="2459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Explore the data, identifying features and isolating challenges for modeling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98" name="Google Shape;9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22025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Modeling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777737" y="36815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Train the model, iteratively tune data preprocessing and hyperparameters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04" name="Google Shape;104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6" name="Google Shape;106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8439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Interface Design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304094" y="233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Prepare the web interface, ensure all connections between elements are robust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10" name="Google Shape;110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55690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Deployment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5126902" y="36815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Deploy the model to the web app.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16" name="Google Shape;11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Testing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Test the final product and ensure it is working as intended.</a:t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Class Imbalance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data, there exists a class imbalance in the target variable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was overcome using oversampling functionalities in the ‘imblearn’ package </a:t>
            </a:r>
            <a:endParaRPr sz="1600"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Distribution Skew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Applicant Income,  Coapplicant Income, and Loan Amount suffer from skewed distribution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was overcome using PowerTransformation functionalities from the ‘sklearn’ package.</a:t>
            </a:r>
            <a:endParaRPr sz="1600"/>
          </a:p>
        </p:txBody>
      </p:sp>
      <p:sp>
        <p:nvSpPr>
          <p:cNvPr id="132" name="Google Shape;132;p18"/>
          <p:cNvSpPr txBox="1"/>
          <p:nvPr/>
        </p:nvSpPr>
        <p:spPr>
          <a:xfrm>
            <a:off x="518389" y="1839042"/>
            <a:ext cx="59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Yes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254795" y="1839042"/>
            <a:ext cx="59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00" y="857215"/>
            <a:ext cx="1613054" cy="10597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10097" y="626850"/>
            <a:ext cx="190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Loan Approval Distribution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41" y="3669601"/>
            <a:ext cx="1613050" cy="124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50" y="2206248"/>
            <a:ext cx="1640916" cy="12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Overfitting of Test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Smaller dataset lends itself to overfitting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Using a less complex model (RandomForestClassifier) and limiting tree depth reduced overfitting</a:t>
            </a:r>
            <a:endParaRPr sz="16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350" y="1606913"/>
            <a:ext cx="1999934" cy="2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137" y="2090462"/>
            <a:ext cx="1966350" cy="2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700" y="2453212"/>
            <a:ext cx="2095502" cy="184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Design, Deployment, and Testing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2400303" y="17550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Manage Components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Components of webapp include Flask API, Model, and HTML landing page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Communicating between HTML and Python using API requests</a:t>
            </a:r>
            <a:endParaRPr sz="1600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00" y="1755075"/>
            <a:ext cx="2910224" cy="24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Batch Processing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the user to submit batch data for predictive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Iterative Learning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the model to learn from new data as it becomes available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Better UI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Improve look and interactivity of web app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