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ormation_retrieval" TargetMode="External"/><Relationship Id="rId3" Type="http://schemas.openxmlformats.org/officeDocument/2006/relationships/hyperlink" Target="https://en.wikipedia.org/wiki/Document" TargetMode="External"/><Relationship Id="rId4" Type="http://schemas.openxmlformats.org/officeDocument/2006/relationships/hyperlink" Target="https://en.wikipedia.org/wiki/Text_corpu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retrieval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tf–idf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(also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TF*IDF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TFIDF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TF-IDF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or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Tf-idf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), short for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term frequency–inverse document frequency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is a numerical statistic that is intended to reflect how important a word is to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a collection or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corpus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901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AutoNum type="arabicPeriod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word "better" has "good" as its lemma. This link is missed by stemming, as it requires a dictionary look-up.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3060b4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c3060b4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3060b4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3060b4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c3060b4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c3060b4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71880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Duplicate Entries via NLP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7188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John Coffey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LHL Data Science October 25, 2021 Cohort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</a:t>
            </a:r>
            <a:r>
              <a:rPr lang="en"/>
              <a:t>Domain Overview</a:t>
            </a:r>
            <a:endParaRPr b="0" sz="2000"/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 are interested in the identification of duplicate Quora questions in order to achieve: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 &amp; quality of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duplicate 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Applications to other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Streamline customer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optimization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Findings: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 imbalance  - 63% / 37%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quality of labeling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questions are repeated (up to 150+ times)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 Character Count: 60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 Word Count: 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037" y="3382500"/>
            <a:ext cx="2148775" cy="13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 rot="5400000">
            <a:off x="4329325" y="4992375"/>
            <a:ext cx="280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Frequency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558625" y="4663875"/>
            <a:ext cx="280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Word Count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5179100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Traditional ML</a:t>
            </a:r>
            <a:endParaRPr b="0" sz="3000"/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4927525" y="637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Preprocessing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ID columns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null entries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Punctuation removal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Convert to lowercase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leading and trailing spaces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non-alpha words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stopwords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Lemmatize (nltk)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Embedding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Tf-idf Vectorization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Modelling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Logistic Regression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Multinomial Naive Bayes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XGBoost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179100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Traditional ML</a:t>
            </a:r>
            <a:endParaRPr b="0" sz="3000"/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4917775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Logistic Regression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74% Testing Accuracy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Multinomial Naive Bayes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75% Testing Accuracy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XGBoost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80% Testing Accuracy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5179100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Deep Learning</a:t>
            </a:r>
            <a:endParaRPr b="0" sz="3000"/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4927525" y="613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Preprocessing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Remove ID columns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Tokenize (keras)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Padding (keras)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Sequencing (keras)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Limit sequence length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Embedding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GloVe pre-trained word embeddings (count-based)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Word2vec pre-trained word embeddings (predictive)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Modelling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Siamese LSTM</a:t>
            </a:r>
            <a:endParaRPr sz="13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313" y="3597925"/>
            <a:ext cx="2735976" cy="15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5179100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Deep Learning</a:t>
            </a:r>
            <a:endParaRPr b="0" sz="3000"/>
          </a:p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4917775" y="99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Siamese LSTM with Google Word2vec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76% Testing Accuracy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Siamese LSTM with Wikipedia GloVe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75% Testing Accuracy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25" y="1452935"/>
            <a:ext cx="2782651" cy="12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925" y="3512150"/>
            <a:ext cx="2768753" cy="1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Revisit feature engineering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Revisit preprocessing steps (stopwords, alpha)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Tune siamese LSTM models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Fix class imbalance via oversampling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Remove sequence limitation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Try other ML models (RandomForest)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