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1" r:id="rId14"/>
    <p:sldId id="273" r:id="rId15"/>
    <p:sldId id="272" r:id="rId16"/>
    <p:sldId id="274" r:id="rId17"/>
    <p:sldId id="268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9" r:id="rId29"/>
    <p:sldId id="287" r:id="rId30"/>
    <p:sldId id="288" r:id="rId31"/>
    <p:sldId id="289" r:id="rId32"/>
    <p:sldId id="290" r:id="rId33"/>
    <p:sldId id="291" r:id="rId34"/>
    <p:sldId id="270" r:id="rId35"/>
    <p:sldId id="285" r:id="rId36"/>
    <p:sldId id="286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59E3A-7D3D-334D-8A38-459495AB8235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AAE3D-1819-6149-B68F-C5FE8790A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93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$("div")</a:t>
            </a:r>
            <a:r>
              <a:rPr kumimoji="1" lang="en-US" altLang="zh-CN" dirty="0" smtClean="0"/>
              <a:t>.animate({height: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300px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,opacity: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0.4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},</a:t>
            </a:r>
            <a:r>
              <a:rPr lang="zh-CN" altLang="en-US" dirty="0" smtClean="0"/>
              <a:t> "</a:t>
            </a:r>
            <a:r>
              <a:rPr kumimoji="1" lang="en-US" altLang="zh-CN" dirty="0" smtClean="0"/>
              <a:t>slow</a:t>
            </a:r>
            <a:r>
              <a:rPr lang="zh-CN" altLang="en-US" dirty="0" smtClean="0"/>
              <a:t>"</a:t>
            </a:r>
            <a:r>
              <a:rPr kumimoji="1" lang="en-US" altLang="zh-CN" dirty="0" smtClean="0"/>
              <a:t>); </a:t>
            </a:r>
            <a:r>
              <a:rPr lang="zh-CN" altLang="en-US" dirty="0" smtClean="0"/>
              <a:t>$("div")</a:t>
            </a:r>
            <a:r>
              <a:rPr kumimoji="1" lang="en-US" altLang="zh-CN" dirty="0" smtClean="0"/>
              <a:t>.animate({width: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300px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,opacity: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0.8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},</a:t>
            </a:r>
            <a:r>
              <a:rPr lang="zh-CN" altLang="en-US" dirty="0" smtClean="0"/>
              <a:t> "</a:t>
            </a:r>
            <a:r>
              <a:rPr kumimoji="1" lang="en-US" altLang="zh-CN" dirty="0" smtClean="0"/>
              <a:t>slow</a:t>
            </a:r>
            <a:r>
              <a:rPr lang="zh-CN" altLang="en-US" dirty="0" smtClean="0"/>
              <a:t>"</a:t>
            </a:r>
            <a:r>
              <a:rPr kumimoji="1" lang="en-US" altLang="zh-CN" dirty="0" smtClean="0"/>
              <a:t>); </a:t>
            </a:r>
            <a:r>
              <a:rPr lang="zh-CN" altLang="en-US" dirty="0" smtClean="0"/>
              <a:t>$("div")</a:t>
            </a:r>
            <a:r>
              <a:rPr kumimoji="1" lang="en-US" altLang="zh-CN" dirty="0" smtClean="0"/>
              <a:t>.animate({height:'100px</a:t>
            </a:r>
            <a:r>
              <a:rPr kumimoji="1" lang="mr-IN" altLang="zh-CN" dirty="0" smtClean="0"/>
              <a:t>'</a:t>
            </a:r>
            <a:r>
              <a:rPr kumimoji="1" lang="en-US" altLang="zh-CN" dirty="0" smtClean="0"/>
              <a:t>,opacity: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0.4</a:t>
            </a:r>
            <a:r>
              <a:rPr kumimoji="1" lang="en-US" altLang="zh-CN" dirty="0" smtClean="0"/>
              <a:t>'</a:t>
            </a:r>
            <a:r>
              <a:rPr kumimoji="1" lang="en-US" altLang="zh-CN" dirty="0" smtClean="0"/>
              <a:t>},"slow"); </a:t>
            </a:r>
            <a:r>
              <a:rPr lang="zh-CN" altLang="en-US" dirty="0" smtClean="0"/>
              <a:t>$("div")</a:t>
            </a:r>
            <a:r>
              <a:rPr kumimoji="1" lang="en-US" altLang="zh-CN" dirty="0" smtClean="0"/>
              <a:t>.animate({width:'100px',opacity:'0.8'},"slow");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AE3D-1819-6149-B68F-C5FE8790A59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45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思考：为什么要回调函数？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AE3D-1819-6149-B68F-C5FE8790A59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99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CC2C-CFB3-FE4B-9EDD-429F0EEF359D}" type="datetimeFigureOut">
              <a:rPr kumimoji="1" lang="zh-CN" altLang="en-US" smtClean="0"/>
              <a:t>2017/3/25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86A2AD-5A1B-1645-B9E5-907D3A0C68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0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快速入门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其他类型选择器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98346" cy="44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事件方法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效果方法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3.HTML/CSS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遍历方法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5.AJAX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55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事件方法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66850" y="2921794"/>
          <a:ext cx="9258300" cy="2159000"/>
        </p:xfrm>
        <a:graphic>
          <a:graphicData uri="http://schemas.openxmlformats.org/drawingml/2006/table">
            <a:tbl>
              <a:tblPr/>
              <a:tblGrid>
                <a:gridCol w="2032000"/>
                <a:gridCol w="2222500"/>
                <a:gridCol w="1943100"/>
                <a:gridCol w="30607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鼠标事件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键盘事件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表单事件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文档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窗口事件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click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keypress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submit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load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dblclick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keydown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change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resize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mouseenter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keyup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focus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scroll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mouseleave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>
                          <a:effectLst/>
                        </a:rPr>
                        <a:t> 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blur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unload</a:t>
                      </a:r>
                    </a:p>
                  </a:txBody>
                  <a:tcPr marL="63500" marR="63500" marT="88900" marB="88900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6850" y="2922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5605898"/>
            <a:ext cx="6886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jQuery </a:t>
            </a:r>
            <a:r>
              <a:rPr lang="zh-CN" altLang="en-US" dirty="0"/>
              <a:t>中，大多数 </a:t>
            </a:r>
            <a:r>
              <a:rPr lang="en-US" altLang="zh-CN" dirty="0"/>
              <a:t>DOM </a:t>
            </a:r>
            <a:r>
              <a:rPr lang="zh-CN" altLang="en-US" dirty="0"/>
              <a:t>事件都有一个等效的 </a:t>
            </a:r>
            <a:r>
              <a:rPr lang="en-US" altLang="zh-CN" dirty="0"/>
              <a:t>jQuery </a:t>
            </a:r>
            <a:r>
              <a:rPr lang="zh-CN" altLang="en-US" dirty="0" smtClean="0"/>
              <a:t>事件方法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常用事件方法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ready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click()</a:t>
            </a:r>
          </a:p>
          <a:p>
            <a:r>
              <a:rPr lang="en-US" altLang="zh-CN" b="1" dirty="0" err="1"/>
              <a:t>dblclick</a:t>
            </a:r>
            <a:r>
              <a:rPr lang="en-US" altLang="zh-CN" b="1" dirty="0"/>
              <a:t>()</a:t>
            </a:r>
          </a:p>
          <a:p>
            <a:r>
              <a:rPr lang="en-US" altLang="zh-CN" b="1" dirty="0" err="1"/>
              <a:t>mouseenter</a:t>
            </a:r>
            <a:r>
              <a:rPr lang="en-US" altLang="zh-CN" b="1" dirty="0"/>
              <a:t>()</a:t>
            </a:r>
          </a:p>
          <a:p>
            <a:r>
              <a:rPr lang="en-US" altLang="zh-CN" b="1" dirty="0" err="1"/>
              <a:t>mouseleave</a:t>
            </a:r>
            <a:r>
              <a:rPr lang="en-US" altLang="zh-CN" b="1" dirty="0" smtClean="0"/>
              <a:t>()</a:t>
            </a:r>
            <a:endParaRPr lang="en-US" altLang="zh-CN" b="1" dirty="0"/>
          </a:p>
          <a:p>
            <a:r>
              <a:rPr lang="en-US" altLang="zh-CN" b="1" dirty="0" err="1"/>
              <a:t>mousedown</a:t>
            </a:r>
            <a:r>
              <a:rPr lang="en-US" altLang="zh-CN" b="1" dirty="0"/>
              <a:t>()</a:t>
            </a:r>
          </a:p>
          <a:p>
            <a:r>
              <a:rPr lang="en-US" altLang="zh-CN" b="1" dirty="0" err="1"/>
              <a:t>mouseup</a:t>
            </a:r>
            <a:r>
              <a:rPr lang="en-US" altLang="zh-CN" b="1" dirty="0"/>
              <a:t>()</a:t>
            </a:r>
          </a:p>
          <a:p>
            <a:r>
              <a:rPr lang="en-US" altLang="zh-CN" b="1" dirty="0" smtClean="0"/>
              <a:t>focus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blur</a:t>
            </a:r>
            <a:r>
              <a:rPr lang="en-US" altLang="zh-CN" b="1" dirty="0" smtClean="0"/>
              <a:t>()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82207" y="1690688"/>
            <a:ext cx="5612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使用步骤：</a:t>
            </a:r>
            <a:endParaRPr lang="en-US" altLang="zh-CN" dirty="0" smtClean="0"/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给元素指定</a:t>
            </a:r>
            <a:r>
              <a:rPr lang="zh-CN" altLang="en-US" dirty="0"/>
              <a:t>一</a:t>
            </a:r>
            <a:r>
              <a:rPr lang="zh-CN" altLang="en-US" dirty="0" smtClean="0"/>
              <a:t>个事件方法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mr-IN" altLang="zh-CN" dirty="0" smtClean="0"/>
              <a:t>$("</a:t>
            </a:r>
            <a:r>
              <a:rPr lang="mr-IN" altLang="zh-CN" dirty="0" err="1" smtClean="0"/>
              <a:t>p</a:t>
            </a:r>
            <a:r>
              <a:rPr lang="mr-IN" altLang="zh-CN" dirty="0" smtClean="0"/>
              <a:t>").</a:t>
            </a:r>
            <a:r>
              <a:rPr lang="mr-IN" altLang="zh-CN" dirty="0" err="1"/>
              <a:t>click</a:t>
            </a:r>
            <a:r>
              <a:rPr lang="mr-IN" altLang="zh-CN" dirty="0" smtClean="0"/>
              <a:t>();</a:t>
            </a:r>
            <a:endParaRPr lang="en-US" altLang="zh-CN" dirty="0" smtClean="0"/>
          </a:p>
          <a:p>
            <a:r>
              <a:rPr kumimoji="1" lang="en-US" altLang="zh-CN" dirty="0" smtClean="0"/>
              <a:t>	2.</a:t>
            </a:r>
            <a:r>
              <a:rPr kumimoji="1" lang="zh-CN" altLang="en-US" dirty="0" smtClean="0"/>
              <a:t>给事件方法</a:t>
            </a:r>
            <a:r>
              <a:rPr lang="zh-CN" altLang="en-US" dirty="0" smtClean="0"/>
              <a:t>指定触发函数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mr-IN" altLang="zh-CN" dirty="0" err="1" smtClean="0"/>
              <a:t>function</a:t>
            </a:r>
            <a:r>
              <a:rPr lang="mr-IN" altLang="zh-CN" dirty="0" smtClean="0"/>
              <a:t>(){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$(</a:t>
            </a:r>
            <a:r>
              <a:rPr lang="en-US" altLang="zh-CN" dirty="0"/>
              <a:t>this).hide();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mr-IN" altLang="zh-CN" dirty="0" smtClean="0"/>
              <a:t>}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例如：</a:t>
            </a:r>
            <a:r>
              <a:rPr kumimoji="1" lang="en-US" altLang="zh-CN" dirty="0"/>
              <a:t>$(document).ready(function(){		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		$(".</a:t>
            </a:r>
            <a:r>
              <a:rPr kumimoji="1" lang="en-US" altLang="zh-CN" dirty="0"/>
              <a:t>click").click(function(){			</a:t>
            </a:r>
            <a:r>
              <a:rPr kumimoji="1" lang="en-US" altLang="zh-CN" dirty="0" smtClean="0"/>
              <a:t>	$(</a:t>
            </a:r>
            <a:r>
              <a:rPr kumimoji="1" lang="en-US" altLang="zh-CN" dirty="0"/>
              <a:t>this).hide();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});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 smtClean="0"/>
              <a:t>	});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7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文档就绪事件方法</a:t>
            </a:r>
            <a:r>
              <a:rPr kumimoji="1" lang="en-US" altLang="zh-CN" dirty="0" smtClean="0"/>
              <a:t>read()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为了保证在文档完全就绪（加载）后执行 </a:t>
            </a:r>
            <a:r>
              <a:rPr lang="en-US" altLang="zh-CN" dirty="0"/>
              <a:t>jQuery </a:t>
            </a:r>
            <a:r>
              <a:rPr lang="zh-CN" altLang="en-US" dirty="0"/>
              <a:t>代码。</a:t>
            </a:r>
          </a:p>
          <a:p>
            <a:r>
              <a:rPr lang="zh-CN" altLang="en-US" dirty="0"/>
              <a:t>如果在文档没有</a:t>
            </a:r>
            <a:r>
              <a:rPr lang="zh-CN" altLang="en-US" dirty="0" smtClean="0"/>
              <a:t>完全就绪之前</a:t>
            </a:r>
            <a:r>
              <a:rPr lang="zh-CN" altLang="en-US" dirty="0"/>
              <a:t>就运行函数，操作可能失败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zh-CN" altLang="en-US" dirty="0"/>
          </a:p>
          <a:p>
            <a:pPr lvl="1"/>
            <a:r>
              <a:rPr lang="zh-CN" altLang="en-US" dirty="0"/>
              <a:t>试图隐藏一个不存在的元素</a:t>
            </a:r>
          </a:p>
          <a:p>
            <a:pPr lvl="1"/>
            <a:r>
              <a:rPr lang="zh-CN" altLang="en-US" dirty="0" smtClean="0"/>
              <a:t>获取还未加载</a:t>
            </a:r>
            <a:r>
              <a:rPr lang="zh-CN" altLang="en-US" dirty="0"/>
              <a:t>的图像</a:t>
            </a:r>
            <a:r>
              <a:rPr lang="zh-CN" altLang="en-US" dirty="0" smtClean="0"/>
              <a:t>的尺寸大小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事件方法演示（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0409"/>
            <a:ext cx="444865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23339" y="1825625"/>
            <a:ext cx="59304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src="js/jquery-3.1.1.min.js"&gt;&lt;/script&gt;&lt;!-- click()dblclick()mouseenter()mouseleave()mousedown()mouseup(</a:t>
            </a:r>
            <a:r>
              <a:rPr lang="zh-CN" altLang="en-US" dirty="0" smtClean="0"/>
              <a:t>) -</a:t>
            </a:r>
            <a:r>
              <a:rPr lang="zh-CN" altLang="en-US" dirty="0"/>
              <a:t>-&gt;	&lt;script type="text/javascript"&gt;	$(document).ready(function(){		$(".click").click(function(){			$(this).hide();		});	});&lt;/script&gt;  &lt;/head&gt;  &lt;body&gt;    &lt;h1 class="click"&gt;点击我就消失&lt;/h1&gt;	&lt;p class="click"&gt;点击我就消失&lt;/p&gt;	&lt;p class="click"&gt;点击我就消失&lt;/p&gt;	&lt;button type="button"&gt;Click me&lt;/button&gt; 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590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事件方法演示（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8544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23641" y="1710231"/>
            <a:ext cx="56966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&lt;script&gt;	$(document).ready(function(){  		$("input").focus(function(){    		$(this).css("background-color","#cccccc");  		});  		$("input").blur(function(){    		$(this).css("background-color","#ffffff");  		});	});	&lt;/script&gt;  &lt;/head&gt;  &lt;body&gt;	账号: &lt;input type="text" &gt;&lt;br&gt;	密码: &lt;input type="text" &gt; 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63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效果方法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altLang="zh-CN" b="1" dirty="0" err="1"/>
              <a:t>hide</a:t>
            </a:r>
            <a:r>
              <a:rPr lang="mr-IN" altLang="zh-CN" b="1" dirty="0" smtClean="0"/>
              <a:t>()</a:t>
            </a:r>
            <a:r>
              <a:rPr lang="zh-CN" altLang="en-US" b="1" dirty="0" smtClean="0"/>
              <a:t>、</a:t>
            </a:r>
            <a:r>
              <a:rPr lang="mr-IN" altLang="zh-CN" b="1" dirty="0" err="1" smtClean="0"/>
              <a:t>show</a:t>
            </a:r>
            <a:r>
              <a:rPr lang="mr-IN" altLang="zh-CN" b="1" dirty="0" smtClean="0"/>
              <a:t>()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toggle()</a:t>
            </a:r>
          </a:p>
          <a:p>
            <a:r>
              <a:rPr lang="en-US" altLang="zh-CN" b="1" dirty="0" err="1" smtClean="0"/>
              <a:t>fadeIn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fadeOut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fadeToggle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fadeTo</a:t>
            </a:r>
            <a:r>
              <a:rPr lang="en-US" altLang="zh-CN" b="1" dirty="0" smtClean="0"/>
              <a:t>()</a:t>
            </a:r>
          </a:p>
          <a:p>
            <a:r>
              <a:rPr lang="en-US" altLang="zh-CN" b="1" dirty="0" err="1"/>
              <a:t>slideDown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slideUp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slideToggle</a:t>
            </a:r>
            <a:r>
              <a:rPr lang="en-US" altLang="zh-CN" b="1" dirty="0" smtClean="0"/>
              <a:t>()</a:t>
            </a:r>
          </a:p>
          <a:p>
            <a:r>
              <a:rPr lang="en-US" altLang="zh-CN" b="1" dirty="0"/>
              <a:t>animate() </a:t>
            </a:r>
            <a:r>
              <a:rPr lang="zh-CN" altLang="en-US" b="1" dirty="0" smtClean="0"/>
              <a:t>和</a:t>
            </a:r>
            <a:r>
              <a:rPr lang="mr-IN" altLang="zh-CN" b="1" dirty="0" err="1"/>
              <a:t>stop</a:t>
            </a:r>
            <a:r>
              <a:rPr lang="mr-IN" altLang="zh-CN" b="1" dirty="0"/>
              <a:t>() 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mr-IN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2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altLang="zh-CN" b="1" dirty="0" err="1" smtClean="0"/>
              <a:t>hide</a:t>
            </a:r>
            <a:r>
              <a:rPr lang="mr-IN" altLang="zh-CN" b="1" dirty="0" smtClean="0"/>
              <a:t>()</a:t>
            </a:r>
            <a:r>
              <a:rPr lang="zh-CN" altLang="en-US" b="1" dirty="0" smtClean="0"/>
              <a:t>、</a:t>
            </a:r>
            <a:r>
              <a:rPr lang="mr-IN" altLang="zh-CN" b="1" dirty="0" err="1" smtClean="0"/>
              <a:t>show</a:t>
            </a:r>
            <a:r>
              <a:rPr lang="mr-IN" altLang="zh-CN" b="1" dirty="0" smtClean="0"/>
              <a:t>()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toggle</a:t>
            </a:r>
            <a:r>
              <a:rPr lang="mr-IN" altLang="zh-CN" b="1" dirty="0" smtClean="0"/>
              <a:t>()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完整调用方式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$(</a:t>
            </a:r>
            <a:r>
              <a:rPr lang="en-US" altLang="zh-CN" i="1" dirty="0" smtClean="0"/>
              <a:t>selector</a:t>
            </a:r>
            <a:r>
              <a:rPr lang="en-US" altLang="zh-CN" dirty="0" smtClean="0"/>
              <a:t>).hide(</a:t>
            </a:r>
            <a:r>
              <a:rPr lang="en-US" altLang="zh-CN" i="1" dirty="0" err="1" smtClean="0"/>
              <a:t>speed,callback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$(</a:t>
            </a:r>
            <a:r>
              <a:rPr lang="en-US" altLang="zh-CN" i="1" dirty="0" smtClean="0"/>
              <a:t>selector</a:t>
            </a:r>
            <a:r>
              <a:rPr lang="en-US" altLang="zh-CN" dirty="0" smtClean="0"/>
              <a:t>).show(</a:t>
            </a:r>
            <a:r>
              <a:rPr lang="en-US" altLang="zh-CN" i="1" dirty="0" err="1" smtClean="0"/>
              <a:t>speed,callback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$(</a:t>
            </a:r>
            <a:r>
              <a:rPr lang="en-US" altLang="zh-CN" i="1" dirty="0" smtClean="0"/>
              <a:t>selector</a:t>
            </a:r>
            <a:r>
              <a:rPr lang="en-US" altLang="zh-CN" dirty="0" smtClean="0"/>
              <a:t>).toggle(</a:t>
            </a:r>
            <a:r>
              <a:rPr lang="en-US" altLang="zh-CN" i="1" dirty="0" err="1" smtClean="0"/>
              <a:t>speed,callback</a:t>
            </a:r>
            <a:r>
              <a:rPr lang="en-US" altLang="zh-CN" dirty="0" smtClean="0"/>
              <a:t>);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toggle</a:t>
            </a:r>
            <a:r>
              <a:rPr lang="zh-CN" altLang="en-US" dirty="0" smtClean="0"/>
              <a:t>（切换）是</a:t>
            </a:r>
            <a:r>
              <a:rPr lang="en-US" altLang="zh-CN" dirty="0" smtClean="0"/>
              <a:t>hide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的结合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当元素隐藏时则调用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当元素显示时则调用</a:t>
            </a:r>
            <a:r>
              <a:rPr lang="en-US" altLang="zh-CN" dirty="0" smtClean="0"/>
              <a:t>hide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speed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hide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动画的总时长，单位</a:t>
            </a:r>
            <a:r>
              <a:rPr lang="en-US" altLang="zh-CN" dirty="0" err="1" smtClean="0"/>
              <a:t>ms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可填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值或“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”和</a:t>
            </a:r>
            <a:r>
              <a:rPr lang="en-US" altLang="zh-CN" dirty="0" smtClean="0"/>
              <a:t>”slow”</a:t>
            </a:r>
          </a:p>
        </p:txBody>
      </p:sp>
    </p:spTree>
    <p:extLst>
      <p:ext uri="{BB962C8B-B14F-4D97-AF65-F5344CB8AC3E}">
        <p14:creationId xmlns:p14="http://schemas.microsoft.com/office/powerpoint/2010/main" val="1565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一个</a:t>
            </a:r>
            <a:r>
              <a:rPr lang="en-US" altLang="zh-CN" b="1" dirty="0" smtClean="0"/>
              <a:t>toggle</a:t>
            </a:r>
            <a:r>
              <a:rPr lang="mr-IN" altLang="zh-CN" b="1" dirty="0" smtClean="0"/>
              <a:t>()</a:t>
            </a:r>
            <a:r>
              <a:rPr lang="zh-CN" altLang="en-US" b="1" dirty="0" smtClean="0"/>
              <a:t>的例子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437993" cy="44934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76193" y="1825625"/>
            <a:ext cx="57491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&lt;script type="text/javascript"&gt;	$(document).ready(function(){		$("button").click(function(){			$(".click").toggle(1000);		});	});&lt;/script&gt;  &lt;/head&gt;  &lt;body&gt;    &lt;h1 class="click"&gt;这是一个h1标签&lt;/h1&gt;	&lt;p class="click"&gt;这是一个p1标签&lt;/p&gt;	&lt;p class="click"&gt;这是一个p2标签&lt;/p&gt;	&lt;button type="button"&gt;Click me&lt;/button&gt; 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017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说得出什么是</a:t>
            </a:r>
            <a:r>
              <a:rPr kumimoji="1" lang="en-US" altLang="zh-CN" dirty="0" smtClean="0"/>
              <a:t>jQuery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认得出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写得出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Fade</a:t>
            </a:r>
            <a:r>
              <a:rPr lang="zh-CN" altLang="en-US" b="1" dirty="0" smtClean="0"/>
              <a:t>类型效果方法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完整调用方式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</a:t>
            </a:r>
            <a:r>
              <a:rPr lang="en-US" altLang="zh-CN" i="1" dirty="0" smtClean="0"/>
              <a:t>selector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fadeIn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speed,callback</a:t>
            </a:r>
            <a:r>
              <a:rPr lang="en-US" altLang="zh-CN" dirty="0" smtClean="0"/>
              <a:t>);</a:t>
            </a:r>
            <a:r>
              <a:rPr lang="en-US" altLang="zh-CN" b="1" dirty="0" smtClean="0"/>
              <a:t> </a:t>
            </a:r>
          </a:p>
          <a:p>
            <a:pPr lvl="1"/>
            <a:r>
              <a:rPr lang="en-US" altLang="zh-CN" dirty="0" smtClean="0"/>
              <a:t>$(</a:t>
            </a:r>
            <a:r>
              <a:rPr lang="en-US" altLang="zh-CN" i="1" dirty="0" smtClean="0"/>
              <a:t>selector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fadeOut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speed,callback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$(</a:t>
            </a:r>
            <a:r>
              <a:rPr lang="en-US" altLang="zh-CN" i="1" dirty="0" smtClean="0"/>
              <a:t>selector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fadeToggle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speed,callback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$(</a:t>
            </a:r>
            <a:r>
              <a:rPr lang="en-US" altLang="zh-CN" i="1" dirty="0" smtClean="0"/>
              <a:t>selector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fadeTo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speed,opacity,callback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err="1" smtClean="0"/>
              <a:t>fadeTo</a:t>
            </a:r>
            <a:r>
              <a:rPr lang="zh-CN" altLang="en-US" dirty="0" smtClean="0"/>
              <a:t>中的第二个参数</a:t>
            </a:r>
            <a:r>
              <a:rPr lang="en-US" altLang="zh-CN" i="1" dirty="0" smtClean="0"/>
              <a:t>opacity</a:t>
            </a:r>
            <a:r>
              <a:rPr lang="zh-CN" altLang="en-US" dirty="0" smtClean="0"/>
              <a:t>表示不透明度，取值</a:t>
            </a:r>
            <a:r>
              <a:rPr lang="en-US" altLang="zh-CN" dirty="0" smtClean="0"/>
              <a:t>0~1</a:t>
            </a:r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表示完全透明，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表示完全不透明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相当于</a:t>
            </a:r>
            <a:r>
              <a:rPr lang="en-US" altLang="zh-CN" dirty="0" err="1" smtClean="0"/>
              <a:t>fadeOut</a:t>
            </a:r>
            <a:endParaRPr lang="en-US" altLang="zh-CN" dirty="0" smtClean="0"/>
          </a:p>
          <a:p>
            <a:r>
              <a:rPr lang="zh-CN" altLang="en-US" dirty="0" smtClean="0"/>
              <a:t>思考一下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opacity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相当于</a:t>
            </a:r>
            <a:r>
              <a:rPr lang="en-US" altLang="zh-CN" dirty="0" err="1" smtClean="0"/>
              <a:t>fadeIn</a:t>
            </a:r>
            <a:r>
              <a:rPr lang="zh-CN" altLang="en-US" dirty="0" smtClean="0"/>
              <a:t>吗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i="1" dirty="0" smtClean="0"/>
              <a:t>Opacity </a:t>
            </a:r>
            <a:r>
              <a:rPr lang="zh-CN" altLang="en-US" dirty="0" smtClean="0"/>
              <a:t>值不填会怎样？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2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fade</a:t>
            </a:r>
            <a:r>
              <a:rPr kumimoji="1" lang="zh-CN" altLang="en-US" dirty="0" smtClean="0"/>
              <a:t>效果方法演示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6593" y="1690688"/>
            <a:ext cx="6687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/>
              <a:t>&lt;!DOCTYPE </a:t>
            </a:r>
            <a:r>
              <a:rPr lang="mr-IN" altLang="zh-CN" dirty="0" err="1"/>
              <a:t>html</a:t>
            </a:r>
            <a:r>
              <a:rPr lang="mr-IN" altLang="zh-CN" dirty="0"/>
              <a:t>&gt;&lt;</a:t>
            </a:r>
            <a:r>
              <a:rPr lang="mr-IN" altLang="zh-CN" dirty="0" err="1"/>
              <a:t>html</a:t>
            </a:r>
            <a:r>
              <a:rPr lang="mr-IN" altLang="zh-CN" dirty="0"/>
              <a:t>&gt;  &lt;</a:t>
            </a:r>
            <a:r>
              <a:rPr lang="mr-IN" altLang="zh-CN" dirty="0" err="1"/>
              <a:t>head</a:t>
            </a:r>
            <a:r>
              <a:rPr lang="mr-IN" altLang="zh-CN" dirty="0"/>
              <a:t>&gt;    &lt;</a:t>
            </a:r>
            <a:r>
              <a:rPr lang="mr-IN" altLang="zh-CN" dirty="0" err="1"/>
              <a:t>title</a:t>
            </a:r>
            <a:r>
              <a:rPr lang="mr-IN" altLang="zh-CN" dirty="0"/>
              <a:t>&gt;</a:t>
            </a:r>
            <a:r>
              <a:rPr lang="mr-IN" altLang="zh-CN" dirty="0" err="1"/>
              <a:t>jQueryDemo.html</a:t>
            </a:r>
            <a:r>
              <a:rPr lang="mr-IN" altLang="zh-CN" dirty="0"/>
              <a:t>&lt;/</a:t>
            </a:r>
            <a:r>
              <a:rPr lang="mr-IN" altLang="zh-CN" dirty="0" err="1"/>
              <a:t>title</a:t>
            </a:r>
            <a:r>
              <a:rPr lang="mr-IN" altLang="zh-CN" dirty="0"/>
              <a:t>&gt;    &lt;</a:t>
            </a:r>
            <a:r>
              <a:rPr lang="mr-IN" altLang="zh-CN" dirty="0" err="1"/>
              <a:t>meta</a:t>
            </a:r>
            <a:r>
              <a:rPr lang="mr-IN" altLang="zh-CN" dirty="0"/>
              <a:t> </a:t>
            </a:r>
            <a:r>
              <a:rPr lang="mr-IN" altLang="zh-CN" dirty="0" err="1"/>
              <a:t>http-equiv</a:t>
            </a:r>
            <a:r>
              <a:rPr lang="mr-IN" altLang="zh-CN" dirty="0"/>
              <a:t>="</a:t>
            </a:r>
            <a:r>
              <a:rPr lang="mr-IN" altLang="zh-CN" dirty="0" err="1"/>
              <a:t>Content-Type</a:t>
            </a:r>
            <a:r>
              <a:rPr lang="mr-IN" altLang="zh-CN" dirty="0"/>
              <a:t>" </a:t>
            </a:r>
            <a:r>
              <a:rPr lang="mr-IN" altLang="zh-CN" dirty="0" err="1"/>
              <a:t>content</a:t>
            </a:r>
            <a:r>
              <a:rPr lang="mr-IN" altLang="zh-CN" dirty="0"/>
              <a:t>="</a:t>
            </a:r>
            <a:r>
              <a:rPr lang="mr-IN" altLang="zh-CN" dirty="0" err="1"/>
              <a:t>text</a:t>
            </a:r>
            <a:r>
              <a:rPr lang="mr-IN" altLang="zh-CN" dirty="0"/>
              <a:t>/</a:t>
            </a:r>
            <a:r>
              <a:rPr lang="mr-IN" altLang="zh-CN" dirty="0" err="1"/>
              <a:t>html</a:t>
            </a:r>
            <a:r>
              <a:rPr lang="mr-IN" altLang="zh-CN" dirty="0"/>
              <a:t>; </a:t>
            </a:r>
            <a:r>
              <a:rPr lang="mr-IN" altLang="zh-CN" dirty="0" err="1"/>
              <a:t>charset</a:t>
            </a:r>
            <a:r>
              <a:rPr lang="mr-IN" altLang="zh-CN" dirty="0"/>
              <a:t>=UTF-8"&gt;    	&lt;</a:t>
            </a:r>
            <a:r>
              <a:rPr lang="mr-IN" altLang="zh-CN" dirty="0" err="1"/>
              <a:t>script</a:t>
            </a:r>
            <a:r>
              <a:rPr lang="mr-IN" altLang="zh-CN" dirty="0"/>
              <a:t> </a:t>
            </a:r>
            <a:r>
              <a:rPr lang="mr-IN" altLang="zh-CN" dirty="0" err="1"/>
              <a:t>type</a:t>
            </a:r>
            <a:r>
              <a:rPr lang="mr-IN" altLang="zh-CN" dirty="0"/>
              <a:t>="</a:t>
            </a:r>
            <a:r>
              <a:rPr lang="mr-IN" altLang="zh-CN" dirty="0" err="1"/>
              <a:t>text</a:t>
            </a:r>
            <a:r>
              <a:rPr lang="mr-IN" altLang="zh-CN" dirty="0"/>
              <a:t>/</a:t>
            </a:r>
            <a:r>
              <a:rPr lang="mr-IN" altLang="zh-CN" dirty="0" err="1"/>
              <a:t>javascript</a:t>
            </a:r>
            <a:r>
              <a:rPr lang="mr-IN" altLang="zh-CN" dirty="0"/>
              <a:t>" </a:t>
            </a:r>
            <a:r>
              <a:rPr lang="mr-IN" altLang="zh-CN" dirty="0" err="1"/>
              <a:t>src</a:t>
            </a:r>
            <a:r>
              <a:rPr lang="mr-IN" altLang="zh-CN" dirty="0"/>
              <a:t>="</a:t>
            </a:r>
            <a:r>
              <a:rPr lang="mr-IN" altLang="zh-CN" dirty="0" err="1"/>
              <a:t>js</a:t>
            </a:r>
            <a:r>
              <a:rPr lang="mr-IN" altLang="zh-CN" dirty="0"/>
              <a:t>/jquery-3.1.1.min.js"&gt;&lt;/</a:t>
            </a:r>
            <a:r>
              <a:rPr lang="mr-IN" altLang="zh-CN" dirty="0" err="1"/>
              <a:t>script</a:t>
            </a:r>
            <a:r>
              <a:rPr lang="mr-IN" altLang="zh-CN" dirty="0"/>
              <a:t>&gt;	&lt;</a:t>
            </a:r>
            <a:r>
              <a:rPr lang="mr-IN" altLang="zh-CN" dirty="0" err="1"/>
              <a:t>script</a:t>
            </a:r>
            <a:r>
              <a:rPr lang="mr-IN" altLang="zh-CN" dirty="0"/>
              <a:t> </a:t>
            </a:r>
            <a:r>
              <a:rPr lang="mr-IN" altLang="zh-CN" dirty="0" err="1"/>
              <a:t>type</a:t>
            </a:r>
            <a:r>
              <a:rPr lang="mr-IN" altLang="zh-CN" dirty="0"/>
              <a:t>="</a:t>
            </a:r>
            <a:r>
              <a:rPr lang="mr-IN" altLang="zh-CN" dirty="0" err="1"/>
              <a:t>text</a:t>
            </a:r>
            <a:r>
              <a:rPr lang="mr-IN" altLang="zh-CN" dirty="0"/>
              <a:t>/</a:t>
            </a:r>
            <a:r>
              <a:rPr lang="mr-IN" altLang="zh-CN" dirty="0" err="1"/>
              <a:t>javascript</a:t>
            </a:r>
            <a:r>
              <a:rPr lang="mr-IN" altLang="zh-CN" dirty="0"/>
              <a:t>"&gt;	$(</a:t>
            </a:r>
            <a:r>
              <a:rPr lang="mr-IN" altLang="zh-CN" dirty="0" err="1"/>
              <a:t>document</a:t>
            </a:r>
            <a:r>
              <a:rPr lang="mr-IN" altLang="zh-CN" dirty="0"/>
              <a:t>).</a:t>
            </a:r>
            <a:r>
              <a:rPr lang="mr-IN" altLang="zh-CN" dirty="0" err="1"/>
              <a:t>ready</a:t>
            </a:r>
            <a:r>
              <a:rPr lang="mr-IN" altLang="zh-CN" dirty="0"/>
              <a:t>(</a:t>
            </a:r>
            <a:r>
              <a:rPr lang="mr-IN" altLang="zh-CN" dirty="0" err="1"/>
              <a:t>function</a:t>
            </a:r>
            <a:r>
              <a:rPr lang="mr-IN" altLang="zh-CN" dirty="0"/>
              <a:t>(){		$("</a:t>
            </a:r>
            <a:r>
              <a:rPr lang="mr-IN" altLang="zh-CN" dirty="0" err="1"/>
              <a:t>button</a:t>
            </a:r>
            <a:r>
              <a:rPr lang="mr-IN" altLang="zh-CN" dirty="0"/>
              <a:t>").</a:t>
            </a:r>
            <a:r>
              <a:rPr lang="mr-IN" altLang="zh-CN" dirty="0" err="1"/>
              <a:t>click</a:t>
            </a:r>
            <a:r>
              <a:rPr lang="mr-IN" altLang="zh-CN" dirty="0"/>
              <a:t>(</a:t>
            </a:r>
            <a:r>
              <a:rPr lang="mr-IN" altLang="zh-CN" dirty="0" err="1"/>
              <a:t>function</a:t>
            </a:r>
            <a:r>
              <a:rPr lang="mr-IN" altLang="zh-CN" dirty="0"/>
              <a:t>(){			$(".p1").</a:t>
            </a:r>
            <a:r>
              <a:rPr lang="mr-IN" altLang="zh-CN" dirty="0" err="1"/>
              <a:t>toggle</a:t>
            </a:r>
            <a:r>
              <a:rPr lang="mr-IN" altLang="zh-CN" dirty="0"/>
              <a:t>(1000);			$(".p2").</a:t>
            </a:r>
            <a:r>
              <a:rPr lang="mr-IN" altLang="zh-CN" dirty="0" err="1"/>
              <a:t>fadeToggle</a:t>
            </a:r>
            <a:r>
              <a:rPr lang="mr-IN" altLang="zh-CN" dirty="0"/>
              <a:t>(1000);			$(".p3").</a:t>
            </a:r>
            <a:r>
              <a:rPr lang="mr-IN" altLang="zh-CN" dirty="0" err="1"/>
              <a:t>fadeTo</a:t>
            </a:r>
            <a:r>
              <a:rPr lang="mr-IN" altLang="zh-CN" dirty="0"/>
              <a:t>(1000,0);			$(".p4").</a:t>
            </a:r>
            <a:r>
              <a:rPr lang="mr-IN" altLang="zh-CN" dirty="0" err="1"/>
              <a:t>fadeTo</a:t>
            </a:r>
            <a:r>
              <a:rPr lang="mr-IN" altLang="zh-CN" dirty="0"/>
              <a:t>(1000,0.5);			$(".p5").</a:t>
            </a:r>
            <a:r>
              <a:rPr lang="mr-IN" altLang="zh-CN" dirty="0" err="1"/>
              <a:t>fadeTo</a:t>
            </a:r>
            <a:r>
              <a:rPr lang="mr-IN" altLang="zh-CN" dirty="0"/>
              <a:t>(1000,1);		});	});&lt;/</a:t>
            </a:r>
            <a:r>
              <a:rPr lang="mr-IN" altLang="zh-CN" dirty="0" err="1"/>
              <a:t>script</a:t>
            </a:r>
            <a:r>
              <a:rPr lang="mr-IN" altLang="zh-CN" dirty="0"/>
              <a:t>&gt;  &lt;/</a:t>
            </a:r>
            <a:r>
              <a:rPr lang="mr-IN" altLang="zh-CN" dirty="0" err="1"/>
              <a:t>head</a:t>
            </a:r>
            <a:r>
              <a:rPr lang="mr-IN" altLang="zh-CN" dirty="0"/>
              <a:t>&gt;  &lt;</a:t>
            </a:r>
            <a:r>
              <a:rPr lang="mr-IN" altLang="zh-CN" dirty="0" err="1"/>
              <a:t>body</a:t>
            </a:r>
            <a:r>
              <a:rPr lang="mr-IN" altLang="zh-CN" dirty="0"/>
              <a:t>&gt;    &lt;h1 </a:t>
            </a:r>
            <a:r>
              <a:rPr lang="mr-IN" altLang="zh-CN" dirty="0" err="1"/>
              <a:t>class</a:t>
            </a:r>
            <a:r>
              <a:rPr lang="mr-IN" altLang="zh-CN" dirty="0"/>
              <a:t>="</a:t>
            </a:r>
            <a:r>
              <a:rPr lang="mr-IN" altLang="zh-CN" dirty="0" err="1"/>
              <a:t>click</a:t>
            </a:r>
            <a:r>
              <a:rPr lang="mr-IN" altLang="zh-CN" dirty="0"/>
              <a:t>"&gt;</a:t>
            </a:r>
            <a:r>
              <a:rPr lang="zh-CN" altLang="mr-IN" dirty="0"/>
              <a:t>这是一个</a:t>
            </a:r>
            <a:r>
              <a:rPr lang="mr-IN" altLang="zh-CN" dirty="0"/>
              <a:t>h1</a:t>
            </a:r>
            <a:r>
              <a:rPr lang="zh-CN" altLang="mr-IN" dirty="0"/>
              <a:t>标签</a:t>
            </a:r>
            <a:r>
              <a:rPr lang="mr-IN" altLang="zh-CN" dirty="0"/>
              <a:t>&lt;/h1&gt;	&lt;</a:t>
            </a:r>
            <a:r>
              <a:rPr lang="mr-IN" altLang="zh-CN" dirty="0" err="1"/>
              <a:t>p</a:t>
            </a:r>
            <a:r>
              <a:rPr lang="mr-IN" altLang="zh-CN" dirty="0"/>
              <a:t> </a:t>
            </a:r>
            <a:r>
              <a:rPr lang="mr-IN" altLang="zh-CN" dirty="0" err="1"/>
              <a:t>class</a:t>
            </a:r>
            <a:r>
              <a:rPr lang="mr-IN" altLang="zh-CN" dirty="0"/>
              <a:t>="p1"&gt;</a:t>
            </a:r>
            <a:r>
              <a:rPr lang="zh-CN" altLang="mr-IN" dirty="0"/>
              <a:t>这是一个</a:t>
            </a:r>
            <a:r>
              <a:rPr lang="mr-IN" altLang="zh-CN" dirty="0"/>
              <a:t>p1</a:t>
            </a:r>
            <a:r>
              <a:rPr lang="zh-CN" altLang="mr-IN" dirty="0"/>
              <a:t>标签</a:t>
            </a:r>
            <a:r>
              <a:rPr lang="mr-IN" altLang="zh-CN" dirty="0"/>
              <a:t>&lt;/</a:t>
            </a:r>
            <a:r>
              <a:rPr lang="mr-IN" altLang="zh-CN" dirty="0" err="1"/>
              <a:t>p</a:t>
            </a:r>
            <a:r>
              <a:rPr lang="mr-IN" altLang="zh-CN" dirty="0"/>
              <a:t>&gt;	&lt;</a:t>
            </a:r>
            <a:r>
              <a:rPr lang="mr-IN" altLang="zh-CN" dirty="0" err="1"/>
              <a:t>p</a:t>
            </a:r>
            <a:r>
              <a:rPr lang="mr-IN" altLang="zh-CN" dirty="0"/>
              <a:t> </a:t>
            </a:r>
            <a:r>
              <a:rPr lang="mr-IN" altLang="zh-CN" dirty="0" err="1"/>
              <a:t>class</a:t>
            </a:r>
            <a:r>
              <a:rPr lang="mr-IN" altLang="zh-CN" dirty="0"/>
              <a:t>="p2"&gt;</a:t>
            </a:r>
            <a:r>
              <a:rPr lang="zh-CN" altLang="mr-IN" dirty="0"/>
              <a:t>这是一个</a:t>
            </a:r>
            <a:r>
              <a:rPr lang="mr-IN" altLang="zh-CN" dirty="0"/>
              <a:t>p2</a:t>
            </a:r>
            <a:r>
              <a:rPr lang="zh-CN" altLang="mr-IN" dirty="0"/>
              <a:t>标签</a:t>
            </a:r>
            <a:r>
              <a:rPr lang="mr-IN" altLang="zh-CN" dirty="0"/>
              <a:t>&lt;/</a:t>
            </a:r>
            <a:r>
              <a:rPr lang="mr-IN" altLang="zh-CN" dirty="0" err="1"/>
              <a:t>p</a:t>
            </a:r>
            <a:r>
              <a:rPr lang="mr-IN" altLang="zh-CN" dirty="0"/>
              <a:t>&gt;	&lt;</a:t>
            </a:r>
            <a:r>
              <a:rPr lang="mr-IN" altLang="zh-CN" dirty="0" err="1"/>
              <a:t>p</a:t>
            </a:r>
            <a:r>
              <a:rPr lang="mr-IN" altLang="zh-CN" dirty="0"/>
              <a:t> </a:t>
            </a:r>
            <a:r>
              <a:rPr lang="mr-IN" altLang="zh-CN" dirty="0" err="1"/>
              <a:t>class</a:t>
            </a:r>
            <a:r>
              <a:rPr lang="mr-IN" altLang="zh-CN" dirty="0"/>
              <a:t>="p3"&gt;</a:t>
            </a:r>
            <a:r>
              <a:rPr lang="zh-CN" altLang="mr-IN" dirty="0"/>
              <a:t>这是一个</a:t>
            </a:r>
            <a:r>
              <a:rPr lang="mr-IN" altLang="zh-CN" dirty="0"/>
              <a:t>p3</a:t>
            </a:r>
            <a:r>
              <a:rPr lang="zh-CN" altLang="mr-IN" dirty="0"/>
              <a:t>标签</a:t>
            </a:r>
            <a:r>
              <a:rPr lang="mr-IN" altLang="zh-CN" dirty="0"/>
              <a:t>&lt;/</a:t>
            </a:r>
            <a:r>
              <a:rPr lang="mr-IN" altLang="zh-CN" dirty="0" err="1"/>
              <a:t>p</a:t>
            </a:r>
            <a:r>
              <a:rPr lang="mr-IN" altLang="zh-CN" dirty="0"/>
              <a:t>&gt;	&lt;</a:t>
            </a:r>
            <a:r>
              <a:rPr lang="mr-IN" altLang="zh-CN" dirty="0" err="1"/>
              <a:t>p</a:t>
            </a:r>
            <a:r>
              <a:rPr lang="mr-IN" altLang="zh-CN" dirty="0"/>
              <a:t> </a:t>
            </a:r>
            <a:r>
              <a:rPr lang="mr-IN" altLang="zh-CN" dirty="0" err="1"/>
              <a:t>class</a:t>
            </a:r>
            <a:r>
              <a:rPr lang="mr-IN" altLang="zh-CN" dirty="0"/>
              <a:t>="p4"&gt;</a:t>
            </a:r>
            <a:r>
              <a:rPr lang="zh-CN" altLang="mr-IN" dirty="0"/>
              <a:t>这是一个</a:t>
            </a:r>
            <a:r>
              <a:rPr lang="mr-IN" altLang="zh-CN" dirty="0"/>
              <a:t>p4</a:t>
            </a:r>
            <a:r>
              <a:rPr lang="zh-CN" altLang="mr-IN" dirty="0"/>
              <a:t>标签</a:t>
            </a:r>
            <a:r>
              <a:rPr lang="mr-IN" altLang="zh-CN" dirty="0"/>
              <a:t>&lt;/</a:t>
            </a:r>
            <a:r>
              <a:rPr lang="mr-IN" altLang="zh-CN" dirty="0" err="1"/>
              <a:t>p</a:t>
            </a:r>
            <a:r>
              <a:rPr lang="mr-IN" altLang="zh-CN" dirty="0"/>
              <a:t>&gt;	&lt;</a:t>
            </a:r>
            <a:r>
              <a:rPr lang="mr-IN" altLang="zh-CN" dirty="0" err="1"/>
              <a:t>p</a:t>
            </a:r>
            <a:r>
              <a:rPr lang="mr-IN" altLang="zh-CN" dirty="0"/>
              <a:t> </a:t>
            </a:r>
            <a:r>
              <a:rPr lang="mr-IN" altLang="zh-CN" dirty="0" err="1"/>
              <a:t>class</a:t>
            </a:r>
            <a:r>
              <a:rPr lang="mr-IN" altLang="zh-CN" dirty="0"/>
              <a:t>="p5"&gt;</a:t>
            </a:r>
            <a:r>
              <a:rPr lang="zh-CN" altLang="mr-IN" dirty="0"/>
              <a:t>这是一个</a:t>
            </a:r>
            <a:r>
              <a:rPr lang="mr-IN" altLang="zh-CN" dirty="0"/>
              <a:t>p5</a:t>
            </a:r>
            <a:r>
              <a:rPr lang="zh-CN" altLang="mr-IN" dirty="0"/>
              <a:t>标签</a:t>
            </a:r>
            <a:r>
              <a:rPr lang="mr-IN" altLang="zh-CN" dirty="0"/>
              <a:t>&lt;/</a:t>
            </a:r>
            <a:r>
              <a:rPr lang="mr-IN" altLang="zh-CN" dirty="0" err="1"/>
              <a:t>p</a:t>
            </a:r>
            <a:r>
              <a:rPr lang="mr-IN" altLang="zh-CN" dirty="0"/>
              <a:t>&gt;	&lt;</a:t>
            </a:r>
            <a:r>
              <a:rPr lang="mr-IN" altLang="zh-CN" dirty="0" err="1"/>
              <a:t>button</a:t>
            </a:r>
            <a:r>
              <a:rPr lang="mr-IN" altLang="zh-CN" dirty="0"/>
              <a:t> </a:t>
            </a:r>
            <a:r>
              <a:rPr lang="mr-IN" altLang="zh-CN" dirty="0" err="1"/>
              <a:t>type</a:t>
            </a:r>
            <a:r>
              <a:rPr lang="mr-IN" altLang="zh-CN" dirty="0"/>
              <a:t>="</a:t>
            </a:r>
            <a:r>
              <a:rPr lang="mr-IN" altLang="zh-CN" dirty="0" err="1"/>
              <a:t>button</a:t>
            </a:r>
            <a:r>
              <a:rPr lang="mr-IN" altLang="zh-CN" dirty="0"/>
              <a:t>"&gt;</a:t>
            </a:r>
            <a:r>
              <a:rPr lang="mr-IN" altLang="zh-CN" dirty="0" err="1"/>
              <a:t>Click</a:t>
            </a:r>
            <a:r>
              <a:rPr lang="mr-IN" altLang="zh-CN" dirty="0"/>
              <a:t> </a:t>
            </a:r>
            <a:r>
              <a:rPr lang="mr-IN" altLang="zh-CN" dirty="0" err="1"/>
              <a:t>me</a:t>
            </a:r>
            <a:r>
              <a:rPr lang="mr-IN" altLang="zh-CN" dirty="0"/>
              <a:t>&lt;/</a:t>
            </a:r>
            <a:r>
              <a:rPr lang="mr-IN" altLang="zh-CN" dirty="0" err="1"/>
              <a:t>button</a:t>
            </a:r>
            <a:r>
              <a:rPr lang="mr-IN" altLang="zh-CN" dirty="0"/>
              <a:t>&gt;  &lt;/</a:t>
            </a:r>
            <a:r>
              <a:rPr lang="mr-IN" altLang="zh-CN" dirty="0" err="1"/>
              <a:t>body</a:t>
            </a:r>
            <a:r>
              <a:rPr lang="mr-IN" altLang="zh-CN" dirty="0"/>
              <a:t>&gt;&lt;/</a:t>
            </a:r>
            <a:r>
              <a:rPr lang="mr-IN" altLang="zh-CN" dirty="0" err="1"/>
              <a:t>html</a:t>
            </a:r>
            <a:r>
              <a:rPr lang="mr-IN" altLang="zh-CN" dirty="0"/>
              <a:t>&gt;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828393" cy="43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slideDown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slideUp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slideToggle</a:t>
            </a:r>
            <a:r>
              <a:rPr lang="en-US" altLang="zh-CN" b="1" dirty="0" smtClean="0"/>
              <a:t>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完整调用方式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</a:t>
            </a:r>
            <a:r>
              <a:rPr lang="en-US" altLang="zh-CN" i="1" dirty="0"/>
              <a:t>selector</a:t>
            </a:r>
            <a:r>
              <a:rPr lang="en-US" altLang="zh-CN" dirty="0"/>
              <a:t>).</a:t>
            </a:r>
            <a:r>
              <a:rPr lang="en-US" altLang="zh-CN" dirty="0" err="1"/>
              <a:t>slideDown</a:t>
            </a:r>
            <a:r>
              <a:rPr lang="en-US" altLang="zh-CN" dirty="0"/>
              <a:t>(</a:t>
            </a:r>
            <a:r>
              <a:rPr lang="en-US" altLang="zh-CN" i="1" dirty="0" err="1"/>
              <a:t>speed,callback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$(</a:t>
            </a:r>
            <a:r>
              <a:rPr lang="en-US" altLang="zh-CN" i="1" dirty="0"/>
              <a:t>selector</a:t>
            </a:r>
            <a:r>
              <a:rPr lang="en-US" altLang="zh-CN" dirty="0"/>
              <a:t>).</a:t>
            </a:r>
            <a:r>
              <a:rPr lang="en-US" altLang="zh-CN" dirty="0" err="1" smtClean="0"/>
              <a:t>slideUp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speed,callback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$(</a:t>
            </a:r>
            <a:r>
              <a:rPr lang="en-US" altLang="zh-CN" i="1" dirty="0"/>
              <a:t>selector</a:t>
            </a:r>
            <a:r>
              <a:rPr lang="en-US" altLang="zh-CN" dirty="0"/>
              <a:t>).</a:t>
            </a:r>
            <a:r>
              <a:rPr lang="en-US" altLang="zh-CN" dirty="0" err="1" smtClean="0"/>
              <a:t>slideToggle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speed,callback</a:t>
            </a:r>
            <a:r>
              <a:rPr lang="en-US" altLang="zh-CN" dirty="0"/>
              <a:t>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一个</a:t>
            </a:r>
            <a:r>
              <a:rPr lang="en-US" altLang="zh-CN" b="1" dirty="0" err="1" smtClean="0"/>
              <a:t>slideToggle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的例子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8790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26101" y="1690688"/>
            <a:ext cx="59276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&lt;script type="text/javascript"&gt;	$(document).ready(function(){		$("button").click(function(){			$(".p1").toggle(1000);			$(".p2").slideToggle(1000);		});	});&lt;/script&gt;  &lt;/head&gt;  &lt;body&gt;    &lt;h1 class="click"&gt;这是一个h1标签&lt;/h1&gt;	&lt;p class="p1"&gt;这是一个p1标签&lt;/p&gt;	&lt;p class="p2"&gt;这是一个p2标签&lt;/p&gt;	&lt;button type="button"&gt;Click me&lt;/button&gt; 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713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animate() </a:t>
            </a:r>
            <a:r>
              <a:rPr lang="zh-CN" altLang="en-US" b="1" dirty="0" smtClean="0"/>
              <a:t>和</a:t>
            </a:r>
            <a:r>
              <a:rPr lang="mr-IN" altLang="zh-CN" b="1" dirty="0" err="1" smtClean="0"/>
              <a:t>stop</a:t>
            </a:r>
            <a:r>
              <a:rPr lang="mr-IN" altLang="zh-CN" b="1" dirty="0" smtClean="0"/>
              <a:t>() 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$(</a:t>
            </a:r>
            <a:r>
              <a:rPr lang="en-US" altLang="zh-CN" i="1" dirty="0"/>
              <a:t>selector</a:t>
            </a:r>
            <a:r>
              <a:rPr lang="en-US" altLang="zh-CN" dirty="0"/>
              <a:t>).</a:t>
            </a:r>
            <a:r>
              <a:rPr lang="en-US" altLang="zh-CN" dirty="0" smtClean="0"/>
              <a:t>animate({</a:t>
            </a:r>
            <a:r>
              <a:rPr lang="en-US" altLang="zh-CN" i="1" dirty="0" err="1" smtClean="0"/>
              <a:t>params</a:t>
            </a:r>
            <a:r>
              <a:rPr lang="en-US" altLang="zh-CN" dirty="0" smtClean="0"/>
              <a:t>}</a:t>
            </a:r>
            <a:r>
              <a:rPr lang="en-US" altLang="zh-CN" i="1" dirty="0" smtClean="0"/>
              <a:t>,</a:t>
            </a:r>
            <a:r>
              <a:rPr lang="en-US" altLang="zh-CN" i="1" dirty="0" err="1" smtClean="0"/>
              <a:t>speed,callback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必需的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参数定义形成动画的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effectLst/>
              </a:rPr>
              <a:t>可以用 </a:t>
            </a:r>
            <a:r>
              <a:rPr lang="en-US" altLang="zh-CN" b="1" dirty="0" smtClean="0">
                <a:effectLst/>
              </a:rPr>
              <a:t>animate() </a:t>
            </a:r>
            <a:r>
              <a:rPr lang="zh-CN" altLang="en-US" b="1" dirty="0" smtClean="0">
                <a:effectLst/>
              </a:rPr>
              <a:t>方法来操作所有 </a:t>
            </a:r>
            <a:r>
              <a:rPr lang="en-US" altLang="zh-CN" b="1" dirty="0" smtClean="0">
                <a:effectLst/>
              </a:rPr>
              <a:t>CSS </a:t>
            </a:r>
            <a:r>
              <a:rPr lang="zh-CN" altLang="en-US" b="1" dirty="0" smtClean="0">
                <a:effectLst/>
              </a:rPr>
              <a:t>属性吗？</a:t>
            </a:r>
            <a:endParaRPr lang="en-US" altLang="zh-CN" dirty="0" smtClean="0"/>
          </a:p>
          <a:p>
            <a:pPr lvl="2"/>
            <a:r>
              <a:rPr lang="zh-CN" altLang="en-US" dirty="0" smtClean="0">
                <a:effectLst/>
                <a:latin typeface="Microsoft Yahei" charset="-122"/>
              </a:rPr>
              <a:t>是的，几乎可以！不过需要记住：使用 </a:t>
            </a:r>
            <a:r>
              <a:rPr lang="en-US" altLang="zh-CN" dirty="0" err="1" smtClean="0">
                <a:effectLst/>
                <a:latin typeface="Microsoft Yahei" charset="-122"/>
              </a:rPr>
              <a:t>paddingLeft</a:t>
            </a:r>
            <a:r>
              <a:rPr lang="en-US" altLang="zh-CN" dirty="0" smtClean="0">
                <a:effectLst/>
                <a:latin typeface="Microsoft Yahei" charset="-122"/>
              </a:rPr>
              <a:t> </a:t>
            </a:r>
            <a:r>
              <a:rPr lang="zh-CN" altLang="en-US" dirty="0" smtClean="0">
                <a:effectLst/>
                <a:latin typeface="Microsoft Yahei" charset="-122"/>
              </a:rPr>
              <a:t>而不是 </a:t>
            </a:r>
            <a:r>
              <a:rPr lang="en-US" altLang="zh-CN" dirty="0" smtClean="0">
                <a:effectLst/>
                <a:latin typeface="Microsoft Yahei" charset="-122"/>
              </a:rPr>
              <a:t>padding-left</a:t>
            </a:r>
            <a:r>
              <a:rPr lang="zh-CN" altLang="en-US" dirty="0" smtClean="0">
                <a:effectLst/>
                <a:latin typeface="Microsoft Yahei" charset="-122"/>
              </a:rPr>
              <a:t>，使用 </a:t>
            </a:r>
            <a:r>
              <a:rPr lang="en-US" altLang="zh-CN" dirty="0" err="1" smtClean="0">
                <a:effectLst/>
                <a:latin typeface="Microsoft Yahei" charset="-122"/>
              </a:rPr>
              <a:t>marginRight</a:t>
            </a:r>
            <a:r>
              <a:rPr lang="en-US" altLang="zh-CN" dirty="0" smtClean="0">
                <a:effectLst/>
                <a:latin typeface="Microsoft Yahei" charset="-122"/>
              </a:rPr>
              <a:t> </a:t>
            </a:r>
            <a:r>
              <a:rPr lang="zh-CN" altLang="en-US" dirty="0" smtClean="0">
                <a:effectLst/>
                <a:latin typeface="Microsoft Yahei" charset="-122"/>
              </a:rPr>
              <a:t>而不是 </a:t>
            </a:r>
            <a:r>
              <a:rPr lang="en-US" altLang="zh-CN" dirty="0" smtClean="0">
                <a:effectLst/>
                <a:latin typeface="Microsoft Yahei" charset="-122"/>
              </a:rPr>
              <a:t>margin-right</a:t>
            </a:r>
            <a:r>
              <a:rPr lang="zh-CN" altLang="en-US" dirty="0" smtClean="0">
                <a:effectLst/>
                <a:latin typeface="Microsoft Yahei" charset="-122"/>
              </a:rPr>
              <a:t>等等。同时，色彩动画并不包含在核心 </a:t>
            </a:r>
            <a:r>
              <a:rPr lang="en-US" altLang="zh-CN" dirty="0" smtClean="0">
                <a:effectLst/>
                <a:latin typeface="Microsoft Yahei" charset="-122"/>
              </a:rPr>
              <a:t>jQuery </a:t>
            </a:r>
            <a:r>
              <a:rPr lang="zh-CN" altLang="en-US" dirty="0" smtClean="0">
                <a:effectLst/>
                <a:latin typeface="Microsoft Yahei" charset="-122"/>
              </a:rPr>
              <a:t>库中，需要从</a:t>
            </a:r>
            <a:r>
              <a:rPr lang="en-US" altLang="zh-CN" dirty="0" smtClean="0">
                <a:effectLst/>
                <a:latin typeface="Microsoft Yahei" charset="-122"/>
              </a:rPr>
              <a:t>jQuery</a:t>
            </a:r>
            <a:r>
              <a:rPr lang="zh-CN" altLang="en-US" dirty="0" smtClean="0">
                <a:effectLst/>
                <a:latin typeface="Microsoft Yahei" charset="-122"/>
              </a:rPr>
              <a:t>官网下载颜色动画插件。</a:t>
            </a:r>
          </a:p>
          <a:p>
            <a:r>
              <a:rPr lang="en-US" altLang="zh-CN" dirty="0" smtClean="0"/>
              <a:t>$(</a:t>
            </a:r>
            <a:r>
              <a:rPr lang="en-US" altLang="zh-CN" i="1" dirty="0"/>
              <a:t>selector</a:t>
            </a:r>
            <a:r>
              <a:rPr lang="en-US" altLang="zh-CN" dirty="0"/>
              <a:t>).stop(</a:t>
            </a:r>
            <a:r>
              <a:rPr lang="en-US" altLang="zh-CN" i="1" dirty="0" err="1"/>
              <a:t>stopAll,goToEnd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/>
              <a:t>可选的 </a:t>
            </a:r>
            <a:r>
              <a:rPr lang="en-US" altLang="zh-CN" dirty="0" err="1"/>
              <a:t>stopAll</a:t>
            </a:r>
            <a:r>
              <a:rPr lang="en-US" altLang="zh-CN" dirty="0"/>
              <a:t> </a:t>
            </a:r>
            <a:r>
              <a:rPr lang="zh-CN" altLang="en-US" dirty="0"/>
              <a:t>参数规定是否应该清除动画队列。默认是 </a:t>
            </a:r>
            <a:r>
              <a:rPr lang="en-US" altLang="zh-CN" dirty="0"/>
              <a:t>false</a:t>
            </a:r>
            <a:r>
              <a:rPr lang="zh-CN" altLang="en-US" dirty="0"/>
              <a:t>，即仅停止活动的动画，允许任何排入队列的动画向后执行。</a:t>
            </a:r>
          </a:p>
          <a:p>
            <a:pPr lvl="1"/>
            <a:r>
              <a:rPr lang="zh-CN" altLang="en-US" dirty="0"/>
              <a:t>可选的 </a:t>
            </a:r>
            <a:r>
              <a:rPr lang="en-US" altLang="zh-CN" dirty="0" err="1"/>
              <a:t>goToEnd</a:t>
            </a:r>
            <a:r>
              <a:rPr lang="en-US" altLang="zh-CN" dirty="0"/>
              <a:t> </a:t>
            </a:r>
            <a:r>
              <a:rPr lang="zh-CN" altLang="en-US" dirty="0"/>
              <a:t>参数规定是否立即完成当前动画。默认是 </a:t>
            </a:r>
            <a:r>
              <a:rPr lang="en-US" altLang="zh-CN" dirty="0"/>
              <a:t>false</a:t>
            </a:r>
            <a:r>
              <a:rPr lang="zh-CN" altLang="en-US" dirty="0" smtClean="0"/>
              <a:t>。因此</a:t>
            </a:r>
            <a:r>
              <a:rPr lang="zh-CN" altLang="en-US" dirty="0"/>
              <a:t>，默认地，</a:t>
            </a:r>
            <a:r>
              <a:rPr lang="en-US" altLang="zh-CN" dirty="0"/>
              <a:t>stop() </a:t>
            </a:r>
            <a:r>
              <a:rPr lang="zh-CN" altLang="en-US" dirty="0"/>
              <a:t>会清除在被选元素上指定的当前动画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41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animate()</a:t>
            </a:r>
            <a:r>
              <a:rPr lang="zh-CN" altLang="en-US" b="1" dirty="0" smtClean="0"/>
              <a:t>效果方法</a:t>
            </a:r>
            <a:r>
              <a:rPr lang="zh-CN" altLang="en-US" b="1" dirty="0" smtClean="0"/>
              <a:t>演示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20296" cy="46665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58495" y="1690688"/>
            <a:ext cx="59710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&lt;script type="text/javascript"&gt;	$(document).ready(function(){		$("button").click(function(){			$("div").animate({      			left:'250px',      			opacity:'0.5',      			height:'150px',      			width:'150px'    		});		});	});&lt;/script&gt;  &lt;/head&gt;  &lt;body&gt;  	&lt;button type="button"&gt;Click me&lt;/button&gt;  	&lt;p&gt;默认情况下，所有的 HTML 元素有一个静态的位置，且是不可移动的。 如果需要改变为，我们需要将元素的 position 属性设置为 relative, fixed, 或 absolute!&lt;/p&gt;    &lt;div style="background:#98bf21;height:100px;width:100px;position:absolute;"&gt;&lt;/div&gt; 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25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Stop()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7006" y="1825625"/>
            <a:ext cx="5716793" cy="4351338"/>
          </a:xfrm>
        </p:spPr>
        <p:txBody>
          <a:bodyPr>
            <a:normAutofit fontScale="62500" lnSpcReduction="20000"/>
          </a:bodyPr>
          <a:lstStyle/>
          <a:p>
            <a:r>
              <a:rPr kumimoji="1" lang="mr-IN" altLang="zh-CN" dirty="0" smtClean="0"/>
              <a:t>&lt;!DOCTYPE </a:t>
            </a:r>
            <a:r>
              <a:rPr kumimoji="1" lang="mr-IN" altLang="zh-CN" dirty="0" err="1" smtClean="0"/>
              <a:t>html</a:t>
            </a:r>
            <a:r>
              <a:rPr kumimoji="1" lang="mr-IN" altLang="zh-CN" dirty="0" smtClean="0"/>
              <a:t>&gt;&lt;</a:t>
            </a:r>
            <a:r>
              <a:rPr kumimoji="1" lang="mr-IN" altLang="zh-CN" dirty="0" err="1" smtClean="0"/>
              <a:t>html</a:t>
            </a:r>
            <a:r>
              <a:rPr kumimoji="1" lang="mr-IN" altLang="zh-CN" dirty="0" smtClean="0"/>
              <a:t>&gt;  &lt;</a:t>
            </a:r>
            <a:r>
              <a:rPr kumimoji="1" lang="mr-IN" altLang="zh-CN" dirty="0" err="1" smtClean="0"/>
              <a:t>head</a:t>
            </a:r>
            <a:r>
              <a:rPr kumimoji="1" lang="mr-IN" altLang="zh-CN" dirty="0" smtClean="0"/>
              <a:t>&gt;    &lt;</a:t>
            </a:r>
            <a:r>
              <a:rPr kumimoji="1" lang="mr-IN" altLang="zh-CN" dirty="0" err="1" smtClean="0"/>
              <a:t>title</a:t>
            </a:r>
            <a:r>
              <a:rPr kumimoji="1" lang="mr-IN" altLang="zh-CN" dirty="0" smtClean="0"/>
              <a:t>&gt;</a:t>
            </a:r>
            <a:r>
              <a:rPr kumimoji="1" lang="mr-IN" altLang="zh-CN" dirty="0" err="1" smtClean="0"/>
              <a:t>jQueryDemo.html</a:t>
            </a:r>
            <a:r>
              <a:rPr kumimoji="1" lang="mr-IN" altLang="zh-CN" dirty="0" smtClean="0"/>
              <a:t>&lt;/</a:t>
            </a:r>
            <a:r>
              <a:rPr kumimoji="1" lang="mr-IN" altLang="zh-CN" dirty="0" err="1" smtClean="0"/>
              <a:t>title</a:t>
            </a:r>
            <a:r>
              <a:rPr kumimoji="1" lang="mr-IN" altLang="zh-CN" dirty="0" smtClean="0"/>
              <a:t>&gt;    &lt;</a:t>
            </a:r>
            <a:r>
              <a:rPr kumimoji="1" lang="mr-IN" altLang="zh-CN" dirty="0" err="1" smtClean="0"/>
              <a:t>meta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http-equiv</a:t>
            </a:r>
            <a:r>
              <a:rPr kumimoji="1" lang="mr-IN" altLang="zh-CN" dirty="0" smtClean="0"/>
              <a:t>="</a:t>
            </a:r>
            <a:r>
              <a:rPr kumimoji="1" lang="mr-IN" altLang="zh-CN" dirty="0" err="1" smtClean="0"/>
              <a:t>Content-Type</a:t>
            </a:r>
            <a:r>
              <a:rPr kumimoji="1" lang="mr-IN" altLang="zh-CN" dirty="0" smtClean="0"/>
              <a:t>" </a:t>
            </a:r>
            <a:r>
              <a:rPr kumimoji="1" lang="mr-IN" altLang="zh-CN" dirty="0" err="1" smtClean="0"/>
              <a:t>content</a:t>
            </a:r>
            <a:r>
              <a:rPr kumimoji="1" lang="mr-IN" altLang="zh-CN" dirty="0" smtClean="0"/>
              <a:t>="</a:t>
            </a:r>
            <a:r>
              <a:rPr kumimoji="1" lang="mr-IN" altLang="zh-CN" dirty="0" err="1" smtClean="0"/>
              <a:t>text</a:t>
            </a:r>
            <a:r>
              <a:rPr kumimoji="1" lang="mr-IN" altLang="zh-CN" dirty="0" smtClean="0"/>
              <a:t>/</a:t>
            </a:r>
            <a:r>
              <a:rPr kumimoji="1" lang="mr-IN" altLang="zh-CN" dirty="0" err="1" smtClean="0"/>
              <a:t>html</a:t>
            </a:r>
            <a:r>
              <a:rPr kumimoji="1" lang="mr-IN" altLang="zh-CN" dirty="0" smtClean="0"/>
              <a:t>; </a:t>
            </a:r>
            <a:r>
              <a:rPr kumimoji="1" lang="mr-IN" altLang="zh-CN" dirty="0" err="1" smtClean="0"/>
              <a:t>charset</a:t>
            </a:r>
            <a:r>
              <a:rPr kumimoji="1" lang="mr-IN" altLang="zh-CN" dirty="0" smtClean="0"/>
              <a:t>=UTF-8"&gt;    	&lt;</a:t>
            </a:r>
            <a:r>
              <a:rPr kumimoji="1" lang="mr-IN" altLang="zh-CN" dirty="0" err="1" smtClean="0"/>
              <a:t>script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type</a:t>
            </a:r>
            <a:r>
              <a:rPr kumimoji="1" lang="mr-IN" altLang="zh-CN" dirty="0" smtClean="0"/>
              <a:t>="</a:t>
            </a:r>
            <a:r>
              <a:rPr kumimoji="1" lang="mr-IN" altLang="zh-CN" dirty="0" err="1" smtClean="0"/>
              <a:t>text</a:t>
            </a:r>
            <a:r>
              <a:rPr kumimoji="1" lang="mr-IN" altLang="zh-CN" dirty="0" smtClean="0"/>
              <a:t>/</a:t>
            </a:r>
            <a:r>
              <a:rPr kumimoji="1" lang="mr-IN" altLang="zh-CN" dirty="0" err="1" smtClean="0"/>
              <a:t>javascript</a:t>
            </a:r>
            <a:r>
              <a:rPr kumimoji="1" lang="mr-IN" altLang="zh-CN" dirty="0" smtClean="0"/>
              <a:t>" </a:t>
            </a:r>
            <a:r>
              <a:rPr kumimoji="1" lang="mr-IN" altLang="zh-CN" dirty="0" err="1" smtClean="0"/>
              <a:t>src</a:t>
            </a:r>
            <a:r>
              <a:rPr kumimoji="1" lang="mr-IN" altLang="zh-CN" dirty="0" smtClean="0"/>
              <a:t>="</a:t>
            </a:r>
            <a:r>
              <a:rPr kumimoji="1" lang="mr-IN" altLang="zh-CN" dirty="0" err="1" smtClean="0"/>
              <a:t>js</a:t>
            </a:r>
            <a:r>
              <a:rPr kumimoji="1" lang="mr-IN" altLang="zh-CN" dirty="0" smtClean="0"/>
              <a:t>/jquery-3.1.1.min.js"&gt;&lt;/</a:t>
            </a:r>
            <a:r>
              <a:rPr kumimoji="1" lang="mr-IN" altLang="zh-CN" dirty="0" err="1" smtClean="0"/>
              <a:t>script</a:t>
            </a:r>
            <a:r>
              <a:rPr kumimoji="1" lang="mr-IN" altLang="zh-CN" dirty="0" smtClean="0"/>
              <a:t>&gt;	&lt;</a:t>
            </a:r>
            <a:r>
              <a:rPr kumimoji="1" lang="mr-IN" altLang="zh-CN" dirty="0" err="1" smtClean="0"/>
              <a:t>script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type</a:t>
            </a:r>
            <a:r>
              <a:rPr kumimoji="1" lang="mr-IN" altLang="zh-CN" dirty="0" smtClean="0"/>
              <a:t>="</a:t>
            </a:r>
            <a:r>
              <a:rPr kumimoji="1" lang="mr-IN" altLang="zh-CN" dirty="0" err="1" smtClean="0"/>
              <a:t>text</a:t>
            </a:r>
            <a:r>
              <a:rPr kumimoji="1" lang="mr-IN" altLang="zh-CN" dirty="0" smtClean="0"/>
              <a:t>/</a:t>
            </a:r>
            <a:r>
              <a:rPr kumimoji="1" lang="mr-IN" altLang="zh-CN" dirty="0" err="1" smtClean="0"/>
              <a:t>javascript</a:t>
            </a:r>
            <a:r>
              <a:rPr kumimoji="1" lang="mr-IN" altLang="zh-CN" dirty="0" smtClean="0"/>
              <a:t>"&gt;	$(</a:t>
            </a:r>
            <a:r>
              <a:rPr kumimoji="1" lang="mr-IN" altLang="zh-CN" dirty="0" err="1" smtClean="0"/>
              <a:t>document</a:t>
            </a:r>
            <a:r>
              <a:rPr kumimoji="1" lang="mr-IN" altLang="zh-CN" dirty="0" smtClean="0"/>
              <a:t>).</a:t>
            </a:r>
            <a:r>
              <a:rPr kumimoji="1" lang="mr-IN" altLang="zh-CN" dirty="0" err="1" smtClean="0"/>
              <a:t>ready</a:t>
            </a:r>
            <a:r>
              <a:rPr kumimoji="1" lang="mr-IN" altLang="zh-CN" dirty="0" smtClean="0"/>
              <a:t>(</a:t>
            </a:r>
            <a:r>
              <a:rPr kumimoji="1" lang="mr-IN" altLang="zh-CN" dirty="0" err="1" smtClean="0"/>
              <a:t>function</a:t>
            </a:r>
            <a:r>
              <a:rPr kumimoji="1" lang="mr-IN" altLang="zh-CN" dirty="0" smtClean="0"/>
              <a:t>(){		$("#button1").</a:t>
            </a:r>
            <a:r>
              <a:rPr kumimoji="1" lang="mr-IN" altLang="zh-CN" dirty="0" err="1" smtClean="0"/>
              <a:t>click</a:t>
            </a:r>
            <a:r>
              <a:rPr kumimoji="1" lang="mr-IN" altLang="zh-CN" dirty="0" smtClean="0"/>
              <a:t>(</a:t>
            </a:r>
            <a:r>
              <a:rPr kumimoji="1" lang="mr-IN" altLang="zh-CN" dirty="0" err="1" smtClean="0"/>
              <a:t>function</a:t>
            </a:r>
            <a:r>
              <a:rPr kumimoji="1" lang="mr-IN" altLang="zh-CN" dirty="0" smtClean="0"/>
              <a:t>(){			$("</a:t>
            </a:r>
            <a:r>
              <a:rPr kumimoji="1" lang="mr-IN" altLang="zh-CN" dirty="0" err="1" smtClean="0"/>
              <a:t>div</a:t>
            </a:r>
            <a:r>
              <a:rPr kumimoji="1" lang="mr-IN" altLang="zh-CN" dirty="0" smtClean="0"/>
              <a:t>").</a:t>
            </a:r>
            <a:r>
              <a:rPr kumimoji="1" lang="mr-IN" altLang="zh-CN" dirty="0" err="1" smtClean="0"/>
              <a:t>animate</a:t>
            </a:r>
            <a:r>
              <a:rPr kumimoji="1" lang="mr-IN" altLang="zh-CN" dirty="0" smtClean="0"/>
              <a:t>({      			left:'250px',      			opacity:'0.5',      			height:'150px',      			width:'150px'    					},3000);		});		$("#button2").</a:t>
            </a:r>
            <a:r>
              <a:rPr kumimoji="1" lang="mr-IN" altLang="zh-CN" dirty="0" err="1" smtClean="0"/>
              <a:t>click</a:t>
            </a:r>
            <a:r>
              <a:rPr kumimoji="1" lang="mr-IN" altLang="zh-CN" dirty="0" smtClean="0"/>
              <a:t>(</a:t>
            </a:r>
            <a:r>
              <a:rPr kumimoji="1" lang="mr-IN" altLang="zh-CN" dirty="0" err="1" smtClean="0"/>
              <a:t>function</a:t>
            </a:r>
            <a:r>
              <a:rPr kumimoji="1" lang="mr-IN" altLang="zh-CN" dirty="0" smtClean="0"/>
              <a:t>(){			$("</a:t>
            </a:r>
            <a:r>
              <a:rPr kumimoji="1" lang="mr-IN" altLang="zh-CN" dirty="0" err="1" smtClean="0"/>
              <a:t>div</a:t>
            </a:r>
            <a:r>
              <a:rPr kumimoji="1" lang="mr-IN" altLang="zh-CN" dirty="0" smtClean="0"/>
              <a:t>").</a:t>
            </a:r>
            <a:r>
              <a:rPr kumimoji="1" lang="mr-IN" altLang="zh-CN" dirty="0" err="1" smtClean="0"/>
              <a:t>stop</a:t>
            </a:r>
            <a:r>
              <a:rPr kumimoji="1" lang="mr-IN" altLang="zh-CN" dirty="0" smtClean="0"/>
              <a:t>(</a:t>
            </a:r>
            <a:r>
              <a:rPr kumimoji="1" lang="mr-IN" altLang="zh-CN" dirty="0" err="1" smtClean="0"/>
              <a:t>false,false</a:t>
            </a:r>
            <a:r>
              <a:rPr kumimoji="1" lang="mr-IN" altLang="zh-CN" dirty="0" smtClean="0"/>
              <a:t>);		});			});&lt;/</a:t>
            </a:r>
            <a:r>
              <a:rPr kumimoji="1" lang="mr-IN" altLang="zh-CN" dirty="0" err="1" smtClean="0"/>
              <a:t>script</a:t>
            </a:r>
            <a:r>
              <a:rPr kumimoji="1" lang="mr-IN" altLang="zh-CN" dirty="0" smtClean="0"/>
              <a:t>&gt;  &lt;/</a:t>
            </a:r>
            <a:r>
              <a:rPr kumimoji="1" lang="mr-IN" altLang="zh-CN" dirty="0" err="1" smtClean="0"/>
              <a:t>head</a:t>
            </a:r>
            <a:r>
              <a:rPr kumimoji="1" lang="mr-IN" altLang="zh-CN" dirty="0" smtClean="0"/>
              <a:t>&gt;  &lt;</a:t>
            </a:r>
            <a:r>
              <a:rPr kumimoji="1" lang="mr-IN" altLang="zh-CN" dirty="0" err="1" smtClean="0"/>
              <a:t>body</a:t>
            </a:r>
            <a:r>
              <a:rPr kumimoji="1" lang="mr-IN" altLang="zh-CN" dirty="0" smtClean="0"/>
              <a:t>&gt;  	&lt;</a:t>
            </a:r>
            <a:r>
              <a:rPr kumimoji="1" lang="mr-IN" altLang="zh-CN" dirty="0" err="1" smtClean="0"/>
              <a:t>button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id</a:t>
            </a:r>
            <a:r>
              <a:rPr kumimoji="1" lang="mr-IN" altLang="zh-CN" dirty="0" smtClean="0"/>
              <a:t>="button1"&gt;</a:t>
            </a:r>
            <a:r>
              <a:rPr kumimoji="1" lang="mr-IN" altLang="zh-CN" dirty="0" err="1" smtClean="0"/>
              <a:t>Click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me</a:t>
            </a:r>
            <a:r>
              <a:rPr kumimoji="1" lang="mr-IN" altLang="zh-CN" dirty="0" smtClean="0"/>
              <a:t>&lt;/</a:t>
            </a:r>
            <a:r>
              <a:rPr kumimoji="1" lang="mr-IN" altLang="zh-CN" dirty="0" err="1" smtClean="0"/>
              <a:t>button</a:t>
            </a:r>
            <a:r>
              <a:rPr kumimoji="1" lang="mr-IN" altLang="zh-CN" dirty="0" smtClean="0"/>
              <a:t>&gt;  	&lt;</a:t>
            </a:r>
            <a:r>
              <a:rPr kumimoji="1" lang="mr-IN" altLang="zh-CN" dirty="0" err="1" smtClean="0"/>
              <a:t>button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id</a:t>
            </a:r>
            <a:r>
              <a:rPr kumimoji="1" lang="mr-IN" altLang="zh-CN" dirty="0" smtClean="0"/>
              <a:t>="button2"&gt;</a:t>
            </a:r>
            <a:r>
              <a:rPr kumimoji="1" lang="mr-IN" altLang="zh-CN" dirty="0" err="1" smtClean="0"/>
              <a:t>stop</a:t>
            </a:r>
            <a:r>
              <a:rPr kumimoji="1" lang="mr-IN" altLang="zh-CN" dirty="0" smtClean="0"/>
              <a:t>&lt;/</a:t>
            </a:r>
            <a:r>
              <a:rPr kumimoji="1" lang="mr-IN" altLang="zh-CN" dirty="0" err="1" smtClean="0"/>
              <a:t>button</a:t>
            </a:r>
            <a:r>
              <a:rPr kumimoji="1" lang="mr-IN" altLang="zh-CN" dirty="0" smtClean="0"/>
              <a:t>&gt;  	&lt;</a:t>
            </a:r>
            <a:r>
              <a:rPr kumimoji="1" lang="mr-IN" altLang="zh-CN" dirty="0" err="1" smtClean="0"/>
              <a:t>p</a:t>
            </a:r>
            <a:r>
              <a:rPr kumimoji="1" lang="mr-IN" altLang="zh-CN" dirty="0" smtClean="0"/>
              <a:t>&gt;</a:t>
            </a:r>
            <a:r>
              <a:rPr kumimoji="1" lang="zh-CN" altLang="mr-IN" dirty="0" smtClean="0"/>
              <a:t>默认情况下，所有的 </a:t>
            </a:r>
            <a:r>
              <a:rPr kumimoji="1" lang="mr-IN" altLang="zh-CN" dirty="0" smtClean="0"/>
              <a:t>HTML </a:t>
            </a:r>
            <a:r>
              <a:rPr kumimoji="1" lang="zh-CN" altLang="mr-IN" dirty="0" smtClean="0"/>
              <a:t>元素有一个静态的位置，且是不可移动的。 如果需要改变为，我们需要将元素的 </a:t>
            </a:r>
            <a:r>
              <a:rPr kumimoji="1" lang="mr-IN" altLang="zh-CN" dirty="0" err="1" smtClean="0"/>
              <a:t>position</a:t>
            </a:r>
            <a:r>
              <a:rPr kumimoji="1" lang="mr-IN" altLang="zh-CN" dirty="0" smtClean="0"/>
              <a:t> </a:t>
            </a:r>
            <a:r>
              <a:rPr kumimoji="1" lang="zh-CN" altLang="mr-IN" dirty="0" smtClean="0"/>
              <a:t>属性设置为 </a:t>
            </a:r>
            <a:r>
              <a:rPr kumimoji="1" lang="mr-IN" altLang="zh-CN" dirty="0" err="1" smtClean="0"/>
              <a:t>relative</a:t>
            </a:r>
            <a:r>
              <a:rPr kumimoji="1" lang="mr-IN" altLang="zh-CN" dirty="0" smtClean="0"/>
              <a:t>, </a:t>
            </a:r>
            <a:r>
              <a:rPr kumimoji="1" lang="mr-IN" altLang="zh-CN" dirty="0" err="1" smtClean="0"/>
              <a:t>fixed</a:t>
            </a:r>
            <a:r>
              <a:rPr kumimoji="1" lang="mr-IN" altLang="zh-CN" dirty="0" smtClean="0"/>
              <a:t>, </a:t>
            </a:r>
            <a:r>
              <a:rPr kumimoji="1" lang="zh-CN" altLang="mr-IN" dirty="0" smtClean="0"/>
              <a:t>或 </a:t>
            </a:r>
            <a:r>
              <a:rPr kumimoji="1" lang="mr-IN" altLang="zh-CN" dirty="0" err="1" smtClean="0"/>
              <a:t>absolute</a:t>
            </a:r>
            <a:r>
              <a:rPr kumimoji="1" lang="mr-IN" altLang="zh-CN" dirty="0" smtClean="0"/>
              <a:t>!&lt;/</a:t>
            </a:r>
            <a:r>
              <a:rPr kumimoji="1" lang="mr-IN" altLang="zh-CN" dirty="0" err="1" smtClean="0"/>
              <a:t>p</a:t>
            </a:r>
            <a:r>
              <a:rPr kumimoji="1" lang="mr-IN" altLang="zh-CN" dirty="0" smtClean="0"/>
              <a:t>&gt;    &lt;</a:t>
            </a:r>
            <a:r>
              <a:rPr kumimoji="1" lang="mr-IN" altLang="zh-CN" dirty="0" err="1" smtClean="0"/>
              <a:t>div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style</a:t>
            </a:r>
            <a:r>
              <a:rPr kumimoji="1" lang="mr-IN" altLang="zh-CN" dirty="0" smtClean="0"/>
              <a:t>="</a:t>
            </a:r>
            <a:r>
              <a:rPr kumimoji="1" lang="mr-IN" altLang="zh-CN" dirty="0" err="1" smtClean="0"/>
              <a:t>background</a:t>
            </a:r>
            <a:r>
              <a:rPr kumimoji="1" lang="mr-IN" altLang="zh-CN" dirty="0" smtClean="0"/>
              <a:t>:#98bf21;height:100px;width:100px;position:absolute;"&gt;&lt;/</a:t>
            </a:r>
            <a:r>
              <a:rPr kumimoji="1" lang="mr-IN" altLang="zh-CN" dirty="0" err="1" smtClean="0"/>
              <a:t>div</a:t>
            </a:r>
            <a:r>
              <a:rPr kumimoji="1" lang="mr-IN" altLang="zh-CN" dirty="0" smtClean="0"/>
              <a:t>&gt;  &lt;/</a:t>
            </a:r>
            <a:r>
              <a:rPr kumimoji="1" lang="mr-IN" altLang="zh-CN" dirty="0" err="1" smtClean="0"/>
              <a:t>body</a:t>
            </a:r>
            <a:r>
              <a:rPr kumimoji="1" lang="mr-IN" altLang="zh-CN" dirty="0" smtClean="0"/>
              <a:t>&gt;&lt;/</a:t>
            </a:r>
            <a:r>
              <a:rPr kumimoji="1" lang="mr-IN" altLang="zh-CN" dirty="0" err="1" smtClean="0"/>
              <a:t>html</a:t>
            </a:r>
            <a:r>
              <a:rPr kumimoji="1" lang="mr-IN" altLang="zh-CN" dirty="0" smtClean="0"/>
              <a:t>&gt;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72896" cy="51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</a:t>
            </a:r>
            <a:r>
              <a:rPr lang="en-US" altLang="zh-CN" b="1" dirty="0" smtClean="0"/>
              <a:t>callback</a:t>
            </a:r>
            <a:r>
              <a:rPr lang="zh-CN" altLang="en-US" b="1" dirty="0" smtClean="0"/>
              <a:t>（回调函数）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690689"/>
            <a:ext cx="10515600" cy="39140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5604735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&lt;script type="text/javascript"&gt;		$(document).ready(function(){				$("button").click(function(){						$(".p1").fadeTo(1000,0.1,function(){alert("调用了fadeTo方法");});			});	});&lt;/script&gt;  &lt;/head&gt;  &lt;body&gt;    	&lt;h1 class="click"&gt;这是一个h1标签&lt;/h1&gt;		&lt;p class="p1"&gt;这是一个p1标签&lt;/p&gt;		&lt;button type="button"&gt;Click me&lt;/button&gt;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5067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mr-IN" b="1" dirty="0" smtClean="0"/>
              <a:t>获</a:t>
            </a:r>
            <a:r>
              <a:rPr lang="zh-CN" altLang="en-US" b="1" dirty="0" smtClean="0"/>
              <a:t>取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元素</a:t>
            </a:r>
            <a:r>
              <a:rPr lang="zh-CN" altLang="mr-IN" b="1" dirty="0" smtClean="0"/>
              <a:t>内容 </a:t>
            </a:r>
            <a:r>
              <a:rPr lang="mr-IN" altLang="zh-CN" b="1" dirty="0"/>
              <a:t>- </a:t>
            </a:r>
            <a:r>
              <a:rPr lang="mr-IN" altLang="zh-CN" b="1" dirty="0" err="1"/>
              <a:t>text</a:t>
            </a:r>
            <a:r>
              <a:rPr lang="mr-IN" altLang="zh-CN" b="1" dirty="0"/>
              <a:t>()</a:t>
            </a:r>
            <a:r>
              <a:rPr lang="zh-CN" altLang="mr-IN" b="1" dirty="0"/>
              <a:t>、</a:t>
            </a:r>
            <a:r>
              <a:rPr lang="mr-IN" altLang="zh-CN" b="1" dirty="0" err="1"/>
              <a:t>html</a:t>
            </a:r>
            <a:r>
              <a:rPr lang="mr-IN" altLang="zh-CN" b="1" dirty="0"/>
              <a:t>() </a:t>
            </a:r>
            <a:endParaRPr lang="en-US" altLang="zh-CN" b="1" dirty="0" smtClean="0"/>
          </a:p>
          <a:p>
            <a:r>
              <a:rPr lang="zh-CN" altLang="mr-IN" b="1" dirty="0" smtClean="0"/>
              <a:t>获取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元素</a:t>
            </a:r>
            <a:r>
              <a:rPr lang="zh-CN" altLang="mr-IN" b="1" dirty="0" smtClean="0"/>
              <a:t>属性 </a:t>
            </a:r>
            <a:r>
              <a:rPr lang="mr-IN" altLang="zh-CN" b="1" dirty="0"/>
              <a:t>- </a:t>
            </a:r>
            <a:r>
              <a:rPr lang="mr-IN" altLang="zh-CN" b="1" dirty="0" err="1"/>
              <a:t>attr</a:t>
            </a:r>
            <a:r>
              <a:rPr lang="mr-IN" altLang="zh-CN" b="1" dirty="0" smtClean="0"/>
              <a:t>()</a:t>
            </a:r>
            <a:endParaRPr lang="mr-IN" altLang="zh-CN" b="1" dirty="0"/>
          </a:p>
          <a:p>
            <a:r>
              <a:rPr lang="zh-CN" altLang="en-US" b="1" dirty="0" smtClean="0"/>
              <a:t>设置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元素</a:t>
            </a:r>
            <a:r>
              <a:rPr lang="zh-CN" altLang="mr-IN" b="1" dirty="0" smtClean="0"/>
              <a:t>内容 </a:t>
            </a:r>
            <a:r>
              <a:rPr lang="mr-IN" altLang="zh-CN" b="1" dirty="0" smtClean="0"/>
              <a:t>- </a:t>
            </a:r>
            <a:r>
              <a:rPr lang="mr-IN" altLang="zh-CN" b="1" dirty="0" err="1" smtClean="0"/>
              <a:t>text</a:t>
            </a:r>
            <a:r>
              <a:rPr lang="mr-IN" altLang="zh-CN" b="1" dirty="0" smtClean="0"/>
              <a:t>(</a:t>
            </a:r>
            <a:r>
              <a:rPr lang="en-US" altLang="zh-CN" b="1" dirty="0" smtClean="0"/>
              <a:t>String</a:t>
            </a:r>
            <a:r>
              <a:rPr lang="mr-IN" altLang="zh-CN" b="1" dirty="0" smtClean="0"/>
              <a:t>)</a:t>
            </a:r>
            <a:r>
              <a:rPr lang="zh-CN" altLang="mr-IN" b="1" dirty="0" smtClean="0"/>
              <a:t>、</a:t>
            </a:r>
            <a:r>
              <a:rPr lang="mr-IN" altLang="zh-CN" b="1" dirty="0" err="1" smtClean="0"/>
              <a:t>html</a:t>
            </a:r>
            <a:r>
              <a:rPr lang="mr-IN" altLang="zh-CN" b="1" dirty="0" smtClean="0"/>
              <a:t>(</a:t>
            </a:r>
            <a:r>
              <a:rPr lang="en-US" altLang="zh-CN" b="1" dirty="0" smtClean="0"/>
              <a:t>String</a:t>
            </a:r>
            <a:r>
              <a:rPr lang="mr-IN" altLang="zh-CN" b="1" dirty="0" smtClean="0"/>
              <a:t>) </a:t>
            </a:r>
            <a:endParaRPr lang="en-US" altLang="zh-CN" b="1" dirty="0" smtClean="0"/>
          </a:p>
          <a:p>
            <a:r>
              <a:rPr lang="zh-CN" altLang="en-US" b="1" dirty="0" smtClean="0"/>
              <a:t>设置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元素</a:t>
            </a:r>
            <a:r>
              <a:rPr lang="zh-CN" altLang="mr-IN" b="1" dirty="0" smtClean="0"/>
              <a:t>属性 </a:t>
            </a:r>
            <a:r>
              <a:rPr lang="mr-IN" altLang="zh-CN" b="1" dirty="0" smtClean="0"/>
              <a:t>- </a:t>
            </a:r>
            <a:r>
              <a:rPr lang="mr-IN" altLang="zh-CN" b="1" dirty="0" err="1" smtClean="0"/>
              <a:t>attr</a:t>
            </a:r>
            <a:r>
              <a:rPr lang="mr-IN" altLang="zh-CN" b="1" dirty="0" smtClean="0"/>
              <a:t>(</a:t>
            </a:r>
            <a:r>
              <a:rPr lang="en-US" altLang="zh-CN" b="1" dirty="0" smtClean="0"/>
              <a:t>value</a:t>
            </a:r>
            <a:r>
              <a:rPr lang="mr-IN" altLang="zh-CN" b="1" dirty="0" smtClean="0"/>
              <a:t>)</a:t>
            </a:r>
          </a:p>
          <a:p>
            <a:r>
              <a:rPr kumimoji="1" lang="zh-CN" altLang="en-US" dirty="0" smtClean="0"/>
              <a:t>获取和设置方法的重载：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获取无参数返回值为</a:t>
            </a:r>
            <a:r>
              <a:rPr kumimoji="1" lang="en-US" altLang="zh-CN" dirty="0" smtClean="0"/>
              <a:t>String</a:t>
            </a:r>
          </a:p>
          <a:p>
            <a:pPr lvl="1"/>
            <a:r>
              <a:rPr kumimoji="1" lang="zh-CN" altLang="en-US" dirty="0" smtClean="0"/>
              <a:t>设置无返回值参数为</a:t>
            </a:r>
            <a:r>
              <a:rPr kumimoji="1" lang="en-US" altLang="zh-CN" dirty="0" smtClean="0"/>
              <a:t>String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元素内容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1168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9369" y="1690688"/>
            <a:ext cx="51044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&lt;script type="text/javascript"&gt;		$(document).ready(function(){			$("button").click(function(){			$("#p1").text("&lt;b&gt;This is p1&lt;/b&gt;");			$("#p2").html("&lt;b&gt;This is p2&lt;/b&gt;");		});		});&lt;/script&gt;  &lt;/head&gt;  &lt;body&gt;    	&lt;p id="p1"&gt;这是一个p1标签&lt;/p&gt;	&lt;p id="p2"&gt;这是一个p2标签&lt;/p&gt;	&lt;button type="button"&gt;Click me&lt;/button&gt;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96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是一个轻量级的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写的少，做的多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函数库。</a:t>
            </a:r>
            <a:endParaRPr lang="en-US" altLang="zh-CN" dirty="0" smtClean="0"/>
          </a:p>
          <a:p>
            <a:r>
              <a:rPr lang="zh-CN" altLang="en-US" dirty="0" smtClean="0"/>
              <a:t>功能：</a:t>
            </a:r>
            <a:endParaRPr lang="zh-CN" altLang="en-US" dirty="0"/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元素选取</a:t>
            </a:r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元素操作</a:t>
            </a:r>
          </a:p>
          <a:p>
            <a:pPr lvl="1"/>
            <a:r>
              <a:rPr lang="en-US" altLang="zh-CN" dirty="0"/>
              <a:t>CSS </a:t>
            </a:r>
            <a:r>
              <a:rPr lang="zh-CN" altLang="en-US" dirty="0"/>
              <a:t>操作</a:t>
            </a:r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事件函数</a:t>
            </a:r>
          </a:p>
          <a:p>
            <a:pPr lvl="1"/>
            <a:r>
              <a:rPr lang="en-US" altLang="zh-CN" dirty="0"/>
              <a:t>JavaScript </a:t>
            </a:r>
            <a:r>
              <a:rPr lang="zh-CN" altLang="en-US" dirty="0"/>
              <a:t>特效和动画</a:t>
            </a:r>
          </a:p>
          <a:p>
            <a:pPr lvl="1"/>
            <a:r>
              <a:rPr lang="en-US" altLang="zh-CN" dirty="0"/>
              <a:t>HTML DOM </a:t>
            </a:r>
            <a:r>
              <a:rPr lang="zh-CN" altLang="en-US" dirty="0"/>
              <a:t>遍历和修改</a:t>
            </a:r>
          </a:p>
          <a:p>
            <a:pPr lvl="1"/>
            <a:r>
              <a:rPr lang="en-US" altLang="zh-CN" dirty="0" smtClean="0"/>
              <a:t>AJAX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4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元素属性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607387" cy="47423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45588" y="1690688"/>
            <a:ext cx="49082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&lt;script type="text/javascript"&gt;		$(document).ready(function(){			</a:t>
            </a:r>
            <a:r>
              <a:rPr lang="en-US" altLang="zh-CN" dirty="0"/>
              <a:t> $("button").click(function(){			$("a").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href</a:t>
            </a:r>
            <a:r>
              <a:rPr lang="en-US" altLang="zh-CN" dirty="0"/>
              <a:t>","http://</a:t>
            </a:r>
            <a:r>
              <a:rPr lang="en-US" altLang="zh-CN" dirty="0" err="1"/>
              <a:t>www.taobao.com</a:t>
            </a:r>
            <a:r>
              <a:rPr lang="en-US" altLang="zh-CN" dirty="0"/>
              <a:t>");		});	 </a:t>
            </a:r>
            <a:r>
              <a:rPr lang="zh-CN" altLang="en-US" dirty="0"/>
              <a:t>		});&lt;/script&gt;  &lt;/head&gt;  &lt;body&gt;    	&lt;p&gt;&lt;a href="http://www.baidu.com"&gt;链接&lt;/a&gt;&lt;/p&gt;	&lt;button type="button"&gt;Click me&lt;/button&gt;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12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方法之元素的添加与删除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添加元素方法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append</a:t>
            </a:r>
            <a:r>
              <a:rPr lang="en-US" altLang="zh-CN" dirty="0"/>
              <a:t>() - </a:t>
            </a:r>
            <a:r>
              <a:rPr lang="zh-CN" altLang="en-US" dirty="0"/>
              <a:t>在被选元素的结尾插入内容</a:t>
            </a:r>
          </a:p>
          <a:p>
            <a:pPr lvl="1"/>
            <a:r>
              <a:rPr lang="en-US" altLang="zh-CN" dirty="0"/>
              <a:t>prepend() - </a:t>
            </a:r>
            <a:r>
              <a:rPr lang="zh-CN" altLang="en-US" dirty="0"/>
              <a:t>在被选元素的开头插入内容</a:t>
            </a:r>
          </a:p>
          <a:p>
            <a:pPr lvl="1"/>
            <a:r>
              <a:rPr lang="en-US" altLang="zh-CN" dirty="0"/>
              <a:t>after() - </a:t>
            </a:r>
            <a:r>
              <a:rPr lang="zh-CN" altLang="en-US" dirty="0"/>
              <a:t>在被选元素之后插入内容</a:t>
            </a:r>
          </a:p>
          <a:p>
            <a:pPr lvl="1"/>
            <a:r>
              <a:rPr lang="en-US" altLang="zh-CN" dirty="0"/>
              <a:t>before() - </a:t>
            </a:r>
            <a:r>
              <a:rPr lang="zh-CN" altLang="en-US" dirty="0"/>
              <a:t>在被选元素之前插入内容</a:t>
            </a:r>
          </a:p>
          <a:p>
            <a:r>
              <a:rPr lang="zh-CN" altLang="en-US" dirty="0" smtClean="0"/>
              <a:t>删除元素方法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</a:t>
            </a:r>
            <a:r>
              <a:rPr lang="en-US" altLang="zh-CN" dirty="0"/>
              <a:t>() - </a:t>
            </a:r>
            <a:r>
              <a:rPr lang="zh-CN" altLang="en-US" dirty="0"/>
              <a:t>删除被选元素（及其子元素）</a:t>
            </a:r>
          </a:p>
          <a:p>
            <a:pPr lvl="1"/>
            <a:r>
              <a:rPr lang="en-US" altLang="zh-CN" dirty="0"/>
              <a:t>empty() - </a:t>
            </a:r>
            <a:r>
              <a:rPr lang="zh-CN" altLang="en-US" dirty="0"/>
              <a:t>从被选元素中删除子元素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 </a:t>
            </a:r>
            <a:r>
              <a:rPr lang="en-US" altLang="zh-CN" b="1" dirty="0" smtClean="0"/>
              <a:t>CSS </a:t>
            </a:r>
            <a:r>
              <a:rPr lang="zh-CN" altLang="en-US" b="1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addClass</a:t>
            </a:r>
            <a:r>
              <a:rPr lang="en-US" altLang="zh-CN" dirty="0"/>
              <a:t>() - </a:t>
            </a:r>
            <a:r>
              <a:rPr lang="zh-CN" altLang="en-US" dirty="0"/>
              <a:t>向被选元素添加一个或多个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/>
              <a:t>$("h1,h2,p").</a:t>
            </a:r>
            <a:r>
              <a:rPr lang="en-US" altLang="zh-CN" dirty="0" err="1"/>
              <a:t>addClass</a:t>
            </a:r>
            <a:r>
              <a:rPr lang="en-US" altLang="zh-CN" dirty="0"/>
              <a:t>("blue"); $("div").</a:t>
            </a:r>
            <a:r>
              <a:rPr lang="en-US" altLang="zh-CN" dirty="0" err="1"/>
              <a:t>addClass</a:t>
            </a:r>
            <a:r>
              <a:rPr lang="en-US" altLang="zh-CN" dirty="0"/>
              <a:t>("important");</a:t>
            </a:r>
            <a:endParaRPr lang="zh-CN" altLang="en-US" dirty="0"/>
          </a:p>
          <a:p>
            <a:r>
              <a:rPr lang="en-US" altLang="zh-CN" dirty="0" err="1"/>
              <a:t>removeClass</a:t>
            </a:r>
            <a:r>
              <a:rPr lang="en-US" altLang="zh-CN" dirty="0"/>
              <a:t>() - </a:t>
            </a:r>
            <a:r>
              <a:rPr lang="zh-CN" altLang="en-US" dirty="0"/>
              <a:t>从被选元素删除一个或多个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/>
              <a:t>$("h1,h2,p").</a:t>
            </a:r>
            <a:r>
              <a:rPr lang="en-US" altLang="zh-CN" dirty="0" err="1"/>
              <a:t>removeClass</a:t>
            </a:r>
            <a:r>
              <a:rPr lang="en-US" altLang="zh-CN" dirty="0"/>
              <a:t>("blue");</a:t>
            </a:r>
            <a:endParaRPr lang="zh-CN" altLang="en-US" dirty="0"/>
          </a:p>
          <a:p>
            <a:r>
              <a:rPr lang="en-US" altLang="zh-CN" dirty="0" err="1"/>
              <a:t>toggleClass</a:t>
            </a:r>
            <a:r>
              <a:rPr lang="en-US" altLang="zh-CN" dirty="0"/>
              <a:t>() - </a:t>
            </a:r>
            <a:r>
              <a:rPr lang="zh-CN" altLang="en-US" dirty="0"/>
              <a:t>对被选元素进行添加</a:t>
            </a:r>
            <a:r>
              <a:rPr lang="en-US" altLang="zh-CN" dirty="0"/>
              <a:t>/</a:t>
            </a:r>
            <a:r>
              <a:rPr lang="zh-CN" altLang="en-US" dirty="0"/>
              <a:t>删除类的切换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/>
              <a:t>$("h1,h2,p").</a:t>
            </a:r>
            <a:r>
              <a:rPr lang="en-US" altLang="zh-CN" dirty="0" err="1"/>
              <a:t>toggleClass</a:t>
            </a:r>
            <a:r>
              <a:rPr lang="en-US" altLang="zh-CN" dirty="0"/>
              <a:t>("blue");</a:t>
            </a:r>
            <a:endParaRPr lang="zh-CN" altLang="en-US" dirty="0"/>
          </a:p>
          <a:p>
            <a:r>
              <a:rPr lang="en-US" altLang="zh-CN" dirty="0" err="1"/>
              <a:t>css</a:t>
            </a:r>
            <a:r>
              <a:rPr lang="en-US" altLang="zh-CN" dirty="0"/>
              <a:t>()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获取或设置样式属性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$("p</a:t>
            </a:r>
            <a:r>
              <a:rPr lang="en-US" altLang="zh-CN" dirty="0"/>
              <a:t>"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(“background-color”);</a:t>
            </a:r>
          </a:p>
          <a:p>
            <a:pPr lvl="1" latinLnBrk="1"/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2" latinLnBrk="1"/>
            <a:r>
              <a:rPr lang="en-US" altLang="zh-CN" dirty="0" smtClean="0"/>
              <a:t>$("p").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("background-</a:t>
            </a:r>
            <a:r>
              <a:rPr lang="en-US" altLang="zh-CN" dirty="0" err="1" smtClean="0"/>
              <a:t>color","yellow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3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jQuery</a:t>
            </a:r>
            <a:r>
              <a:rPr lang="zh-CN" altLang="en-US" b="1" dirty="0" smtClean="0"/>
              <a:t>尺寸</a:t>
            </a:r>
            <a:r>
              <a:rPr lang="zh-CN" altLang="en-US" b="1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获取或设置方法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width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height()</a:t>
            </a:r>
          </a:p>
          <a:p>
            <a:pPr lvl="1"/>
            <a:r>
              <a:rPr lang="en-US" altLang="zh-CN" dirty="0" err="1" smtClean="0"/>
              <a:t>innerWidth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innerHeight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outerWidth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outerHeight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</a:t>
            </a:r>
            <a:r>
              <a:rPr lang="mr-IN" altLang="zh-CN" dirty="0" smtClean="0"/>
              <a:t>"</a:t>
            </a:r>
            <a:r>
              <a:rPr lang="mr-IN" altLang="zh-CN" dirty="0" smtClean="0"/>
              <a:t>#div1</a:t>
            </a:r>
            <a:r>
              <a:rPr lang="mr-IN" altLang="zh-CN" dirty="0" smtClean="0"/>
              <a:t>"</a:t>
            </a:r>
            <a:r>
              <a:rPr lang="mr-IN" altLang="zh-CN" dirty="0" smtClean="0"/>
              <a:t>).</a:t>
            </a:r>
            <a:r>
              <a:rPr lang="mr-IN" altLang="zh-CN" dirty="0" err="1"/>
              <a:t>width</a:t>
            </a:r>
            <a:r>
              <a:rPr lang="mr-IN" altLang="zh-CN" dirty="0" smtClean="0"/>
              <a:t>()</a:t>
            </a:r>
            <a:r>
              <a:rPr lang="en-US" altLang="zh-CN" dirty="0" smtClean="0"/>
              <a:t>;</a:t>
            </a:r>
          </a:p>
          <a:p>
            <a:pPr lvl="1"/>
            <a:r>
              <a:rPr lang="mr-IN" altLang="zh-CN" dirty="0" smtClean="0"/>
              <a:t>$(”</a:t>
            </a:r>
            <a:r>
              <a:rPr lang="en-US" altLang="zh-CN" dirty="0" smtClean="0"/>
              <a:t>#</a:t>
            </a:r>
            <a:r>
              <a:rPr lang="mr-IN" altLang="zh-CN" dirty="0" err="1" smtClean="0"/>
              <a:t>div</a:t>
            </a:r>
            <a:r>
              <a:rPr lang="en-US" altLang="zh-CN" dirty="0"/>
              <a:t>1</a:t>
            </a:r>
            <a:r>
              <a:rPr lang="mr-IN" altLang="zh-CN" dirty="0" smtClean="0"/>
              <a:t>").</a:t>
            </a:r>
            <a:r>
              <a:rPr lang="mr-IN" altLang="zh-CN" dirty="0" err="1"/>
              <a:t>height</a:t>
            </a:r>
            <a:r>
              <a:rPr lang="mr-IN" altLang="zh-CN" dirty="0"/>
              <a:t>(100</a:t>
            </a:r>
            <a:r>
              <a:rPr lang="mr-IN" altLang="zh-CN" dirty="0" smtClean="0"/>
              <a:t>)</a:t>
            </a:r>
            <a:r>
              <a:rPr lang="en-US" altLang="zh-CN" dirty="0" smtClean="0"/>
              <a:t>;	</a:t>
            </a:r>
            <a:endParaRPr lang="mr-I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825625"/>
            <a:ext cx="6197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遍历方法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46" y="1690688"/>
            <a:ext cx="630974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293746" cy="48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其他</a:t>
            </a:r>
            <a:r>
              <a:rPr lang="zh-CN" altLang="es-ES_tradnl" b="1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3"/>
            <a:ext cx="9316826" cy="835044"/>
          </a:xfrm>
        </p:spPr>
        <p:txBody>
          <a:bodyPr>
            <a:normAutofit fontScale="92500" lnSpcReduction="20000"/>
          </a:bodyPr>
          <a:lstStyle/>
          <a:p>
            <a:r>
              <a:rPr lang="es-ES_tradnl" altLang="zh-CN" b="1" dirty="0"/>
              <a:t> </a:t>
            </a:r>
            <a:r>
              <a:rPr lang="es-ES_tradnl" altLang="zh-CN" b="1" dirty="0" err="1"/>
              <a:t>noConflict</a:t>
            </a:r>
            <a:r>
              <a:rPr lang="es-ES_tradnl" altLang="zh-CN" b="1" dirty="0"/>
              <a:t>() </a:t>
            </a:r>
            <a:r>
              <a:rPr lang="zh-CN" altLang="es-ES_tradnl" b="1" dirty="0" smtClean="0"/>
              <a:t>方法</a:t>
            </a:r>
            <a:endParaRPr lang="es-ES_tradnl" altLang="zh-CN" b="1" dirty="0"/>
          </a:p>
          <a:p>
            <a:r>
              <a:rPr lang="es-ES_tradnl" altLang="zh-CN" dirty="0"/>
              <a:t>$.</a:t>
            </a:r>
            <a:r>
              <a:rPr lang="es-ES_tradnl" altLang="zh-CN" dirty="0" err="1"/>
              <a:t>noConflict</a:t>
            </a:r>
            <a:r>
              <a:rPr lang="es-ES_tradnl" altLang="zh-CN" dirty="0" smtClean="0"/>
              <a:t>();</a:t>
            </a:r>
            <a:r>
              <a:rPr lang="zh-CN" altLang="en-US" dirty="0" smtClean="0"/>
              <a:t>表示释放 </a:t>
            </a:r>
            <a:r>
              <a:rPr lang="en-US" altLang="zh-CN" dirty="0"/>
              <a:t>$ </a:t>
            </a:r>
            <a:r>
              <a:rPr lang="zh-CN" altLang="en-US" dirty="0"/>
              <a:t>标识符</a:t>
            </a:r>
            <a:r>
              <a:rPr lang="zh-CN" altLang="en-US" dirty="0" smtClean="0"/>
              <a:t>的使用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43693"/>
            <a:ext cx="4131640" cy="32198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83219" y="2943693"/>
            <a:ext cx="54716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&lt;script type="text/javascript"&gt;		$.noConflict();	$(document).ready(function(){				$("button").click(function(){						alert("jQuery还能正常使用");					});	});&lt;/script&gt;  &lt;/head&gt;  &lt;body&gt;    	&lt;p class="p1"&gt;这是一个&lt;b&gt;p1&lt;/b&gt;标签&lt;/p&gt;		&lt;button type="button"&gt;Click me&lt;/button&gt;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51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你掌握了吗？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mr-IN" altLang="zh-CN" dirty="0" err="1" smtClean="0"/>
              <a:t>alert</a:t>
            </a:r>
            <a:r>
              <a:rPr kumimoji="1" lang="mr-IN" altLang="zh-CN" dirty="0" smtClean="0"/>
              <a:t>($(“#p1”).</a:t>
            </a:r>
            <a:r>
              <a:rPr kumimoji="1" lang="mr-IN" altLang="zh-CN" dirty="0" err="1" smtClean="0"/>
              <a:t>text</a:t>
            </a:r>
            <a:r>
              <a:rPr kumimoji="1" lang="mr-IN" altLang="zh-CN" dirty="0" smtClean="0"/>
              <a:t>());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是不是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代码？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3.&lt;a </a:t>
            </a:r>
            <a:r>
              <a:rPr kumimoji="1" lang="en-US" altLang="zh-CN" dirty="0" err="1" smtClean="0"/>
              <a:t>href</a:t>
            </a:r>
            <a:r>
              <a:rPr kumimoji="1" lang="en-US" altLang="zh-CN" dirty="0" smtClean="0"/>
              <a:t>="http://</a:t>
            </a:r>
            <a:r>
              <a:rPr kumimoji="1" lang="en-US" altLang="zh-CN" dirty="0" err="1" smtClean="0"/>
              <a:t>www.baidu.com</a:t>
            </a:r>
            <a:r>
              <a:rPr kumimoji="1" lang="en-US" altLang="zh-CN" dirty="0" smtClean="0"/>
              <a:t>"&gt;</a:t>
            </a:r>
            <a:r>
              <a:rPr kumimoji="1" lang="zh-CN" altLang="en-US" dirty="0" smtClean="0"/>
              <a:t>百度</a:t>
            </a:r>
            <a:r>
              <a:rPr kumimoji="1" lang="en-US" altLang="zh-CN" dirty="0" smtClean="0"/>
              <a:t>&lt;/a&gt;</a:t>
            </a:r>
          </a:p>
          <a:p>
            <a:pPr lvl="1"/>
            <a:r>
              <a:rPr kumimoji="1" lang="zh-CN" altLang="en-US" dirty="0" smtClean="0"/>
              <a:t>你能使用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修改以上超链接吗？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2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716" y="580278"/>
            <a:ext cx="10515600" cy="459415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smtClean="0"/>
              <a:t>END</a:t>
            </a:r>
            <a:br>
              <a:rPr kumimoji="1" lang="en-US" altLang="zh-CN" sz="6000" dirty="0" smtClean="0"/>
            </a:br>
            <a:r>
              <a:rPr kumimoji="1" lang="en-US" altLang="zh-CN" sz="6000" dirty="0"/>
              <a:t/>
            </a:r>
            <a:br>
              <a:rPr kumimoji="1" lang="en-US" altLang="zh-CN" sz="6000" dirty="0"/>
            </a:b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谢谢大家观看！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9746" y="4152451"/>
            <a:ext cx="4533452" cy="2626939"/>
          </a:xfrm>
        </p:spPr>
        <p:txBody>
          <a:bodyPr/>
          <a:lstStyle/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4"/>
            <a:r>
              <a:rPr kumimoji="1" lang="zh-CN" altLang="en-US" dirty="0" smtClean="0"/>
              <a:t>周子聪</a:t>
            </a:r>
            <a:endParaRPr kumimoji="1" lang="en-US" altLang="zh-CN" dirty="0" smtClean="0"/>
          </a:p>
          <a:p>
            <a:pPr lvl="4"/>
            <a:r>
              <a:rPr kumimoji="1" lang="en-US" altLang="zh-CN" dirty="0" smtClean="0"/>
              <a:t>2017.03.27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2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为什么要学习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冗长的原生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只需要几行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就能搞定</a:t>
            </a:r>
            <a:endParaRPr kumimoji="1" lang="en-US" altLang="zh-CN" dirty="0" smtClean="0"/>
          </a:p>
          <a:p>
            <a:r>
              <a:rPr kumimoji="1" lang="en-US" altLang="zh-CN" dirty="0" smtClean="0"/>
              <a:t>2.jQuery</a:t>
            </a:r>
            <a:r>
              <a:rPr kumimoji="1" lang="zh-CN" altLang="en-US" dirty="0" smtClean="0"/>
              <a:t>代码简洁易懂</a:t>
            </a:r>
            <a:endParaRPr kumimoji="1" lang="en-US" altLang="zh-CN" dirty="0" smtClean="0"/>
          </a:p>
          <a:p>
            <a:r>
              <a:rPr kumimoji="1" lang="en-US" altLang="zh-CN" dirty="0" smtClean="0"/>
              <a:t>3.jQuery</a:t>
            </a:r>
            <a:r>
              <a:rPr kumimoji="1" lang="zh-CN" altLang="en-US" dirty="0" smtClean="0"/>
              <a:t>是目前最流行的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框架，兼容各大浏览器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9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在线获取方式：</a:t>
            </a:r>
            <a:r>
              <a:rPr lang="en-US" altLang="zh-CN" dirty="0"/>
              <a:t> 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官方提供的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&lt;script type=</a:t>
            </a:r>
            <a:r>
              <a:rPr lang="en-US" altLang="zh-CN" i="1" dirty="0" smtClean="0"/>
              <a:t>"text/</a:t>
            </a:r>
            <a:r>
              <a:rPr lang="en-US" altLang="zh-CN" i="1" dirty="0" err="1" smtClean="0"/>
              <a:t>javascript</a:t>
            </a:r>
            <a:r>
              <a:rPr lang="en-US" altLang="zh-CN" i="1" dirty="0" smtClean="0"/>
              <a:t>" </a:t>
            </a:r>
            <a:r>
              <a:rPr lang="en-US" altLang="zh-CN" i="1" dirty="0" err="1" smtClean="0"/>
              <a:t>src</a:t>
            </a:r>
            <a:r>
              <a:rPr lang="en-US" altLang="zh-CN" i="1" dirty="0" smtClean="0"/>
              <a:t>="https://</a:t>
            </a:r>
            <a:r>
              <a:rPr lang="en-US" altLang="zh-CN" i="1" dirty="0" err="1" smtClean="0"/>
              <a:t>code.jquery.com</a:t>
            </a:r>
            <a:r>
              <a:rPr lang="en-US" altLang="zh-CN" i="1" dirty="0" smtClean="0"/>
              <a:t>/jquery-3.1.1.min.js"&gt;&lt;/script&gt;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sina</a:t>
            </a:r>
            <a:r>
              <a:rPr lang="zh-CN" altLang="en-US" dirty="0" smtClean="0"/>
              <a:t>提供的（推荐）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&lt;script type=</a:t>
            </a:r>
            <a:r>
              <a:rPr lang="en-US" altLang="zh-CN" i="1" dirty="0" smtClean="0"/>
              <a:t>"text/</a:t>
            </a:r>
            <a:r>
              <a:rPr lang="en-US" altLang="zh-CN" i="1" dirty="0" err="1" smtClean="0"/>
              <a:t>javascript</a:t>
            </a:r>
            <a:r>
              <a:rPr lang="en-US" altLang="zh-CN" i="1" dirty="0" smtClean="0"/>
              <a:t>" </a:t>
            </a:r>
            <a:r>
              <a:rPr lang="en-US" altLang="zh-CN" i="1" dirty="0" err="1" smtClean="0"/>
              <a:t>src</a:t>
            </a:r>
            <a:r>
              <a:rPr lang="en-US" altLang="zh-CN" i="1" dirty="0" smtClean="0"/>
              <a:t>="http://</a:t>
            </a:r>
            <a:r>
              <a:rPr lang="en-US" altLang="zh-CN" i="1" dirty="0" err="1" smtClean="0"/>
              <a:t>lib.sinaapp.com</a:t>
            </a:r>
            <a:r>
              <a:rPr lang="en-US" altLang="zh-CN" i="1" dirty="0" smtClean="0"/>
              <a:t>/</a:t>
            </a:r>
            <a:r>
              <a:rPr lang="en-US" altLang="zh-CN" i="1" dirty="0" err="1" smtClean="0"/>
              <a:t>js</a:t>
            </a:r>
            <a:r>
              <a:rPr lang="en-US" altLang="zh-CN" i="1" dirty="0" smtClean="0"/>
              <a:t>/</a:t>
            </a:r>
            <a:r>
              <a:rPr lang="en-US" altLang="zh-CN" i="1" dirty="0" err="1" smtClean="0"/>
              <a:t>jquery</a:t>
            </a:r>
            <a:r>
              <a:rPr lang="en-US" altLang="zh-CN" i="1" dirty="0" smtClean="0"/>
              <a:t>/3.1.0/jquery-3.1.0.min.js"&gt;&lt;/script&gt;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此外还有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、百度、又拍云等提供的</a:t>
            </a:r>
            <a:r>
              <a:rPr lang="en-US" altLang="zh-CN" dirty="0" smtClean="0"/>
              <a:t>CDN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下载安装方式：</a:t>
            </a:r>
            <a:endParaRPr lang="en-US" altLang="zh-CN" dirty="0" smtClean="0"/>
          </a:p>
          <a:p>
            <a:pPr lvl="1"/>
            <a:r>
              <a:rPr lang="en-US" altLang="zh-CN" dirty="0"/>
              <a:t>&lt;script type=</a:t>
            </a:r>
            <a:r>
              <a:rPr lang="en-US" altLang="zh-CN" i="1" dirty="0"/>
              <a:t>"text/</a:t>
            </a:r>
            <a:r>
              <a:rPr lang="en-US" altLang="zh-CN" i="1" dirty="0" err="1"/>
              <a:t>javascript</a:t>
            </a:r>
            <a:r>
              <a:rPr lang="en-US" altLang="zh-CN" i="1" dirty="0"/>
              <a:t>" </a:t>
            </a:r>
            <a:r>
              <a:rPr lang="en-US" altLang="zh-CN" i="1" dirty="0" err="1"/>
              <a:t>src</a:t>
            </a:r>
            <a:r>
              <a:rPr lang="en-US" altLang="zh-CN" i="1" dirty="0"/>
              <a:t>="</a:t>
            </a:r>
            <a:r>
              <a:rPr lang="en-US" altLang="zh-CN" i="1" dirty="0" err="1"/>
              <a:t>js</a:t>
            </a:r>
            <a:r>
              <a:rPr lang="en-US" altLang="zh-CN" i="1" dirty="0"/>
              <a:t>/jquery-3.1.1.min.js"&gt;&lt;/script&gt;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03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基础语法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语法格式： </a:t>
            </a:r>
            <a:r>
              <a:rPr lang="en-US" altLang="zh-CN" b="1" dirty="0" smtClean="0"/>
              <a:t>$(</a:t>
            </a:r>
            <a:r>
              <a:rPr lang="en-US" altLang="zh-CN" b="1" i="1" dirty="0" smtClean="0"/>
              <a:t>selector</a:t>
            </a:r>
            <a:r>
              <a:rPr lang="en-US" altLang="zh-CN" b="1" dirty="0" smtClean="0"/>
              <a:t>).</a:t>
            </a:r>
            <a:r>
              <a:rPr lang="en-US" altLang="zh-CN" b="1" i="1" dirty="0" smtClean="0"/>
              <a:t>action</a:t>
            </a:r>
            <a:r>
              <a:rPr lang="en-US" altLang="zh-CN" b="1" dirty="0" smtClean="0"/>
              <a:t>()</a:t>
            </a:r>
          </a:p>
          <a:p>
            <a:endParaRPr lang="en-US" altLang="zh-CN" b="1" dirty="0" smtClean="0"/>
          </a:p>
          <a:p>
            <a:pPr lvl="1"/>
            <a:r>
              <a:rPr lang="en-US" altLang="zh-CN" dirty="0"/>
              <a:t>$</a:t>
            </a:r>
            <a:r>
              <a:rPr lang="zh-CN" altLang="en-US" dirty="0" smtClean="0"/>
              <a:t>定义 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（实际上可以用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$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(selector)"</a:t>
            </a:r>
            <a:r>
              <a:rPr lang="zh-CN" altLang="en-US" dirty="0"/>
              <a:t>查询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</a:t>
            </a:r>
            <a:r>
              <a:rPr lang="zh-CN" altLang="en-US" dirty="0"/>
              <a:t>查找</a:t>
            </a:r>
            <a:r>
              <a:rPr lang="en-US" altLang="zh-CN" dirty="0"/>
              <a:t>" HTML </a:t>
            </a:r>
            <a:r>
              <a:rPr lang="zh-CN" altLang="en-US" dirty="0"/>
              <a:t>元素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en-US" altLang="zh-CN" dirty="0"/>
              <a:t>() </a:t>
            </a:r>
            <a:r>
              <a:rPr lang="zh-CN" altLang="en-US" dirty="0"/>
              <a:t>执行对元素的操作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一个简单的语法例子</a:t>
            </a:r>
            <a:r>
              <a:rPr lang="zh-CN" altLang="en-US" dirty="0" smtClean="0"/>
              <a:t>$("p").hide();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0132"/>
            <a:ext cx="5383924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2124" y="1720132"/>
            <a:ext cx="51316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	&lt;script type="text/javascript"&gt;	$(document).ready(function(){		$("button").click(function(){			$("p").hide();		});	});&lt;/script&gt;  &lt;/head&gt;  &lt;body&gt;    &lt;h2&gt;这是一个h2标签&lt;/h2&gt;	&lt;p&gt;这是一个p标签&lt;/p&gt;	&lt;p&gt;这是另一个p标签&lt;/p&gt;	&lt;button type="button"&gt;Click me&lt;/button&gt; 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9362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元素</a:t>
            </a:r>
            <a:r>
              <a:rPr lang="zh-CN" altLang="en-US" b="1" dirty="0" smtClean="0"/>
              <a:t>选择器</a:t>
            </a:r>
            <a:endParaRPr lang="en-US" altLang="zh-CN" b="1" dirty="0" smtClean="0"/>
          </a:p>
          <a:p>
            <a:pPr lvl="1"/>
            <a:r>
              <a:rPr lang="mr-IN" altLang="zh-CN" b="1" dirty="0" smtClean="0"/>
              <a:t>$(“</a:t>
            </a:r>
            <a:r>
              <a:rPr lang="mr-IN" altLang="zh-CN" b="1" dirty="0" err="1" smtClean="0"/>
              <a:t>p</a:t>
            </a:r>
            <a:r>
              <a:rPr lang="mr-IN" altLang="zh-CN" b="1" dirty="0" smtClean="0"/>
              <a:t>”)</a:t>
            </a:r>
            <a:r>
              <a:rPr lang="en-US" altLang="zh-CN" b="1" dirty="0" smtClean="0"/>
              <a:t>.hide();</a:t>
            </a:r>
            <a:endParaRPr lang="zh-CN" altLang="en-US" b="1" dirty="0"/>
          </a:p>
          <a:p>
            <a:r>
              <a:rPr lang="en-US" altLang="zh-CN" b="1" dirty="0"/>
              <a:t>#id </a:t>
            </a:r>
            <a:r>
              <a:rPr lang="zh-CN" altLang="en-US" b="1" dirty="0" smtClean="0"/>
              <a:t>选择器</a:t>
            </a:r>
            <a:endParaRPr lang="en-US" altLang="zh-CN" b="1" dirty="0" smtClean="0"/>
          </a:p>
          <a:p>
            <a:pPr lvl="1"/>
            <a:r>
              <a:rPr lang="mr-IN" altLang="zh-CN" b="1" dirty="0" smtClean="0"/>
              <a:t>$(</a:t>
            </a:r>
            <a:r>
              <a:rPr lang="mr-IN" altLang="zh-CN" b="1" dirty="0" smtClean="0"/>
              <a:t>“</a:t>
            </a:r>
            <a:r>
              <a:rPr lang="en-US" altLang="zh-CN" b="1" dirty="0" smtClean="0"/>
              <a:t>#id</a:t>
            </a:r>
            <a:r>
              <a:rPr lang="mr-IN" altLang="zh-CN" b="1" dirty="0" smtClean="0"/>
              <a:t>")</a:t>
            </a:r>
            <a:r>
              <a:rPr lang="en-US" altLang="zh-CN" b="1" dirty="0" smtClean="0"/>
              <a:t> .hide();</a:t>
            </a:r>
            <a:endParaRPr lang="zh-CN" altLang="en-US" b="1" dirty="0"/>
          </a:p>
          <a:p>
            <a:r>
              <a:rPr lang="en-US" altLang="zh-CN" b="1" dirty="0"/>
              <a:t>.class </a:t>
            </a:r>
            <a:r>
              <a:rPr lang="zh-CN" altLang="en-US" b="1" dirty="0" smtClean="0"/>
              <a:t>选择器</a:t>
            </a:r>
            <a:endParaRPr lang="en-US" altLang="zh-CN" b="1" dirty="0" smtClean="0"/>
          </a:p>
          <a:p>
            <a:pPr lvl="1"/>
            <a:r>
              <a:rPr lang="mr-IN" altLang="zh-CN" b="1" dirty="0" smtClean="0"/>
              <a:t>$("</a:t>
            </a:r>
            <a:r>
              <a:rPr lang="en-US" altLang="zh-CN" b="1" dirty="0" smtClean="0"/>
              <a:t>.class</a:t>
            </a:r>
            <a:r>
              <a:rPr lang="mr-IN" altLang="zh-CN" b="1" dirty="0" smtClean="0"/>
              <a:t>")</a:t>
            </a:r>
            <a:r>
              <a:rPr lang="en-US" altLang="zh-CN" b="1" dirty="0" smtClean="0"/>
              <a:t> .hide();</a:t>
            </a:r>
            <a:endParaRPr lang="zh-CN" altLang="en-US" b="1" dirty="0" smtClean="0"/>
          </a:p>
          <a:p>
            <a:endParaRPr lang="zh-CN" altLang="en-U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7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选择器的例子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65834" cy="46619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4034" y="1690688"/>
            <a:ext cx="55352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html&gt;&lt;html&gt;  &lt;head&gt;    &lt;title&gt;jQueryDemo.html&lt;/title&gt;    &lt;meta http-equiv="Content-Type" content="text/html; charset=UTF-8"&gt;    	&lt;script type="text/javascript" src="js/jquery-3.1.1.min.js"&gt;&lt;/script&gt;		&lt;script type="text/javascript"&gt;	$(document).ready(function(){		$("button").click(function(){			$("p").hide();		});	});&lt;/script&gt;  &lt;/head&gt;  &lt;body&gt;    &lt;h1 class="1"&gt;这是一个h1标签&lt;/h1&gt;	&lt;p class="1"&gt;这是一个p1标签&lt;/p&gt;	&lt;p id="2"&gt;这是另一个p2标签&lt;/p&gt;	&lt;button type="button"&gt;Click me&lt;/button&gt;  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283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6012</TotalTime>
  <Words>1675</Words>
  <Application>Microsoft Macintosh PowerPoint</Application>
  <PresentationFormat>宽屏</PresentationFormat>
  <Paragraphs>232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DengXian</vt:lpstr>
      <vt:lpstr>Gill Sans MT</vt:lpstr>
      <vt:lpstr>Mangal</vt:lpstr>
      <vt:lpstr>Microsoft Yahei</vt:lpstr>
      <vt:lpstr>等线</vt:lpstr>
      <vt:lpstr>等线 Light</vt:lpstr>
      <vt:lpstr>Arial</vt:lpstr>
      <vt:lpstr>库</vt:lpstr>
      <vt:lpstr>jQuery快速入门</vt:lpstr>
      <vt:lpstr>目标</vt:lpstr>
      <vt:lpstr>jQuery简介</vt:lpstr>
      <vt:lpstr>为什么要学习jQuery？</vt:lpstr>
      <vt:lpstr>jQuery安装</vt:lpstr>
      <vt:lpstr>jQuery基础语法</vt:lpstr>
      <vt:lpstr>一个简单的语法例子$("p").hide();</vt:lpstr>
      <vt:lpstr>jQuery选择器</vt:lpstr>
      <vt:lpstr>选择器的例子</vt:lpstr>
      <vt:lpstr>其他类型选择器</vt:lpstr>
      <vt:lpstr>jQuery常用方法</vt:lpstr>
      <vt:lpstr>jQuery事件方法</vt:lpstr>
      <vt:lpstr>jQuery常用事件方法</vt:lpstr>
      <vt:lpstr>文档就绪事件方法read()</vt:lpstr>
      <vt:lpstr>jQuery事件方法演示（1）</vt:lpstr>
      <vt:lpstr>jQuery事件方法演示（2）</vt:lpstr>
      <vt:lpstr>jQuery效果方法</vt:lpstr>
      <vt:lpstr>hide()、show()和toggle()</vt:lpstr>
      <vt:lpstr>一个toggle()的例子</vt:lpstr>
      <vt:lpstr>Fade类型效果方法</vt:lpstr>
      <vt:lpstr>fade效果方法演示</vt:lpstr>
      <vt:lpstr>slideDown()、slideUp()和slideToggle()</vt:lpstr>
      <vt:lpstr>一个slideToggle()的例子</vt:lpstr>
      <vt:lpstr>animate() 和stop() </vt:lpstr>
      <vt:lpstr>animate()效果方法演示</vt:lpstr>
      <vt:lpstr>Stop()演示</vt:lpstr>
      <vt:lpstr>参数callback（回调函数）</vt:lpstr>
      <vt:lpstr>jQuery HTML方法</vt:lpstr>
      <vt:lpstr>设置HTML元素内容</vt:lpstr>
      <vt:lpstr>设置HTML元素属性</vt:lpstr>
      <vt:lpstr>HTML方法之元素的添加与删除</vt:lpstr>
      <vt:lpstr>jQuery CSS 方法</vt:lpstr>
      <vt:lpstr>jQuery尺寸方法</vt:lpstr>
      <vt:lpstr>jQuery遍历方法</vt:lpstr>
      <vt:lpstr>jQuery AJAX方法</vt:lpstr>
      <vt:lpstr>其他方法</vt:lpstr>
      <vt:lpstr>你掌握了吗？</vt:lpstr>
      <vt:lpstr>END   谢谢大家观看！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74</cp:revision>
  <dcterms:created xsi:type="dcterms:W3CDTF">2017-03-14T10:37:08Z</dcterms:created>
  <dcterms:modified xsi:type="dcterms:W3CDTF">2017-03-26T18:45:39Z</dcterms:modified>
</cp:coreProperties>
</file>