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1"/>
  </p:sldMasterIdLst>
  <p:notesMasterIdLst>
    <p:notesMasterId r:id="rId15"/>
  </p:notesMasterIdLst>
  <p:handoutMasterIdLst>
    <p:handoutMasterId r:id="rId16"/>
  </p:handoutMasterIdLst>
  <p:sldIdLst>
    <p:sldId id="281" r:id="rId2"/>
    <p:sldId id="288" r:id="rId3"/>
    <p:sldId id="283" r:id="rId4"/>
    <p:sldId id="289" r:id="rId5"/>
    <p:sldId id="290" r:id="rId6"/>
    <p:sldId id="286" r:id="rId7"/>
    <p:sldId id="291" r:id="rId8"/>
    <p:sldId id="287" r:id="rId9"/>
    <p:sldId id="295" r:id="rId10"/>
    <p:sldId id="292" r:id="rId11"/>
    <p:sldId id="293" r:id="rId12"/>
    <p:sldId id="294" r:id="rId13"/>
    <p:sldId id="282" r:id="rId14"/>
  </p:sldIdLst>
  <p:sldSz cx="9144000" cy="5143500" type="screen16x9"/>
  <p:notesSz cx="9144000" cy="6858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A"/>
    <a:srgbClr val="EF8206"/>
    <a:srgbClr val="C04800"/>
    <a:srgbClr val="E53112"/>
    <a:srgbClr val="77859E"/>
    <a:srgbClr val="275791"/>
    <a:srgbClr val="004630"/>
    <a:srgbClr val="009949"/>
    <a:srgbClr val="0794CE"/>
    <a:srgbClr val="7B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5" autoAdjust="0"/>
    <p:restoredTop sz="94664" autoAdjust="0"/>
  </p:normalViewPr>
  <p:slideViewPr>
    <p:cSldViewPr>
      <p:cViewPr varScale="1">
        <p:scale>
          <a:sx n="107" d="100"/>
          <a:sy n="107" d="100"/>
        </p:scale>
        <p:origin x="163"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236"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6B31A-982B-4AE8-BFBE-88CD6267524F}" type="doc">
      <dgm:prSet loTypeId="urn:microsoft.com/office/officeart/2005/8/layout/hProcess3" loCatId="process" qsTypeId="urn:microsoft.com/office/officeart/2005/8/quickstyle/simple3" qsCatId="simple" csTypeId="urn:microsoft.com/office/officeart/2005/8/colors/accent1_4" csCatId="accent1" phldr="1"/>
      <dgm:spPr/>
    </dgm:pt>
    <dgm:pt modelId="{35E7FBAB-167A-431A-B219-5A71C1636A0E}">
      <dgm:prSet phldrT="[Texto]" custT="1"/>
      <dgm:spPr/>
      <dgm:t>
        <a:bodyPr/>
        <a:lstStyle/>
        <a:p>
          <a:r>
            <a:rPr lang="pt-BR" sz="2400" b="1" dirty="0">
              <a:solidFill>
                <a:schemeClr val="accent1">
                  <a:lumMod val="20000"/>
                  <a:lumOff val="80000"/>
                </a:schemeClr>
              </a:solidFill>
            </a:rPr>
            <a:t>Bitcoin + .NET = NBitcoin</a:t>
          </a:r>
        </a:p>
      </dgm:t>
    </dgm:pt>
    <dgm:pt modelId="{B1649408-FED1-45D5-BFCF-AEA660CF3263}" type="parTrans" cxnId="{127AF8EF-4BB9-4391-B350-BB77169818E8}">
      <dgm:prSet/>
      <dgm:spPr/>
      <dgm:t>
        <a:bodyPr/>
        <a:lstStyle/>
        <a:p>
          <a:endParaRPr lang="pt-BR">
            <a:solidFill>
              <a:schemeClr val="accent1">
                <a:lumMod val="20000"/>
                <a:lumOff val="80000"/>
              </a:schemeClr>
            </a:solidFill>
          </a:endParaRPr>
        </a:p>
      </dgm:t>
    </dgm:pt>
    <dgm:pt modelId="{3997A99D-1833-4E53-A5DA-6EFE16E38039}" type="sibTrans" cxnId="{127AF8EF-4BB9-4391-B350-BB77169818E8}">
      <dgm:prSet/>
      <dgm:spPr/>
      <dgm:t>
        <a:bodyPr/>
        <a:lstStyle/>
        <a:p>
          <a:endParaRPr lang="pt-BR">
            <a:solidFill>
              <a:schemeClr val="accent1">
                <a:lumMod val="20000"/>
                <a:lumOff val="80000"/>
              </a:schemeClr>
            </a:solidFill>
          </a:endParaRPr>
        </a:p>
      </dgm:t>
    </dgm:pt>
    <dgm:pt modelId="{B665D455-E11C-4250-98F6-18AFCB6C457E}">
      <dgm:prSet phldrT="[Texto]" custT="1"/>
      <dgm:spPr/>
      <dgm:t>
        <a:bodyPr/>
        <a:lstStyle/>
        <a:p>
          <a:endParaRPr lang="pt-BR" sz="2000" baseline="0" dirty="0">
            <a:solidFill>
              <a:schemeClr val="accent1">
                <a:lumMod val="20000"/>
                <a:lumOff val="80000"/>
              </a:schemeClr>
            </a:solidFill>
          </a:endParaRPr>
        </a:p>
      </dgm:t>
    </dgm:pt>
    <dgm:pt modelId="{976A1BB0-8CB5-4653-84E8-E44E05844B10}" type="parTrans" cxnId="{8D377A83-D50F-4689-93D2-B799F13FBDFB}">
      <dgm:prSet/>
      <dgm:spPr/>
      <dgm:t>
        <a:bodyPr/>
        <a:lstStyle/>
        <a:p>
          <a:endParaRPr lang="pt-BR">
            <a:solidFill>
              <a:schemeClr val="accent1">
                <a:lumMod val="20000"/>
                <a:lumOff val="80000"/>
              </a:schemeClr>
            </a:solidFill>
          </a:endParaRPr>
        </a:p>
      </dgm:t>
    </dgm:pt>
    <dgm:pt modelId="{18675E43-E3B7-4DD5-B3A8-08B5C3A8B696}" type="sibTrans" cxnId="{8D377A83-D50F-4689-93D2-B799F13FBDFB}">
      <dgm:prSet/>
      <dgm:spPr/>
      <dgm:t>
        <a:bodyPr/>
        <a:lstStyle/>
        <a:p>
          <a:endParaRPr lang="pt-BR">
            <a:solidFill>
              <a:schemeClr val="accent1">
                <a:lumMod val="20000"/>
                <a:lumOff val="80000"/>
              </a:schemeClr>
            </a:solidFill>
          </a:endParaRPr>
        </a:p>
      </dgm:t>
    </dgm:pt>
    <dgm:pt modelId="{53063747-7FE8-4D85-B145-7C72FAD08484}">
      <dgm:prSet phldrT="[Texto]" custT="1"/>
      <dgm:spPr/>
      <dgm:t>
        <a:bodyPr/>
        <a:lstStyle/>
        <a:p>
          <a:r>
            <a:rPr lang="pt-BR" sz="2600" dirty="0">
              <a:solidFill>
                <a:schemeClr val="accent1">
                  <a:lumMod val="20000"/>
                  <a:lumOff val="80000"/>
                </a:schemeClr>
              </a:solidFill>
            </a:rPr>
            <a:t> </a:t>
          </a:r>
          <a:endParaRPr lang="pt-BR" sz="2000" dirty="0">
            <a:solidFill>
              <a:schemeClr val="accent1">
                <a:lumMod val="20000"/>
                <a:lumOff val="80000"/>
              </a:schemeClr>
            </a:solidFill>
          </a:endParaRPr>
        </a:p>
      </dgm:t>
    </dgm:pt>
    <dgm:pt modelId="{59EA2AF0-1B9E-4613-BBDA-8F1E6DCE9912}" type="parTrans" cxnId="{FBC7F540-9850-4991-9485-80D0B02B75C5}">
      <dgm:prSet/>
      <dgm:spPr/>
      <dgm:t>
        <a:bodyPr/>
        <a:lstStyle/>
        <a:p>
          <a:endParaRPr lang="pt-BR">
            <a:solidFill>
              <a:schemeClr val="accent1">
                <a:lumMod val="20000"/>
                <a:lumOff val="80000"/>
              </a:schemeClr>
            </a:solidFill>
          </a:endParaRPr>
        </a:p>
      </dgm:t>
    </dgm:pt>
    <dgm:pt modelId="{A075DDDD-A15E-4CDA-A1C0-7EC3E91301D1}" type="sibTrans" cxnId="{FBC7F540-9850-4991-9485-80D0B02B75C5}">
      <dgm:prSet/>
      <dgm:spPr/>
      <dgm:t>
        <a:bodyPr/>
        <a:lstStyle/>
        <a:p>
          <a:endParaRPr lang="pt-BR">
            <a:solidFill>
              <a:schemeClr val="accent1">
                <a:lumMod val="20000"/>
                <a:lumOff val="80000"/>
              </a:schemeClr>
            </a:solidFill>
          </a:endParaRPr>
        </a:p>
      </dgm:t>
    </dgm:pt>
    <dgm:pt modelId="{63F98821-199A-4A17-8998-83D47B40B9B3}" type="pres">
      <dgm:prSet presAssocID="{DA16B31A-982B-4AE8-BFBE-88CD6267524F}" presName="Name0" presStyleCnt="0">
        <dgm:presLayoutVars>
          <dgm:dir/>
          <dgm:animLvl val="lvl"/>
          <dgm:resizeHandles val="exact"/>
        </dgm:presLayoutVars>
      </dgm:prSet>
      <dgm:spPr/>
    </dgm:pt>
    <dgm:pt modelId="{06126910-5028-4328-9858-C002BD4B8DCA}" type="pres">
      <dgm:prSet presAssocID="{DA16B31A-982B-4AE8-BFBE-88CD6267524F}" presName="dummy" presStyleCnt="0"/>
      <dgm:spPr/>
    </dgm:pt>
    <dgm:pt modelId="{CB7A2B61-9C61-46B1-A3D8-C66DBFCE5D51}" type="pres">
      <dgm:prSet presAssocID="{DA16B31A-982B-4AE8-BFBE-88CD6267524F}" presName="linH" presStyleCnt="0"/>
      <dgm:spPr/>
    </dgm:pt>
    <dgm:pt modelId="{482CF71B-0E60-4C23-8E18-D524E771B38D}" type="pres">
      <dgm:prSet presAssocID="{DA16B31A-982B-4AE8-BFBE-88CD6267524F}" presName="padding1" presStyleCnt="0"/>
      <dgm:spPr/>
    </dgm:pt>
    <dgm:pt modelId="{AAD752CE-B52B-4E3C-BB5A-C7F70957173F}" type="pres">
      <dgm:prSet presAssocID="{35E7FBAB-167A-431A-B219-5A71C1636A0E}" presName="linV" presStyleCnt="0"/>
      <dgm:spPr/>
    </dgm:pt>
    <dgm:pt modelId="{E9F4FAF2-624C-429B-8940-13BBFECDFB25}" type="pres">
      <dgm:prSet presAssocID="{35E7FBAB-167A-431A-B219-5A71C1636A0E}" presName="spVertical1" presStyleCnt="0"/>
      <dgm:spPr/>
    </dgm:pt>
    <dgm:pt modelId="{E1003DA8-CED6-431F-9C1D-97CCA4E5B7C0}" type="pres">
      <dgm:prSet presAssocID="{35E7FBAB-167A-431A-B219-5A71C1636A0E}" presName="parTx" presStyleLbl="revTx" presStyleIdx="0" presStyleCnt="3" custScaleX="2000000" custLinFactX="100000" custLinFactNeighborX="157021" custLinFactNeighborY="-1664">
        <dgm:presLayoutVars>
          <dgm:chMax val="0"/>
          <dgm:chPref val="0"/>
          <dgm:bulletEnabled val="1"/>
        </dgm:presLayoutVars>
      </dgm:prSet>
      <dgm:spPr/>
    </dgm:pt>
    <dgm:pt modelId="{CEB9CD83-FB45-4C96-9F14-5715EB4B4F7A}" type="pres">
      <dgm:prSet presAssocID="{35E7FBAB-167A-431A-B219-5A71C1636A0E}" presName="spVertical2" presStyleCnt="0"/>
      <dgm:spPr/>
    </dgm:pt>
    <dgm:pt modelId="{D99CC9C9-EBB8-4EB2-A6A2-BC7FD70F7433}" type="pres">
      <dgm:prSet presAssocID="{35E7FBAB-167A-431A-B219-5A71C1636A0E}" presName="spVertical3" presStyleCnt="0"/>
      <dgm:spPr/>
    </dgm:pt>
    <dgm:pt modelId="{62C83EB3-7B83-4C3E-8251-177CE8D0942E}" type="pres">
      <dgm:prSet presAssocID="{3997A99D-1833-4E53-A5DA-6EFE16E38039}" presName="space" presStyleCnt="0"/>
      <dgm:spPr/>
    </dgm:pt>
    <dgm:pt modelId="{F3958957-0B1D-40B3-AA51-43DE84D024BA}" type="pres">
      <dgm:prSet presAssocID="{B665D455-E11C-4250-98F6-18AFCB6C457E}" presName="linV" presStyleCnt="0"/>
      <dgm:spPr/>
    </dgm:pt>
    <dgm:pt modelId="{763FBCF3-973C-4F90-90E6-F86D2FA6482A}" type="pres">
      <dgm:prSet presAssocID="{B665D455-E11C-4250-98F6-18AFCB6C457E}" presName="spVertical1" presStyleCnt="0"/>
      <dgm:spPr/>
    </dgm:pt>
    <dgm:pt modelId="{C523D8BF-D8E5-4C93-B735-0237F8ABC7AE}" type="pres">
      <dgm:prSet presAssocID="{B665D455-E11C-4250-98F6-18AFCB6C457E}" presName="parTx" presStyleLbl="revTx" presStyleIdx="1" presStyleCnt="3" custScaleX="137601" custScaleY="41951" custLinFactY="-8903" custLinFactNeighborX="74731" custLinFactNeighborY="-100000">
        <dgm:presLayoutVars>
          <dgm:chMax val="0"/>
          <dgm:chPref val="0"/>
          <dgm:bulletEnabled val="1"/>
        </dgm:presLayoutVars>
      </dgm:prSet>
      <dgm:spPr/>
    </dgm:pt>
    <dgm:pt modelId="{4B0488BA-D10D-4704-88EE-2B2A0875E0E8}" type="pres">
      <dgm:prSet presAssocID="{B665D455-E11C-4250-98F6-18AFCB6C457E}" presName="spVertical2" presStyleCnt="0"/>
      <dgm:spPr/>
    </dgm:pt>
    <dgm:pt modelId="{3401C4E7-F310-4EF4-AB6D-433B377FF948}" type="pres">
      <dgm:prSet presAssocID="{B665D455-E11C-4250-98F6-18AFCB6C457E}" presName="spVertical3" presStyleCnt="0"/>
      <dgm:spPr/>
    </dgm:pt>
    <dgm:pt modelId="{E634B8A7-5CD8-4E3B-84CC-22DAC5BFD043}" type="pres">
      <dgm:prSet presAssocID="{18675E43-E3B7-4DD5-B3A8-08B5C3A8B696}" presName="space" presStyleCnt="0"/>
      <dgm:spPr/>
    </dgm:pt>
    <dgm:pt modelId="{65213740-F118-43CA-9803-1DAC6877D009}" type="pres">
      <dgm:prSet presAssocID="{53063747-7FE8-4D85-B145-7C72FAD08484}" presName="linV" presStyleCnt="0"/>
      <dgm:spPr/>
    </dgm:pt>
    <dgm:pt modelId="{94D9B610-36D9-4535-8B71-75BB5A77879D}" type="pres">
      <dgm:prSet presAssocID="{53063747-7FE8-4D85-B145-7C72FAD08484}" presName="spVertical1" presStyleCnt="0"/>
      <dgm:spPr/>
    </dgm:pt>
    <dgm:pt modelId="{392C581E-F004-43F7-9703-5A1F9466E747}" type="pres">
      <dgm:prSet presAssocID="{53063747-7FE8-4D85-B145-7C72FAD08484}" presName="parTx" presStyleLbl="revTx" presStyleIdx="2" presStyleCnt="3" custFlipVert="1" custScaleX="232100" custScaleY="11331">
        <dgm:presLayoutVars>
          <dgm:chMax val="0"/>
          <dgm:chPref val="0"/>
          <dgm:bulletEnabled val="1"/>
        </dgm:presLayoutVars>
      </dgm:prSet>
      <dgm:spPr/>
    </dgm:pt>
    <dgm:pt modelId="{5A1D9B56-5CB8-4749-9E7D-4D7BAE37E565}" type="pres">
      <dgm:prSet presAssocID="{53063747-7FE8-4D85-B145-7C72FAD08484}" presName="spVertical2" presStyleCnt="0"/>
      <dgm:spPr/>
    </dgm:pt>
    <dgm:pt modelId="{49288C49-CFC7-4E79-8A89-D2A7EECFC46A}" type="pres">
      <dgm:prSet presAssocID="{53063747-7FE8-4D85-B145-7C72FAD08484}" presName="spVertical3" presStyleCnt="0"/>
      <dgm:spPr/>
    </dgm:pt>
    <dgm:pt modelId="{16F341B6-BAE2-4961-8A3F-37987819825D}" type="pres">
      <dgm:prSet presAssocID="{DA16B31A-982B-4AE8-BFBE-88CD6267524F}" presName="padding2" presStyleCnt="0"/>
      <dgm:spPr/>
    </dgm:pt>
    <dgm:pt modelId="{05FE1DF5-B89D-4A6E-B2B5-72E82857BAAC}" type="pres">
      <dgm:prSet presAssocID="{DA16B31A-982B-4AE8-BFBE-88CD6267524F}" presName="negArrow" presStyleCnt="0"/>
      <dgm:spPr/>
    </dgm:pt>
    <dgm:pt modelId="{A455B9CF-261F-4718-B70F-96A23EBBB067}" type="pres">
      <dgm:prSet presAssocID="{DA16B31A-982B-4AE8-BFBE-88CD6267524F}" presName="backgroundArrow" presStyleLbl="node1" presStyleIdx="0" presStyleCnt="1" custLinFactNeighborX="98" custLinFactNeighborY="3729"/>
      <dgm:spPr/>
    </dgm:pt>
  </dgm:ptLst>
  <dgm:cxnLst>
    <dgm:cxn modelId="{FBC7F540-9850-4991-9485-80D0B02B75C5}" srcId="{DA16B31A-982B-4AE8-BFBE-88CD6267524F}" destId="{53063747-7FE8-4D85-B145-7C72FAD08484}" srcOrd="2" destOrd="0" parTransId="{59EA2AF0-1B9E-4613-BBDA-8F1E6DCE9912}" sibTransId="{A075DDDD-A15E-4CDA-A1C0-7EC3E91301D1}"/>
    <dgm:cxn modelId="{234AAA58-BA86-4A8D-BACD-640A24298849}" type="presOf" srcId="{53063747-7FE8-4D85-B145-7C72FAD08484}" destId="{392C581E-F004-43F7-9703-5A1F9466E747}" srcOrd="0" destOrd="0" presId="urn:microsoft.com/office/officeart/2005/8/layout/hProcess3"/>
    <dgm:cxn modelId="{8D377A83-D50F-4689-93D2-B799F13FBDFB}" srcId="{DA16B31A-982B-4AE8-BFBE-88CD6267524F}" destId="{B665D455-E11C-4250-98F6-18AFCB6C457E}" srcOrd="1" destOrd="0" parTransId="{976A1BB0-8CB5-4653-84E8-E44E05844B10}" sibTransId="{18675E43-E3B7-4DD5-B3A8-08B5C3A8B696}"/>
    <dgm:cxn modelId="{F899BFC1-B25F-4450-A248-97E434CF4635}" type="presOf" srcId="{DA16B31A-982B-4AE8-BFBE-88CD6267524F}" destId="{63F98821-199A-4A17-8998-83D47B40B9B3}" srcOrd="0" destOrd="0" presId="urn:microsoft.com/office/officeart/2005/8/layout/hProcess3"/>
    <dgm:cxn modelId="{4BF85AE1-AB2A-44FA-A8FF-16469DC461DF}" type="presOf" srcId="{35E7FBAB-167A-431A-B219-5A71C1636A0E}" destId="{E1003DA8-CED6-431F-9C1D-97CCA4E5B7C0}" srcOrd="0" destOrd="0" presId="urn:microsoft.com/office/officeart/2005/8/layout/hProcess3"/>
    <dgm:cxn modelId="{127AF8EF-4BB9-4391-B350-BB77169818E8}" srcId="{DA16B31A-982B-4AE8-BFBE-88CD6267524F}" destId="{35E7FBAB-167A-431A-B219-5A71C1636A0E}" srcOrd="0" destOrd="0" parTransId="{B1649408-FED1-45D5-BFCF-AEA660CF3263}" sibTransId="{3997A99D-1833-4E53-A5DA-6EFE16E38039}"/>
    <dgm:cxn modelId="{D369CFF8-7D3D-493F-AA0B-77E885993492}" type="presOf" srcId="{B665D455-E11C-4250-98F6-18AFCB6C457E}" destId="{C523D8BF-D8E5-4C93-B735-0237F8ABC7AE}" srcOrd="0" destOrd="0" presId="urn:microsoft.com/office/officeart/2005/8/layout/hProcess3"/>
    <dgm:cxn modelId="{81A68A10-D51E-46AA-8011-DE4F725963BC}" type="presParOf" srcId="{63F98821-199A-4A17-8998-83D47B40B9B3}" destId="{06126910-5028-4328-9858-C002BD4B8DCA}" srcOrd="0" destOrd="0" presId="urn:microsoft.com/office/officeart/2005/8/layout/hProcess3"/>
    <dgm:cxn modelId="{30F03EB9-924C-4683-9B70-FD35C46BFF8D}" type="presParOf" srcId="{63F98821-199A-4A17-8998-83D47B40B9B3}" destId="{CB7A2B61-9C61-46B1-A3D8-C66DBFCE5D51}" srcOrd="1" destOrd="0" presId="urn:microsoft.com/office/officeart/2005/8/layout/hProcess3"/>
    <dgm:cxn modelId="{18448F19-AF2A-47CC-84E4-027AB8ED9AB2}" type="presParOf" srcId="{CB7A2B61-9C61-46B1-A3D8-C66DBFCE5D51}" destId="{482CF71B-0E60-4C23-8E18-D524E771B38D}" srcOrd="0" destOrd="0" presId="urn:microsoft.com/office/officeart/2005/8/layout/hProcess3"/>
    <dgm:cxn modelId="{F4FF8499-5694-4D27-8E47-350FC2B53E57}" type="presParOf" srcId="{CB7A2B61-9C61-46B1-A3D8-C66DBFCE5D51}" destId="{AAD752CE-B52B-4E3C-BB5A-C7F70957173F}" srcOrd="1" destOrd="0" presId="urn:microsoft.com/office/officeart/2005/8/layout/hProcess3"/>
    <dgm:cxn modelId="{4893C438-E6BC-45CE-9B10-178F3C334EB4}" type="presParOf" srcId="{AAD752CE-B52B-4E3C-BB5A-C7F70957173F}" destId="{E9F4FAF2-624C-429B-8940-13BBFECDFB25}" srcOrd="0" destOrd="0" presId="urn:microsoft.com/office/officeart/2005/8/layout/hProcess3"/>
    <dgm:cxn modelId="{00A662BF-58D0-4486-98AD-9E1DF2059B82}" type="presParOf" srcId="{AAD752CE-B52B-4E3C-BB5A-C7F70957173F}" destId="{E1003DA8-CED6-431F-9C1D-97CCA4E5B7C0}" srcOrd="1" destOrd="0" presId="urn:microsoft.com/office/officeart/2005/8/layout/hProcess3"/>
    <dgm:cxn modelId="{FCCAA982-9204-4E1A-9E3D-2575426B4714}" type="presParOf" srcId="{AAD752CE-B52B-4E3C-BB5A-C7F70957173F}" destId="{CEB9CD83-FB45-4C96-9F14-5715EB4B4F7A}" srcOrd="2" destOrd="0" presId="urn:microsoft.com/office/officeart/2005/8/layout/hProcess3"/>
    <dgm:cxn modelId="{1DAE7471-198E-4B61-81D5-A2DBF6ECF91E}" type="presParOf" srcId="{AAD752CE-B52B-4E3C-BB5A-C7F70957173F}" destId="{D99CC9C9-EBB8-4EB2-A6A2-BC7FD70F7433}" srcOrd="3" destOrd="0" presId="urn:microsoft.com/office/officeart/2005/8/layout/hProcess3"/>
    <dgm:cxn modelId="{AEABFB35-81E7-4CE2-9649-6ABBE4EA67E1}" type="presParOf" srcId="{CB7A2B61-9C61-46B1-A3D8-C66DBFCE5D51}" destId="{62C83EB3-7B83-4C3E-8251-177CE8D0942E}" srcOrd="2" destOrd="0" presId="urn:microsoft.com/office/officeart/2005/8/layout/hProcess3"/>
    <dgm:cxn modelId="{26513321-038F-42E7-97FB-818C18E04063}" type="presParOf" srcId="{CB7A2B61-9C61-46B1-A3D8-C66DBFCE5D51}" destId="{F3958957-0B1D-40B3-AA51-43DE84D024BA}" srcOrd="3" destOrd="0" presId="urn:microsoft.com/office/officeart/2005/8/layout/hProcess3"/>
    <dgm:cxn modelId="{5E9E85D7-81A4-4DF7-BA83-E5804190CCFF}" type="presParOf" srcId="{F3958957-0B1D-40B3-AA51-43DE84D024BA}" destId="{763FBCF3-973C-4F90-90E6-F86D2FA6482A}" srcOrd="0" destOrd="0" presId="urn:microsoft.com/office/officeart/2005/8/layout/hProcess3"/>
    <dgm:cxn modelId="{3226860B-9A87-477C-812F-C886EFBC2934}" type="presParOf" srcId="{F3958957-0B1D-40B3-AA51-43DE84D024BA}" destId="{C523D8BF-D8E5-4C93-B735-0237F8ABC7AE}" srcOrd="1" destOrd="0" presId="urn:microsoft.com/office/officeart/2005/8/layout/hProcess3"/>
    <dgm:cxn modelId="{1043B291-C8E3-4CCF-A4E3-71B9272961B8}" type="presParOf" srcId="{F3958957-0B1D-40B3-AA51-43DE84D024BA}" destId="{4B0488BA-D10D-4704-88EE-2B2A0875E0E8}" srcOrd="2" destOrd="0" presId="urn:microsoft.com/office/officeart/2005/8/layout/hProcess3"/>
    <dgm:cxn modelId="{4EF17B4C-A280-4095-88A2-B3F348C7AD12}" type="presParOf" srcId="{F3958957-0B1D-40B3-AA51-43DE84D024BA}" destId="{3401C4E7-F310-4EF4-AB6D-433B377FF948}" srcOrd="3" destOrd="0" presId="urn:microsoft.com/office/officeart/2005/8/layout/hProcess3"/>
    <dgm:cxn modelId="{AA989CB1-7B51-41D8-80C4-260CE046464B}" type="presParOf" srcId="{CB7A2B61-9C61-46B1-A3D8-C66DBFCE5D51}" destId="{E634B8A7-5CD8-4E3B-84CC-22DAC5BFD043}" srcOrd="4" destOrd="0" presId="urn:microsoft.com/office/officeart/2005/8/layout/hProcess3"/>
    <dgm:cxn modelId="{D55DAC2A-282B-4308-BD03-310897483769}" type="presParOf" srcId="{CB7A2B61-9C61-46B1-A3D8-C66DBFCE5D51}" destId="{65213740-F118-43CA-9803-1DAC6877D009}" srcOrd="5" destOrd="0" presId="urn:microsoft.com/office/officeart/2005/8/layout/hProcess3"/>
    <dgm:cxn modelId="{1C382C51-61D8-4BA2-905E-74B2F04F313B}" type="presParOf" srcId="{65213740-F118-43CA-9803-1DAC6877D009}" destId="{94D9B610-36D9-4535-8B71-75BB5A77879D}" srcOrd="0" destOrd="0" presId="urn:microsoft.com/office/officeart/2005/8/layout/hProcess3"/>
    <dgm:cxn modelId="{E3AFF8BF-B35C-4E25-B185-DE82BC042DFA}" type="presParOf" srcId="{65213740-F118-43CA-9803-1DAC6877D009}" destId="{392C581E-F004-43F7-9703-5A1F9466E747}" srcOrd="1" destOrd="0" presId="urn:microsoft.com/office/officeart/2005/8/layout/hProcess3"/>
    <dgm:cxn modelId="{081213F1-DC66-44A4-BB53-9C91343DADD2}" type="presParOf" srcId="{65213740-F118-43CA-9803-1DAC6877D009}" destId="{5A1D9B56-5CB8-4749-9E7D-4D7BAE37E565}" srcOrd="2" destOrd="0" presId="urn:microsoft.com/office/officeart/2005/8/layout/hProcess3"/>
    <dgm:cxn modelId="{0E8BB590-6648-4DA0-BEFE-87118D7C2FCB}" type="presParOf" srcId="{65213740-F118-43CA-9803-1DAC6877D009}" destId="{49288C49-CFC7-4E79-8A89-D2A7EECFC46A}" srcOrd="3" destOrd="0" presId="urn:microsoft.com/office/officeart/2005/8/layout/hProcess3"/>
    <dgm:cxn modelId="{CEFD0ED4-E91E-4ADC-B035-E224B30CDF37}" type="presParOf" srcId="{CB7A2B61-9C61-46B1-A3D8-C66DBFCE5D51}" destId="{16F341B6-BAE2-4961-8A3F-37987819825D}" srcOrd="6" destOrd="0" presId="urn:microsoft.com/office/officeart/2005/8/layout/hProcess3"/>
    <dgm:cxn modelId="{9F619CE0-D68C-4BFE-8D58-CF52D1FDE7E8}" type="presParOf" srcId="{CB7A2B61-9C61-46B1-A3D8-C66DBFCE5D51}" destId="{05FE1DF5-B89D-4A6E-B2B5-72E82857BAAC}" srcOrd="7" destOrd="0" presId="urn:microsoft.com/office/officeart/2005/8/layout/hProcess3"/>
    <dgm:cxn modelId="{40A585A4-E9CE-4D7C-AE81-F36FAB1FA3B1}" type="presParOf" srcId="{CB7A2B61-9C61-46B1-A3D8-C66DBFCE5D51}" destId="{A455B9CF-261F-4718-B70F-96A23EBBB067}"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6B31A-982B-4AE8-BFBE-88CD6267524F}" type="doc">
      <dgm:prSet loTypeId="urn:microsoft.com/office/officeart/2005/8/layout/hProcess3" loCatId="process" qsTypeId="urn:microsoft.com/office/officeart/2005/8/quickstyle/simple3" qsCatId="simple" csTypeId="urn:microsoft.com/office/officeart/2005/8/colors/accent2_2" csCatId="accent2" phldr="1"/>
      <dgm:spPr/>
    </dgm:pt>
    <dgm:pt modelId="{35E7FBAB-167A-431A-B219-5A71C1636A0E}">
      <dgm:prSet phldrT="[Texto]" custT="1"/>
      <dgm:spPr/>
      <dgm:t>
        <a:bodyPr/>
        <a:lstStyle/>
        <a:p>
          <a:r>
            <a:rPr lang="pt-BR" sz="2400" b="1" dirty="0">
              <a:solidFill>
                <a:srgbClr val="C00000"/>
              </a:solidFill>
            </a:rPr>
            <a:t>Ethereum + .NET = NEthereum</a:t>
          </a:r>
        </a:p>
      </dgm:t>
    </dgm:pt>
    <dgm:pt modelId="{B1649408-FED1-45D5-BFCF-AEA660CF3263}" type="parTrans" cxnId="{127AF8EF-4BB9-4391-B350-BB77169818E8}">
      <dgm:prSet/>
      <dgm:spPr/>
      <dgm:t>
        <a:bodyPr/>
        <a:lstStyle/>
        <a:p>
          <a:endParaRPr lang="pt-BR"/>
        </a:p>
      </dgm:t>
    </dgm:pt>
    <dgm:pt modelId="{3997A99D-1833-4E53-A5DA-6EFE16E38039}" type="sibTrans" cxnId="{127AF8EF-4BB9-4391-B350-BB77169818E8}">
      <dgm:prSet/>
      <dgm:spPr/>
      <dgm:t>
        <a:bodyPr/>
        <a:lstStyle/>
        <a:p>
          <a:endParaRPr lang="pt-BR"/>
        </a:p>
      </dgm:t>
    </dgm:pt>
    <dgm:pt modelId="{B665D455-E11C-4250-98F6-18AFCB6C457E}">
      <dgm:prSet phldrT="[Texto]" custT="1"/>
      <dgm:spPr/>
      <dgm:t>
        <a:bodyPr/>
        <a:lstStyle/>
        <a:p>
          <a:endParaRPr lang="pt-BR" sz="2000" baseline="0" dirty="0"/>
        </a:p>
      </dgm:t>
    </dgm:pt>
    <dgm:pt modelId="{976A1BB0-8CB5-4653-84E8-E44E05844B10}" type="parTrans" cxnId="{8D377A83-D50F-4689-93D2-B799F13FBDFB}">
      <dgm:prSet/>
      <dgm:spPr/>
      <dgm:t>
        <a:bodyPr/>
        <a:lstStyle/>
        <a:p>
          <a:endParaRPr lang="pt-BR"/>
        </a:p>
      </dgm:t>
    </dgm:pt>
    <dgm:pt modelId="{18675E43-E3B7-4DD5-B3A8-08B5C3A8B696}" type="sibTrans" cxnId="{8D377A83-D50F-4689-93D2-B799F13FBDFB}">
      <dgm:prSet/>
      <dgm:spPr/>
      <dgm:t>
        <a:bodyPr/>
        <a:lstStyle/>
        <a:p>
          <a:endParaRPr lang="pt-BR"/>
        </a:p>
      </dgm:t>
    </dgm:pt>
    <dgm:pt modelId="{53063747-7FE8-4D85-B145-7C72FAD08484}">
      <dgm:prSet phldrT="[Texto]" custT="1"/>
      <dgm:spPr/>
      <dgm:t>
        <a:bodyPr/>
        <a:lstStyle/>
        <a:p>
          <a:r>
            <a:rPr lang="pt-BR" sz="2600" dirty="0"/>
            <a:t> </a:t>
          </a:r>
          <a:endParaRPr lang="pt-BR" sz="2000" dirty="0"/>
        </a:p>
      </dgm:t>
    </dgm:pt>
    <dgm:pt modelId="{59EA2AF0-1B9E-4613-BBDA-8F1E6DCE9912}" type="parTrans" cxnId="{FBC7F540-9850-4991-9485-80D0B02B75C5}">
      <dgm:prSet/>
      <dgm:spPr/>
      <dgm:t>
        <a:bodyPr/>
        <a:lstStyle/>
        <a:p>
          <a:endParaRPr lang="pt-BR"/>
        </a:p>
      </dgm:t>
    </dgm:pt>
    <dgm:pt modelId="{A075DDDD-A15E-4CDA-A1C0-7EC3E91301D1}" type="sibTrans" cxnId="{FBC7F540-9850-4991-9485-80D0B02B75C5}">
      <dgm:prSet/>
      <dgm:spPr/>
      <dgm:t>
        <a:bodyPr/>
        <a:lstStyle/>
        <a:p>
          <a:endParaRPr lang="pt-BR"/>
        </a:p>
      </dgm:t>
    </dgm:pt>
    <dgm:pt modelId="{63F98821-199A-4A17-8998-83D47B40B9B3}" type="pres">
      <dgm:prSet presAssocID="{DA16B31A-982B-4AE8-BFBE-88CD6267524F}" presName="Name0" presStyleCnt="0">
        <dgm:presLayoutVars>
          <dgm:dir/>
          <dgm:animLvl val="lvl"/>
          <dgm:resizeHandles val="exact"/>
        </dgm:presLayoutVars>
      </dgm:prSet>
      <dgm:spPr/>
    </dgm:pt>
    <dgm:pt modelId="{06126910-5028-4328-9858-C002BD4B8DCA}" type="pres">
      <dgm:prSet presAssocID="{DA16B31A-982B-4AE8-BFBE-88CD6267524F}" presName="dummy" presStyleCnt="0"/>
      <dgm:spPr/>
    </dgm:pt>
    <dgm:pt modelId="{CB7A2B61-9C61-46B1-A3D8-C66DBFCE5D51}" type="pres">
      <dgm:prSet presAssocID="{DA16B31A-982B-4AE8-BFBE-88CD6267524F}" presName="linH" presStyleCnt="0"/>
      <dgm:spPr/>
    </dgm:pt>
    <dgm:pt modelId="{482CF71B-0E60-4C23-8E18-D524E771B38D}" type="pres">
      <dgm:prSet presAssocID="{DA16B31A-982B-4AE8-BFBE-88CD6267524F}" presName="padding1" presStyleCnt="0"/>
      <dgm:spPr/>
    </dgm:pt>
    <dgm:pt modelId="{AAD752CE-B52B-4E3C-BB5A-C7F70957173F}" type="pres">
      <dgm:prSet presAssocID="{35E7FBAB-167A-431A-B219-5A71C1636A0E}" presName="linV" presStyleCnt="0"/>
      <dgm:spPr/>
    </dgm:pt>
    <dgm:pt modelId="{E9F4FAF2-624C-429B-8940-13BBFECDFB25}" type="pres">
      <dgm:prSet presAssocID="{35E7FBAB-167A-431A-B219-5A71C1636A0E}" presName="spVertical1" presStyleCnt="0"/>
      <dgm:spPr/>
    </dgm:pt>
    <dgm:pt modelId="{E1003DA8-CED6-431F-9C1D-97CCA4E5B7C0}" type="pres">
      <dgm:prSet presAssocID="{35E7FBAB-167A-431A-B219-5A71C1636A0E}" presName="parTx" presStyleLbl="revTx" presStyleIdx="0" presStyleCnt="3" custScaleX="2000000" custLinFactX="100000" custLinFactNeighborX="157021" custLinFactNeighborY="-1664">
        <dgm:presLayoutVars>
          <dgm:chMax val="0"/>
          <dgm:chPref val="0"/>
          <dgm:bulletEnabled val="1"/>
        </dgm:presLayoutVars>
      </dgm:prSet>
      <dgm:spPr/>
    </dgm:pt>
    <dgm:pt modelId="{CEB9CD83-FB45-4C96-9F14-5715EB4B4F7A}" type="pres">
      <dgm:prSet presAssocID="{35E7FBAB-167A-431A-B219-5A71C1636A0E}" presName="spVertical2" presStyleCnt="0"/>
      <dgm:spPr/>
    </dgm:pt>
    <dgm:pt modelId="{D99CC9C9-EBB8-4EB2-A6A2-BC7FD70F7433}" type="pres">
      <dgm:prSet presAssocID="{35E7FBAB-167A-431A-B219-5A71C1636A0E}" presName="spVertical3" presStyleCnt="0"/>
      <dgm:spPr/>
    </dgm:pt>
    <dgm:pt modelId="{62C83EB3-7B83-4C3E-8251-177CE8D0942E}" type="pres">
      <dgm:prSet presAssocID="{3997A99D-1833-4E53-A5DA-6EFE16E38039}" presName="space" presStyleCnt="0"/>
      <dgm:spPr/>
    </dgm:pt>
    <dgm:pt modelId="{F3958957-0B1D-40B3-AA51-43DE84D024BA}" type="pres">
      <dgm:prSet presAssocID="{B665D455-E11C-4250-98F6-18AFCB6C457E}" presName="linV" presStyleCnt="0"/>
      <dgm:spPr/>
    </dgm:pt>
    <dgm:pt modelId="{763FBCF3-973C-4F90-90E6-F86D2FA6482A}" type="pres">
      <dgm:prSet presAssocID="{B665D455-E11C-4250-98F6-18AFCB6C457E}" presName="spVertical1" presStyleCnt="0"/>
      <dgm:spPr/>
    </dgm:pt>
    <dgm:pt modelId="{C523D8BF-D8E5-4C93-B735-0237F8ABC7AE}" type="pres">
      <dgm:prSet presAssocID="{B665D455-E11C-4250-98F6-18AFCB6C457E}" presName="parTx" presStyleLbl="revTx" presStyleIdx="1" presStyleCnt="3" custScaleX="137601" custScaleY="41951" custLinFactY="-8903" custLinFactNeighborX="74731" custLinFactNeighborY="-100000">
        <dgm:presLayoutVars>
          <dgm:chMax val="0"/>
          <dgm:chPref val="0"/>
          <dgm:bulletEnabled val="1"/>
        </dgm:presLayoutVars>
      </dgm:prSet>
      <dgm:spPr/>
    </dgm:pt>
    <dgm:pt modelId="{4B0488BA-D10D-4704-88EE-2B2A0875E0E8}" type="pres">
      <dgm:prSet presAssocID="{B665D455-E11C-4250-98F6-18AFCB6C457E}" presName="spVertical2" presStyleCnt="0"/>
      <dgm:spPr/>
    </dgm:pt>
    <dgm:pt modelId="{3401C4E7-F310-4EF4-AB6D-433B377FF948}" type="pres">
      <dgm:prSet presAssocID="{B665D455-E11C-4250-98F6-18AFCB6C457E}" presName="spVertical3" presStyleCnt="0"/>
      <dgm:spPr/>
    </dgm:pt>
    <dgm:pt modelId="{E634B8A7-5CD8-4E3B-84CC-22DAC5BFD043}" type="pres">
      <dgm:prSet presAssocID="{18675E43-E3B7-4DD5-B3A8-08B5C3A8B696}" presName="space" presStyleCnt="0"/>
      <dgm:spPr/>
    </dgm:pt>
    <dgm:pt modelId="{65213740-F118-43CA-9803-1DAC6877D009}" type="pres">
      <dgm:prSet presAssocID="{53063747-7FE8-4D85-B145-7C72FAD08484}" presName="linV" presStyleCnt="0"/>
      <dgm:spPr/>
    </dgm:pt>
    <dgm:pt modelId="{94D9B610-36D9-4535-8B71-75BB5A77879D}" type="pres">
      <dgm:prSet presAssocID="{53063747-7FE8-4D85-B145-7C72FAD08484}" presName="spVertical1" presStyleCnt="0"/>
      <dgm:spPr/>
    </dgm:pt>
    <dgm:pt modelId="{392C581E-F004-43F7-9703-5A1F9466E747}" type="pres">
      <dgm:prSet presAssocID="{53063747-7FE8-4D85-B145-7C72FAD08484}" presName="parTx" presStyleLbl="revTx" presStyleIdx="2" presStyleCnt="3" custFlipVert="1" custScaleX="232100" custScaleY="11331">
        <dgm:presLayoutVars>
          <dgm:chMax val="0"/>
          <dgm:chPref val="0"/>
          <dgm:bulletEnabled val="1"/>
        </dgm:presLayoutVars>
      </dgm:prSet>
      <dgm:spPr/>
    </dgm:pt>
    <dgm:pt modelId="{5A1D9B56-5CB8-4749-9E7D-4D7BAE37E565}" type="pres">
      <dgm:prSet presAssocID="{53063747-7FE8-4D85-B145-7C72FAD08484}" presName="spVertical2" presStyleCnt="0"/>
      <dgm:spPr/>
    </dgm:pt>
    <dgm:pt modelId="{49288C49-CFC7-4E79-8A89-D2A7EECFC46A}" type="pres">
      <dgm:prSet presAssocID="{53063747-7FE8-4D85-B145-7C72FAD08484}" presName="spVertical3" presStyleCnt="0"/>
      <dgm:spPr/>
    </dgm:pt>
    <dgm:pt modelId="{16F341B6-BAE2-4961-8A3F-37987819825D}" type="pres">
      <dgm:prSet presAssocID="{DA16B31A-982B-4AE8-BFBE-88CD6267524F}" presName="padding2" presStyleCnt="0"/>
      <dgm:spPr/>
    </dgm:pt>
    <dgm:pt modelId="{05FE1DF5-B89D-4A6E-B2B5-72E82857BAAC}" type="pres">
      <dgm:prSet presAssocID="{DA16B31A-982B-4AE8-BFBE-88CD6267524F}" presName="negArrow" presStyleCnt="0"/>
      <dgm:spPr/>
    </dgm:pt>
    <dgm:pt modelId="{A455B9CF-261F-4718-B70F-96A23EBBB067}" type="pres">
      <dgm:prSet presAssocID="{DA16B31A-982B-4AE8-BFBE-88CD6267524F}" presName="backgroundArrow" presStyleLbl="node1" presStyleIdx="0" presStyleCnt="1" custScaleY="277151" custLinFactNeighborX="7143" custLinFactNeighborY="-1225"/>
      <dgm:spPr/>
    </dgm:pt>
  </dgm:ptLst>
  <dgm:cxnLst>
    <dgm:cxn modelId="{FBC7F540-9850-4991-9485-80D0B02B75C5}" srcId="{DA16B31A-982B-4AE8-BFBE-88CD6267524F}" destId="{53063747-7FE8-4D85-B145-7C72FAD08484}" srcOrd="2" destOrd="0" parTransId="{59EA2AF0-1B9E-4613-BBDA-8F1E6DCE9912}" sibTransId="{A075DDDD-A15E-4CDA-A1C0-7EC3E91301D1}"/>
    <dgm:cxn modelId="{33B8FA53-68E0-40DD-816E-BF4364E64625}" type="presOf" srcId="{35E7FBAB-167A-431A-B219-5A71C1636A0E}" destId="{E1003DA8-CED6-431F-9C1D-97CCA4E5B7C0}" srcOrd="0" destOrd="0" presId="urn:microsoft.com/office/officeart/2005/8/layout/hProcess3"/>
    <dgm:cxn modelId="{8D377A83-D50F-4689-93D2-B799F13FBDFB}" srcId="{DA16B31A-982B-4AE8-BFBE-88CD6267524F}" destId="{B665D455-E11C-4250-98F6-18AFCB6C457E}" srcOrd="1" destOrd="0" parTransId="{976A1BB0-8CB5-4653-84E8-E44E05844B10}" sibTransId="{18675E43-E3B7-4DD5-B3A8-08B5C3A8B696}"/>
    <dgm:cxn modelId="{901E3E89-397D-4559-8122-ADC47B52DAE9}" type="presOf" srcId="{53063747-7FE8-4D85-B145-7C72FAD08484}" destId="{392C581E-F004-43F7-9703-5A1F9466E747}" srcOrd="0" destOrd="0" presId="urn:microsoft.com/office/officeart/2005/8/layout/hProcess3"/>
    <dgm:cxn modelId="{62A653CD-76B7-45E0-B8E2-DFB6407B5E07}" type="presOf" srcId="{DA16B31A-982B-4AE8-BFBE-88CD6267524F}" destId="{63F98821-199A-4A17-8998-83D47B40B9B3}" srcOrd="0" destOrd="0" presId="urn:microsoft.com/office/officeart/2005/8/layout/hProcess3"/>
    <dgm:cxn modelId="{63881CEC-1253-42B7-AA81-DF0E812E2798}" type="presOf" srcId="{B665D455-E11C-4250-98F6-18AFCB6C457E}" destId="{C523D8BF-D8E5-4C93-B735-0237F8ABC7AE}" srcOrd="0" destOrd="0" presId="urn:microsoft.com/office/officeart/2005/8/layout/hProcess3"/>
    <dgm:cxn modelId="{127AF8EF-4BB9-4391-B350-BB77169818E8}" srcId="{DA16B31A-982B-4AE8-BFBE-88CD6267524F}" destId="{35E7FBAB-167A-431A-B219-5A71C1636A0E}" srcOrd="0" destOrd="0" parTransId="{B1649408-FED1-45D5-BFCF-AEA660CF3263}" sibTransId="{3997A99D-1833-4E53-A5DA-6EFE16E38039}"/>
    <dgm:cxn modelId="{9A8B3A07-2E0A-41B5-BC5E-C554B6004B1E}" type="presParOf" srcId="{63F98821-199A-4A17-8998-83D47B40B9B3}" destId="{06126910-5028-4328-9858-C002BD4B8DCA}" srcOrd="0" destOrd="0" presId="urn:microsoft.com/office/officeart/2005/8/layout/hProcess3"/>
    <dgm:cxn modelId="{34799B8F-BA42-4165-A565-CA66B74695ED}" type="presParOf" srcId="{63F98821-199A-4A17-8998-83D47B40B9B3}" destId="{CB7A2B61-9C61-46B1-A3D8-C66DBFCE5D51}" srcOrd="1" destOrd="0" presId="urn:microsoft.com/office/officeart/2005/8/layout/hProcess3"/>
    <dgm:cxn modelId="{78B94E92-D487-4B7B-83FD-311965E6FA95}" type="presParOf" srcId="{CB7A2B61-9C61-46B1-A3D8-C66DBFCE5D51}" destId="{482CF71B-0E60-4C23-8E18-D524E771B38D}" srcOrd="0" destOrd="0" presId="urn:microsoft.com/office/officeart/2005/8/layout/hProcess3"/>
    <dgm:cxn modelId="{05694FB4-A852-4109-83EE-C2D36E737D1B}" type="presParOf" srcId="{CB7A2B61-9C61-46B1-A3D8-C66DBFCE5D51}" destId="{AAD752CE-B52B-4E3C-BB5A-C7F70957173F}" srcOrd="1" destOrd="0" presId="urn:microsoft.com/office/officeart/2005/8/layout/hProcess3"/>
    <dgm:cxn modelId="{AAD3AE3E-56E8-4A4E-B163-CF2706031924}" type="presParOf" srcId="{AAD752CE-B52B-4E3C-BB5A-C7F70957173F}" destId="{E9F4FAF2-624C-429B-8940-13BBFECDFB25}" srcOrd="0" destOrd="0" presId="urn:microsoft.com/office/officeart/2005/8/layout/hProcess3"/>
    <dgm:cxn modelId="{2D549AD6-D78E-45F1-8561-3F464426E2E6}" type="presParOf" srcId="{AAD752CE-B52B-4E3C-BB5A-C7F70957173F}" destId="{E1003DA8-CED6-431F-9C1D-97CCA4E5B7C0}" srcOrd="1" destOrd="0" presId="urn:microsoft.com/office/officeart/2005/8/layout/hProcess3"/>
    <dgm:cxn modelId="{04A38C73-839B-427E-A5C7-970E95FF1EEF}" type="presParOf" srcId="{AAD752CE-B52B-4E3C-BB5A-C7F70957173F}" destId="{CEB9CD83-FB45-4C96-9F14-5715EB4B4F7A}" srcOrd="2" destOrd="0" presId="urn:microsoft.com/office/officeart/2005/8/layout/hProcess3"/>
    <dgm:cxn modelId="{AAA18053-BA43-470B-BCFE-6CDFA072F0B7}" type="presParOf" srcId="{AAD752CE-B52B-4E3C-BB5A-C7F70957173F}" destId="{D99CC9C9-EBB8-4EB2-A6A2-BC7FD70F7433}" srcOrd="3" destOrd="0" presId="urn:microsoft.com/office/officeart/2005/8/layout/hProcess3"/>
    <dgm:cxn modelId="{7AC6544E-6619-42F0-BFDD-A60A758E1536}" type="presParOf" srcId="{CB7A2B61-9C61-46B1-A3D8-C66DBFCE5D51}" destId="{62C83EB3-7B83-4C3E-8251-177CE8D0942E}" srcOrd="2" destOrd="0" presId="urn:microsoft.com/office/officeart/2005/8/layout/hProcess3"/>
    <dgm:cxn modelId="{96D5363B-D757-4218-925D-A01FDA87F06F}" type="presParOf" srcId="{CB7A2B61-9C61-46B1-A3D8-C66DBFCE5D51}" destId="{F3958957-0B1D-40B3-AA51-43DE84D024BA}" srcOrd="3" destOrd="0" presId="urn:microsoft.com/office/officeart/2005/8/layout/hProcess3"/>
    <dgm:cxn modelId="{4DE1FB26-38DA-452B-B310-BE96E571EEF2}" type="presParOf" srcId="{F3958957-0B1D-40B3-AA51-43DE84D024BA}" destId="{763FBCF3-973C-4F90-90E6-F86D2FA6482A}" srcOrd="0" destOrd="0" presId="urn:microsoft.com/office/officeart/2005/8/layout/hProcess3"/>
    <dgm:cxn modelId="{F25B0BB0-71B8-4100-A27A-F2FA5A91E458}" type="presParOf" srcId="{F3958957-0B1D-40B3-AA51-43DE84D024BA}" destId="{C523D8BF-D8E5-4C93-B735-0237F8ABC7AE}" srcOrd="1" destOrd="0" presId="urn:microsoft.com/office/officeart/2005/8/layout/hProcess3"/>
    <dgm:cxn modelId="{C1BA27F7-33C4-4444-A8FB-460E7D38A7A3}" type="presParOf" srcId="{F3958957-0B1D-40B3-AA51-43DE84D024BA}" destId="{4B0488BA-D10D-4704-88EE-2B2A0875E0E8}" srcOrd="2" destOrd="0" presId="urn:microsoft.com/office/officeart/2005/8/layout/hProcess3"/>
    <dgm:cxn modelId="{AA7C7F8E-BCAA-4E76-B2FD-5AC33AAF6F75}" type="presParOf" srcId="{F3958957-0B1D-40B3-AA51-43DE84D024BA}" destId="{3401C4E7-F310-4EF4-AB6D-433B377FF948}" srcOrd="3" destOrd="0" presId="urn:microsoft.com/office/officeart/2005/8/layout/hProcess3"/>
    <dgm:cxn modelId="{B7A9D3BB-694A-4FDD-8B71-61A6521997DE}" type="presParOf" srcId="{CB7A2B61-9C61-46B1-A3D8-C66DBFCE5D51}" destId="{E634B8A7-5CD8-4E3B-84CC-22DAC5BFD043}" srcOrd="4" destOrd="0" presId="urn:microsoft.com/office/officeart/2005/8/layout/hProcess3"/>
    <dgm:cxn modelId="{8CE6FB83-5168-4599-A665-A9D83873EE94}" type="presParOf" srcId="{CB7A2B61-9C61-46B1-A3D8-C66DBFCE5D51}" destId="{65213740-F118-43CA-9803-1DAC6877D009}" srcOrd="5" destOrd="0" presId="urn:microsoft.com/office/officeart/2005/8/layout/hProcess3"/>
    <dgm:cxn modelId="{F44BC1EF-026D-4272-9C83-18D42F9F9420}" type="presParOf" srcId="{65213740-F118-43CA-9803-1DAC6877D009}" destId="{94D9B610-36D9-4535-8B71-75BB5A77879D}" srcOrd="0" destOrd="0" presId="urn:microsoft.com/office/officeart/2005/8/layout/hProcess3"/>
    <dgm:cxn modelId="{A17FFE98-A806-49D2-A6DF-187C4CEB6847}" type="presParOf" srcId="{65213740-F118-43CA-9803-1DAC6877D009}" destId="{392C581E-F004-43F7-9703-5A1F9466E747}" srcOrd="1" destOrd="0" presId="urn:microsoft.com/office/officeart/2005/8/layout/hProcess3"/>
    <dgm:cxn modelId="{327BF899-4B5D-40B1-BDD3-181F8EA95DDC}" type="presParOf" srcId="{65213740-F118-43CA-9803-1DAC6877D009}" destId="{5A1D9B56-5CB8-4749-9E7D-4D7BAE37E565}" srcOrd="2" destOrd="0" presId="urn:microsoft.com/office/officeart/2005/8/layout/hProcess3"/>
    <dgm:cxn modelId="{A8A8A012-C78B-422A-8068-25AE5F7C653F}" type="presParOf" srcId="{65213740-F118-43CA-9803-1DAC6877D009}" destId="{49288C49-CFC7-4E79-8A89-D2A7EECFC46A}" srcOrd="3" destOrd="0" presId="urn:microsoft.com/office/officeart/2005/8/layout/hProcess3"/>
    <dgm:cxn modelId="{9266F5CD-4438-4692-9A63-FAC2BE5A9FEB}" type="presParOf" srcId="{CB7A2B61-9C61-46B1-A3D8-C66DBFCE5D51}" destId="{16F341B6-BAE2-4961-8A3F-37987819825D}" srcOrd="6" destOrd="0" presId="urn:microsoft.com/office/officeart/2005/8/layout/hProcess3"/>
    <dgm:cxn modelId="{7DA9B199-7EBD-4929-897E-3BAAFCAF2E3D}" type="presParOf" srcId="{CB7A2B61-9C61-46B1-A3D8-C66DBFCE5D51}" destId="{05FE1DF5-B89D-4A6E-B2B5-72E82857BAAC}" srcOrd="7" destOrd="0" presId="urn:microsoft.com/office/officeart/2005/8/layout/hProcess3"/>
    <dgm:cxn modelId="{769628E6-8606-4D38-8F23-12CFC096D594}" type="presParOf" srcId="{CB7A2B61-9C61-46B1-A3D8-C66DBFCE5D51}" destId="{A455B9CF-261F-4718-B70F-96A23EBBB067}"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16B31A-982B-4AE8-BFBE-88CD6267524F}" type="doc">
      <dgm:prSet loTypeId="urn:microsoft.com/office/officeart/2005/8/layout/hProcess3" loCatId="process" qsTypeId="urn:microsoft.com/office/officeart/2005/8/quickstyle/simple3" qsCatId="simple" csTypeId="urn:microsoft.com/office/officeart/2005/8/colors/accent2_2" csCatId="accent2" phldr="1"/>
      <dgm:spPr/>
    </dgm:pt>
    <dgm:pt modelId="{35E7FBAB-167A-431A-B219-5A71C1636A0E}">
      <dgm:prSet phldrT="[Texto]" custT="1"/>
      <dgm:spPr/>
      <dgm:t>
        <a:bodyPr/>
        <a:lstStyle/>
        <a:p>
          <a:r>
            <a:rPr lang="pt-BR" sz="2400" b="1" dirty="0" err="1">
              <a:solidFill>
                <a:srgbClr val="C00000"/>
              </a:solidFill>
            </a:rPr>
            <a:t>InterlockLedger.Client</a:t>
          </a:r>
          <a:r>
            <a:rPr lang="pt-BR" sz="2400" b="1" dirty="0">
              <a:solidFill>
                <a:srgbClr val="C00000"/>
              </a:solidFill>
            </a:rPr>
            <a:t> &amp; </a:t>
          </a:r>
          <a:r>
            <a:rPr lang="pt-BR" sz="2400" b="1" dirty="0" err="1">
              <a:solidFill>
                <a:srgbClr val="C00000"/>
              </a:solidFill>
            </a:rPr>
            <a:t>InterlockLedger.Rest.Client</a:t>
          </a:r>
          <a:endParaRPr lang="pt-BR" sz="2400" b="1" dirty="0">
            <a:solidFill>
              <a:srgbClr val="C00000"/>
            </a:solidFill>
          </a:endParaRPr>
        </a:p>
      </dgm:t>
    </dgm:pt>
    <dgm:pt modelId="{B1649408-FED1-45D5-BFCF-AEA660CF3263}" type="parTrans" cxnId="{127AF8EF-4BB9-4391-B350-BB77169818E8}">
      <dgm:prSet/>
      <dgm:spPr/>
      <dgm:t>
        <a:bodyPr/>
        <a:lstStyle/>
        <a:p>
          <a:endParaRPr lang="pt-BR"/>
        </a:p>
      </dgm:t>
    </dgm:pt>
    <dgm:pt modelId="{3997A99D-1833-4E53-A5DA-6EFE16E38039}" type="sibTrans" cxnId="{127AF8EF-4BB9-4391-B350-BB77169818E8}">
      <dgm:prSet/>
      <dgm:spPr/>
      <dgm:t>
        <a:bodyPr/>
        <a:lstStyle/>
        <a:p>
          <a:endParaRPr lang="pt-BR"/>
        </a:p>
      </dgm:t>
    </dgm:pt>
    <dgm:pt modelId="{B665D455-E11C-4250-98F6-18AFCB6C457E}">
      <dgm:prSet phldrT="[Texto]" custT="1"/>
      <dgm:spPr/>
      <dgm:t>
        <a:bodyPr/>
        <a:lstStyle/>
        <a:p>
          <a:endParaRPr lang="pt-BR" sz="2000" baseline="0" dirty="0"/>
        </a:p>
      </dgm:t>
    </dgm:pt>
    <dgm:pt modelId="{976A1BB0-8CB5-4653-84E8-E44E05844B10}" type="parTrans" cxnId="{8D377A83-D50F-4689-93D2-B799F13FBDFB}">
      <dgm:prSet/>
      <dgm:spPr/>
      <dgm:t>
        <a:bodyPr/>
        <a:lstStyle/>
        <a:p>
          <a:endParaRPr lang="pt-BR"/>
        </a:p>
      </dgm:t>
    </dgm:pt>
    <dgm:pt modelId="{18675E43-E3B7-4DD5-B3A8-08B5C3A8B696}" type="sibTrans" cxnId="{8D377A83-D50F-4689-93D2-B799F13FBDFB}">
      <dgm:prSet/>
      <dgm:spPr/>
      <dgm:t>
        <a:bodyPr/>
        <a:lstStyle/>
        <a:p>
          <a:endParaRPr lang="pt-BR"/>
        </a:p>
      </dgm:t>
    </dgm:pt>
    <dgm:pt modelId="{53063747-7FE8-4D85-B145-7C72FAD08484}">
      <dgm:prSet phldrT="[Texto]" custT="1"/>
      <dgm:spPr/>
      <dgm:t>
        <a:bodyPr/>
        <a:lstStyle/>
        <a:p>
          <a:r>
            <a:rPr lang="pt-BR" sz="2600" dirty="0"/>
            <a:t> </a:t>
          </a:r>
          <a:endParaRPr lang="pt-BR" sz="2000" dirty="0"/>
        </a:p>
      </dgm:t>
    </dgm:pt>
    <dgm:pt modelId="{59EA2AF0-1B9E-4613-BBDA-8F1E6DCE9912}" type="parTrans" cxnId="{FBC7F540-9850-4991-9485-80D0B02B75C5}">
      <dgm:prSet/>
      <dgm:spPr/>
      <dgm:t>
        <a:bodyPr/>
        <a:lstStyle/>
        <a:p>
          <a:endParaRPr lang="pt-BR"/>
        </a:p>
      </dgm:t>
    </dgm:pt>
    <dgm:pt modelId="{A075DDDD-A15E-4CDA-A1C0-7EC3E91301D1}" type="sibTrans" cxnId="{FBC7F540-9850-4991-9485-80D0B02B75C5}">
      <dgm:prSet/>
      <dgm:spPr/>
      <dgm:t>
        <a:bodyPr/>
        <a:lstStyle/>
        <a:p>
          <a:endParaRPr lang="pt-BR"/>
        </a:p>
      </dgm:t>
    </dgm:pt>
    <dgm:pt modelId="{63F98821-199A-4A17-8998-83D47B40B9B3}" type="pres">
      <dgm:prSet presAssocID="{DA16B31A-982B-4AE8-BFBE-88CD6267524F}" presName="Name0" presStyleCnt="0">
        <dgm:presLayoutVars>
          <dgm:dir/>
          <dgm:animLvl val="lvl"/>
          <dgm:resizeHandles val="exact"/>
        </dgm:presLayoutVars>
      </dgm:prSet>
      <dgm:spPr/>
    </dgm:pt>
    <dgm:pt modelId="{06126910-5028-4328-9858-C002BD4B8DCA}" type="pres">
      <dgm:prSet presAssocID="{DA16B31A-982B-4AE8-BFBE-88CD6267524F}" presName="dummy" presStyleCnt="0"/>
      <dgm:spPr/>
    </dgm:pt>
    <dgm:pt modelId="{CB7A2B61-9C61-46B1-A3D8-C66DBFCE5D51}" type="pres">
      <dgm:prSet presAssocID="{DA16B31A-982B-4AE8-BFBE-88CD6267524F}" presName="linH" presStyleCnt="0"/>
      <dgm:spPr/>
    </dgm:pt>
    <dgm:pt modelId="{482CF71B-0E60-4C23-8E18-D524E771B38D}" type="pres">
      <dgm:prSet presAssocID="{DA16B31A-982B-4AE8-BFBE-88CD6267524F}" presName="padding1" presStyleCnt="0"/>
      <dgm:spPr/>
    </dgm:pt>
    <dgm:pt modelId="{AAD752CE-B52B-4E3C-BB5A-C7F70957173F}" type="pres">
      <dgm:prSet presAssocID="{35E7FBAB-167A-431A-B219-5A71C1636A0E}" presName="linV" presStyleCnt="0"/>
      <dgm:spPr/>
    </dgm:pt>
    <dgm:pt modelId="{E9F4FAF2-624C-429B-8940-13BBFECDFB25}" type="pres">
      <dgm:prSet presAssocID="{35E7FBAB-167A-431A-B219-5A71C1636A0E}" presName="spVertical1" presStyleCnt="0"/>
      <dgm:spPr/>
    </dgm:pt>
    <dgm:pt modelId="{E1003DA8-CED6-431F-9C1D-97CCA4E5B7C0}" type="pres">
      <dgm:prSet presAssocID="{35E7FBAB-167A-431A-B219-5A71C1636A0E}" presName="parTx" presStyleLbl="revTx" presStyleIdx="0" presStyleCnt="3" custScaleX="2000000" custLinFactX="100000" custLinFactNeighborX="157021" custLinFactNeighborY="-1664">
        <dgm:presLayoutVars>
          <dgm:chMax val="0"/>
          <dgm:chPref val="0"/>
          <dgm:bulletEnabled val="1"/>
        </dgm:presLayoutVars>
      </dgm:prSet>
      <dgm:spPr/>
    </dgm:pt>
    <dgm:pt modelId="{CEB9CD83-FB45-4C96-9F14-5715EB4B4F7A}" type="pres">
      <dgm:prSet presAssocID="{35E7FBAB-167A-431A-B219-5A71C1636A0E}" presName="spVertical2" presStyleCnt="0"/>
      <dgm:spPr/>
    </dgm:pt>
    <dgm:pt modelId="{D99CC9C9-EBB8-4EB2-A6A2-BC7FD70F7433}" type="pres">
      <dgm:prSet presAssocID="{35E7FBAB-167A-431A-B219-5A71C1636A0E}" presName="spVertical3" presStyleCnt="0"/>
      <dgm:spPr/>
    </dgm:pt>
    <dgm:pt modelId="{62C83EB3-7B83-4C3E-8251-177CE8D0942E}" type="pres">
      <dgm:prSet presAssocID="{3997A99D-1833-4E53-A5DA-6EFE16E38039}" presName="space" presStyleCnt="0"/>
      <dgm:spPr/>
    </dgm:pt>
    <dgm:pt modelId="{F3958957-0B1D-40B3-AA51-43DE84D024BA}" type="pres">
      <dgm:prSet presAssocID="{B665D455-E11C-4250-98F6-18AFCB6C457E}" presName="linV" presStyleCnt="0"/>
      <dgm:spPr/>
    </dgm:pt>
    <dgm:pt modelId="{763FBCF3-973C-4F90-90E6-F86D2FA6482A}" type="pres">
      <dgm:prSet presAssocID="{B665D455-E11C-4250-98F6-18AFCB6C457E}" presName="spVertical1" presStyleCnt="0"/>
      <dgm:spPr/>
    </dgm:pt>
    <dgm:pt modelId="{C523D8BF-D8E5-4C93-B735-0237F8ABC7AE}" type="pres">
      <dgm:prSet presAssocID="{B665D455-E11C-4250-98F6-18AFCB6C457E}" presName="parTx" presStyleLbl="revTx" presStyleIdx="1" presStyleCnt="3" custScaleX="137601" custScaleY="41951" custLinFactY="-8903" custLinFactNeighborX="74731" custLinFactNeighborY="-100000">
        <dgm:presLayoutVars>
          <dgm:chMax val="0"/>
          <dgm:chPref val="0"/>
          <dgm:bulletEnabled val="1"/>
        </dgm:presLayoutVars>
      </dgm:prSet>
      <dgm:spPr/>
    </dgm:pt>
    <dgm:pt modelId="{4B0488BA-D10D-4704-88EE-2B2A0875E0E8}" type="pres">
      <dgm:prSet presAssocID="{B665D455-E11C-4250-98F6-18AFCB6C457E}" presName="spVertical2" presStyleCnt="0"/>
      <dgm:spPr/>
    </dgm:pt>
    <dgm:pt modelId="{3401C4E7-F310-4EF4-AB6D-433B377FF948}" type="pres">
      <dgm:prSet presAssocID="{B665D455-E11C-4250-98F6-18AFCB6C457E}" presName="spVertical3" presStyleCnt="0"/>
      <dgm:spPr/>
    </dgm:pt>
    <dgm:pt modelId="{E634B8A7-5CD8-4E3B-84CC-22DAC5BFD043}" type="pres">
      <dgm:prSet presAssocID="{18675E43-E3B7-4DD5-B3A8-08B5C3A8B696}" presName="space" presStyleCnt="0"/>
      <dgm:spPr/>
    </dgm:pt>
    <dgm:pt modelId="{65213740-F118-43CA-9803-1DAC6877D009}" type="pres">
      <dgm:prSet presAssocID="{53063747-7FE8-4D85-B145-7C72FAD08484}" presName="linV" presStyleCnt="0"/>
      <dgm:spPr/>
    </dgm:pt>
    <dgm:pt modelId="{94D9B610-36D9-4535-8B71-75BB5A77879D}" type="pres">
      <dgm:prSet presAssocID="{53063747-7FE8-4D85-B145-7C72FAD08484}" presName="spVertical1" presStyleCnt="0"/>
      <dgm:spPr/>
    </dgm:pt>
    <dgm:pt modelId="{392C581E-F004-43F7-9703-5A1F9466E747}" type="pres">
      <dgm:prSet presAssocID="{53063747-7FE8-4D85-B145-7C72FAD08484}" presName="parTx" presStyleLbl="revTx" presStyleIdx="2" presStyleCnt="3" custFlipVert="1" custScaleX="232100" custScaleY="11331">
        <dgm:presLayoutVars>
          <dgm:chMax val="0"/>
          <dgm:chPref val="0"/>
          <dgm:bulletEnabled val="1"/>
        </dgm:presLayoutVars>
      </dgm:prSet>
      <dgm:spPr/>
    </dgm:pt>
    <dgm:pt modelId="{5A1D9B56-5CB8-4749-9E7D-4D7BAE37E565}" type="pres">
      <dgm:prSet presAssocID="{53063747-7FE8-4D85-B145-7C72FAD08484}" presName="spVertical2" presStyleCnt="0"/>
      <dgm:spPr/>
    </dgm:pt>
    <dgm:pt modelId="{49288C49-CFC7-4E79-8A89-D2A7EECFC46A}" type="pres">
      <dgm:prSet presAssocID="{53063747-7FE8-4D85-B145-7C72FAD08484}" presName="spVertical3" presStyleCnt="0"/>
      <dgm:spPr/>
    </dgm:pt>
    <dgm:pt modelId="{16F341B6-BAE2-4961-8A3F-37987819825D}" type="pres">
      <dgm:prSet presAssocID="{DA16B31A-982B-4AE8-BFBE-88CD6267524F}" presName="padding2" presStyleCnt="0"/>
      <dgm:spPr/>
    </dgm:pt>
    <dgm:pt modelId="{05FE1DF5-B89D-4A6E-B2B5-72E82857BAAC}" type="pres">
      <dgm:prSet presAssocID="{DA16B31A-982B-4AE8-BFBE-88CD6267524F}" presName="negArrow" presStyleCnt="0"/>
      <dgm:spPr/>
    </dgm:pt>
    <dgm:pt modelId="{A455B9CF-261F-4718-B70F-96A23EBBB067}" type="pres">
      <dgm:prSet presAssocID="{DA16B31A-982B-4AE8-BFBE-88CD6267524F}" presName="backgroundArrow" presStyleLbl="node1" presStyleIdx="0" presStyleCnt="1" custScaleY="277151" custLinFactNeighborX="7143" custLinFactNeighborY="-1225"/>
      <dgm:spPr/>
    </dgm:pt>
  </dgm:ptLst>
  <dgm:cxnLst>
    <dgm:cxn modelId="{FBC7F540-9850-4991-9485-80D0B02B75C5}" srcId="{DA16B31A-982B-4AE8-BFBE-88CD6267524F}" destId="{53063747-7FE8-4D85-B145-7C72FAD08484}" srcOrd="2" destOrd="0" parTransId="{59EA2AF0-1B9E-4613-BBDA-8F1E6DCE9912}" sibTransId="{A075DDDD-A15E-4CDA-A1C0-7EC3E91301D1}"/>
    <dgm:cxn modelId="{33B8FA53-68E0-40DD-816E-BF4364E64625}" type="presOf" srcId="{35E7FBAB-167A-431A-B219-5A71C1636A0E}" destId="{E1003DA8-CED6-431F-9C1D-97CCA4E5B7C0}" srcOrd="0" destOrd="0" presId="urn:microsoft.com/office/officeart/2005/8/layout/hProcess3"/>
    <dgm:cxn modelId="{8D377A83-D50F-4689-93D2-B799F13FBDFB}" srcId="{DA16B31A-982B-4AE8-BFBE-88CD6267524F}" destId="{B665D455-E11C-4250-98F6-18AFCB6C457E}" srcOrd="1" destOrd="0" parTransId="{976A1BB0-8CB5-4653-84E8-E44E05844B10}" sibTransId="{18675E43-E3B7-4DD5-B3A8-08B5C3A8B696}"/>
    <dgm:cxn modelId="{901E3E89-397D-4559-8122-ADC47B52DAE9}" type="presOf" srcId="{53063747-7FE8-4D85-B145-7C72FAD08484}" destId="{392C581E-F004-43F7-9703-5A1F9466E747}" srcOrd="0" destOrd="0" presId="urn:microsoft.com/office/officeart/2005/8/layout/hProcess3"/>
    <dgm:cxn modelId="{62A653CD-76B7-45E0-B8E2-DFB6407B5E07}" type="presOf" srcId="{DA16B31A-982B-4AE8-BFBE-88CD6267524F}" destId="{63F98821-199A-4A17-8998-83D47B40B9B3}" srcOrd="0" destOrd="0" presId="urn:microsoft.com/office/officeart/2005/8/layout/hProcess3"/>
    <dgm:cxn modelId="{63881CEC-1253-42B7-AA81-DF0E812E2798}" type="presOf" srcId="{B665D455-E11C-4250-98F6-18AFCB6C457E}" destId="{C523D8BF-D8E5-4C93-B735-0237F8ABC7AE}" srcOrd="0" destOrd="0" presId="urn:microsoft.com/office/officeart/2005/8/layout/hProcess3"/>
    <dgm:cxn modelId="{127AF8EF-4BB9-4391-B350-BB77169818E8}" srcId="{DA16B31A-982B-4AE8-BFBE-88CD6267524F}" destId="{35E7FBAB-167A-431A-B219-5A71C1636A0E}" srcOrd="0" destOrd="0" parTransId="{B1649408-FED1-45D5-BFCF-AEA660CF3263}" sibTransId="{3997A99D-1833-4E53-A5DA-6EFE16E38039}"/>
    <dgm:cxn modelId="{9A8B3A07-2E0A-41B5-BC5E-C554B6004B1E}" type="presParOf" srcId="{63F98821-199A-4A17-8998-83D47B40B9B3}" destId="{06126910-5028-4328-9858-C002BD4B8DCA}" srcOrd="0" destOrd="0" presId="urn:microsoft.com/office/officeart/2005/8/layout/hProcess3"/>
    <dgm:cxn modelId="{34799B8F-BA42-4165-A565-CA66B74695ED}" type="presParOf" srcId="{63F98821-199A-4A17-8998-83D47B40B9B3}" destId="{CB7A2B61-9C61-46B1-A3D8-C66DBFCE5D51}" srcOrd="1" destOrd="0" presId="urn:microsoft.com/office/officeart/2005/8/layout/hProcess3"/>
    <dgm:cxn modelId="{78B94E92-D487-4B7B-83FD-311965E6FA95}" type="presParOf" srcId="{CB7A2B61-9C61-46B1-A3D8-C66DBFCE5D51}" destId="{482CF71B-0E60-4C23-8E18-D524E771B38D}" srcOrd="0" destOrd="0" presId="urn:microsoft.com/office/officeart/2005/8/layout/hProcess3"/>
    <dgm:cxn modelId="{05694FB4-A852-4109-83EE-C2D36E737D1B}" type="presParOf" srcId="{CB7A2B61-9C61-46B1-A3D8-C66DBFCE5D51}" destId="{AAD752CE-B52B-4E3C-BB5A-C7F70957173F}" srcOrd="1" destOrd="0" presId="urn:microsoft.com/office/officeart/2005/8/layout/hProcess3"/>
    <dgm:cxn modelId="{AAD3AE3E-56E8-4A4E-B163-CF2706031924}" type="presParOf" srcId="{AAD752CE-B52B-4E3C-BB5A-C7F70957173F}" destId="{E9F4FAF2-624C-429B-8940-13BBFECDFB25}" srcOrd="0" destOrd="0" presId="urn:microsoft.com/office/officeart/2005/8/layout/hProcess3"/>
    <dgm:cxn modelId="{2D549AD6-D78E-45F1-8561-3F464426E2E6}" type="presParOf" srcId="{AAD752CE-B52B-4E3C-BB5A-C7F70957173F}" destId="{E1003DA8-CED6-431F-9C1D-97CCA4E5B7C0}" srcOrd="1" destOrd="0" presId="urn:microsoft.com/office/officeart/2005/8/layout/hProcess3"/>
    <dgm:cxn modelId="{04A38C73-839B-427E-A5C7-970E95FF1EEF}" type="presParOf" srcId="{AAD752CE-B52B-4E3C-BB5A-C7F70957173F}" destId="{CEB9CD83-FB45-4C96-9F14-5715EB4B4F7A}" srcOrd="2" destOrd="0" presId="urn:microsoft.com/office/officeart/2005/8/layout/hProcess3"/>
    <dgm:cxn modelId="{AAA18053-BA43-470B-BCFE-6CDFA072F0B7}" type="presParOf" srcId="{AAD752CE-B52B-4E3C-BB5A-C7F70957173F}" destId="{D99CC9C9-EBB8-4EB2-A6A2-BC7FD70F7433}" srcOrd="3" destOrd="0" presId="urn:microsoft.com/office/officeart/2005/8/layout/hProcess3"/>
    <dgm:cxn modelId="{7AC6544E-6619-42F0-BFDD-A60A758E1536}" type="presParOf" srcId="{CB7A2B61-9C61-46B1-A3D8-C66DBFCE5D51}" destId="{62C83EB3-7B83-4C3E-8251-177CE8D0942E}" srcOrd="2" destOrd="0" presId="urn:microsoft.com/office/officeart/2005/8/layout/hProcess3"/>
    <dgm:cxn modelId="{96D5363B-D757-4218-925D-A01FDA87F06F}" type="presParOf" srcId="{CB7A2B61-9C61-46B1-A3D8-C66DBFCE5D51}" destId="{F3958957-0B1D-40B3-AA51-43DE84D024BA}" srcOrd="3" destOrd="0" presId="urn:microsoft.com/office/officeart/2005/8/layout/hProcess3"/>
    <dgm:cxn modelId="{4DE1FB26-38DA-452B-B310-BE96E571EEF2}" type="presParOf" srcId="{F3958957-0B1D-40B3-AA51-43DE84D024BA}" destId="{763FBCF3-973C-4F90-90E6-F86D2FA6482A}" srcOrd="0" destOrd="0" presId="urn:microsoft.com/office/officeart/2005/8/layout/hProcess3"/>
    <dgm:cxn modelId="{F25B0BB0-71B8-4100-A27A-F2FA5A91E458}" type="presParOf" srcId="{F3958957-0B1D-40B3-AA51-43DE84D024BA}" destId="{C523D8BF-D8E5-4C93-B735-0237F8ABC7AE}" srcOrd="1" destOrd="0" presId="urn:microsoft.com/office/officeart/2005/8/layout/hProcess3"/>
    <dgm:cxn modelId="{C1BA27F7-33C4-4444-A8FB-460E7D38A7A3}" type="presParOf" srcId="{F3958957-0B1D-40B3-AA51-43DE84D024BA}" destId="{4B0488BA-D10D-4704-88EE-2B2A0875E0E8}" srcOrd="2" destOrd="0" presId="urn:microsoft.com/office/officeart/2005/8/layout/hProcess3"/>
    <dgm:cxn modelId="{AA7C7F8E-BCAA-4E76-B2FD-5AC33AAF6F75}" type="presParOf" srcId="{F3958957-0B1D-40B3-AA51-43DE84D024BA}" destId="{3401C4E7-F310-4EF4-AB6D-433B377FF948}" srcOrd="3" destOrd="0" presId="urn:microsoft.com/office/officeart/2005/8/layout/hProcess3"/>
    <dgm:cxn modelId="{B7A9D3BB-694A-4FDD-8B71-61A6521997DE}" type="presParOf" srcId="{CB7A2B61-9C61-46B1-A3D8-C66DBFCE5D51}" destId="{E634B8A7-5CD8-4E3B-84CC-22DAC5BFD043}" srcOrd="4" destOrd="0" presId="urn:microsoft.com/office/officeart/2005/8/layout/hProcess3"/>
    <dgm:cxn modelId="{8CE6FB83-5168-4599-A665-A9D83873EE94}" type="presParOf" srcId="{CB7A2B61-9C61-46B1-A3D8-C66DBFCE5D51}" destId="{65213740-F118-43CA-9803-1DAC6877D009}" srcOrd="5" destOrd="0" presId="urn:microsoft.com/office/officeart/2005/8/layout/hProcess3"/>
    <dgm:cxn modelId="{F44BC1EF-026D-4272-9C83-18D42F9F9420}" type="presParOf" srcId="{65213740-F118-43CA-9803-1DAC6877D009}" destId="{94D9B610-36D9-4535-8B71-75BB5A77879D}" srcOrd="0" destOrd="0" presId="urn:microsoft.com/office/officeart/2005/8/layout/hProcess3"/>
    <dgm:cxn modelId="{A17FFE98-A806-49D2-A6DF-187C4CEB6847}" type="presParOf" srcId="{65213740-F118-43CA-9803-1DAC6877D009}" destId="{392C581E-F004-43F7-9703-5A1F9466E747}" srcOrd="1" destOrd="0" presId="urn:microsoft.com/office/officeart/2005/8/layout/hProcess3"/>
    <dgm:cxn modelId="{327BF899-4B5D-40B1-BDD3-181F8EA95DDC}" type="presParOf" srcId="{65213740-F118-43CA-9803-1DAC6877D009}" destId="{5A1D9B56-5CB8-4749-9E7D-4D7BAE37E565}" srcOrd="2" destOrd="0" presId="urn:microsoft.com/office/officeart/2005/8/layout/hProcess3"/>
    <dgm:cxn modelId="{A8A8A012-C78B-422A-8068-25AE5F7C653F}" type="presParOf" srcId="{65213740-F118-43CA-9803-1DAC6877D009}" destId="{49288C49-CFC7-4E79-8A89-D2A7EECFC46A}" srcOrd="3" destOrd="0" presId="urn:microsoft.com/office/officeart/2005/8/layout/hProcess3"/>
    <dgm:cxn modelId="{9266F5CD-4438-4692-9A63-FAC2BE5A9FEB}" type="presParOf" srcId="{CB7A2B61-9C61-46B1-A3D8-C66DBFCE5D51}" destId="{16F341B6-BAE2-4961-8A3F-37987819825D}" srcOrd="6" destOrd="0" presId="urn:microsoft.com/office/officeart/2005/8/layout/hProcess3"/>
    <dgm:cxn modelId="{7DA9B199-7EBD-4929-897E-3BAAFCAF2E3D}" type="presParOf" srcId="{CB7A2B61-9C61-46B1-A3D8-C66DBFCE5D51}" destId="{05FE1DF5-B89D-4A6E-B2B5-72E82857BAAC}" srcOrd="7" destOrd="0" presId="urn:microsoft.com/office/officeart/2005/8/layout/hProcess3"/>
    <dgm:cxn modelId="{769628E6-8606-4D38-8F23-12CFC096D594}" type="presParOf" srcId="{CB7A2B61-9C61-46B1-A3D8-C66DBFCE5D51}" destId="{A455B9CF-261F-4718-B70F-96A23EBBB067}"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5B9CF-261F-4718-B70F-96A23EBBB067}">
      <dsp:nvSpPr>
        <dsp:cNvPr id="0" name=""/>
        <dsp:cNvSpPr/>
      </dsp:nvSpPr>
      <dsp:spPr>
        <a:xfrm>
          <a:off x="8148" y="10173"/>
          <a:ext cx="4166083" cy="1728000"/>
        </a:xfrm>
        <a:prstGeom prst="rightArrow">
          <a:avLst/>
        </a:prstGeom>
        <a:solidFill>
          <a:schemeClr val="accent1">
            <a:shade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92C581E-F004-43F7-9703-5A1F9466E747}">
      <dsp:nvSpPr>
        <dsp:cNvPr id="0" name=""/>
        <dsp:cNvSpPr/>
      </dsp:nvSpPr>
      <dsp:spPr>
        <a:xfrm flipV="1">
          <a:off x="3424820" y="437087"/>
          <a:ext cx="328729" cy="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chemeClr val="accent1">
                  <a:lumMod val="20000"/>
                  <a:lumOff val="80000"/>
                </a:schemeClr>
              </a:solidFill>
            </a:rPr>
            <a:t> </a:t>
          </a:r>
          <a:endParaRPr lang="pt-BR" sz="2000" kern="1200" dirty="0">
            <a:solidFill>
              <a:schemeClr val="accent1">
                <a:lumMod val="20000"/>
                <a:lumOff val="80000"/>
              </a:schemeClr>
            </a:solidFill>
          </a:endParaRPr>
        </a:p>
      </dsp:txBody>
      <dsp:txXfrm rot="10800000">
        <a:off x="3424820" y="437087"/>
        <a:ext cx="328729" cy="97899"/>
      </dsp:txXfrm>
    </dsp:sp>
    <dsp:sp modelId="{C523D8BF-D8E5-4C93-B735-0237F8ABC7AE}">
      <dsp:nvSpPr>
        <dsp:cNvPr id="0" name=""/>
        <dsp:cNvSpPr/>
      </dsp:nvSpPr>
      <dsp:spPr>
        <a:xfrm>
          <a:off x="3307449" y="0"/>
          <a:ext cx="194887" cy="36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pt-BR" sz="2000" kern="1200" baseline="0" dirty="0">
            <a:solidFill>
              <a:schemeClr val="accent1">
                <a:lumMod val="20000"/>
                <a:lumOff val="80000"/>
              </a:schemeClr>
            </a:solidFill>
          </a:endParaRPr>
        </a:p>
      </dsp:txBody>
      <dsp:txXfrm>
        <a:off x="3307449" y="0"/>
        <a:ext cx="194887" cy="362456"/>
      </dsp:txXfrm>
    </dsp:sp>
    <dsp:sp modelId="{E1003DA8-CED6-431F-9C1D-97CCA4E5B7C0}">
      <dsp:nvSpPr>
        <dsp:cNvPr id="0" name=""/>
        <dsp:cNvSpPr/>
      </dsp:nvSpPr>
      <dsp:spPr>
        <a:xfrm>
          <a:off x="704652" y="429898"/>
          <a:ext cx="283265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pt-BR" sz="2400" b="1" kern="1200" dirty="0">
              <a:solidFill>
                <a:schemeClr val="accent1">
                  <a:lumMod val="20000"/>
                  <a:lumOff val="80000"/>
                </a:schemeClr>
              </a:solidFill>
            </a:rPr>
            <a:t>Bitcoin + .NET = NBitcoin</a:t>
          </a:r>
        </a:p>
      </dsp:txBody>
      <dsp:txXfrm>
        <a:off x="704652" y="429898"/>
        <a:ext cx="2832651" cy="86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5B9CF-261F-4718-B70F-96A23EBBB067}">
      <dsp:nvSpPr>
        <dsp:cNvPr id="0" name=""/>
        <dsp:cNvSpPr/>
      </dsp:nvSpPr>
      <dsp:spPr>
        <a:xfrm>
          <a:off x="29827" y="0"/>
          <a:ext cx="6090852" cy="1297691"/>
        </a:xfrm>
        <a:prstGeom prst="rightArrow">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92C581E-F004-43F7-9703-5A1F9466E747}">
      <dsp:nvSpPr>
        <dsp:cNvPr id="0" name=""/>
        <dsp:cNvSpPr/>
      </dsp:nvSpPr>
      <dsp:spPr>
        <a:xfrm flipV="1">
          <a:off x="5274708" y="324416"/>
          <a:ext cx="508216" cy="7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marL="0" lvl="0" indent="0" algn="ctr" defTabSz="1155700">
            <a:lnSpc>
              <a:spcPct val="90000"/>
            </a:lnSpc>
            <a:spcBef>
              <a:spcPct val="0"/>
            </a:spcBef>
            <a:spcAft>
              <a:spcPct val="35000"/>
            </a:spcAft>
            <a:buNone/>
          </a:pPr>
          <a:r>
            <a:rPr lang="pt-BR" sz="2600" kern="1200" dirty="0"/>
            <a:t> </a:t>
          </a:r>
          <a:endParaRPr lang="pt-BR" sz="2000" kern="1200" dirty="0"/>
        </a:p>
      </dsp:txBody>
      <dsp:txXfrm rot="10800000">
        <a:off x="5274708" y="324416"/>
        <a:ext cx="508216" cy="73519"/>
      </dsp:txXfrm>
    </dsp:sp>
    <dsp:sp modelId="{C523D8BF-D8E5-4C93-B735-0237F8ABC7AE}">
      <dsp:nvSpPr>
        <dsp:cNvPr id="0" name=""/>
        <dsp:cNvSpPr/>
      </dsp:nvSpPr>
      <dsp:spPr>
        <a:xfrm>
          <a:off x="5093252" y="0"/>
          <a:ext cx="301297" cy="272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pt-BR" sz="2000" kern="1200" baseline="0" dirty="0"/>
        </a:p>
      </dsp:txBody>
      <dsp:txXfrm>
        <a:off x="5093252" y="0"/>
        <a:ext cx="301297" cy="272191"/>
      </dsp:txXfrm>
    </dsp:sp>
    <dsp:sp modelId="{E1003DA8-CED6-431F-9C1D-97CCA4E5B7C0}">
      <dsp:nvSpPr>
        <dsp:cNvPr id="0" name=""/>
        <dsp:cNvSpPr/>
      </dsp:nvSpPr>
      <dsp:spPr>
        <a:xfrm>
          <a:off x="1069322" y="319017"/>
          <a:ext cx="4379287" cy="648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pt-BR" sz="2400" b="1" kern="1200" dirty="0">
              <a:solidFill>
                <a:srgbClr val="C00000"/>
              </a:solidFill>
            </a:rPr>
            <a:t>Ethereum + .NET = NEthereum</a:t>
          </a:r>
        </a:p>
      </dsp:txBody>
      <dsp:txXfrm>
        <a:off x="1069322" y="319017"/>
        <a:ext cx="4379287" cy="648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5B9CF-261F-4718-B70F-96A23EBBB067}">
      <dsp:nvSpPr>
        <dsp:cNvPr id="0" name=""/>
        <dsp:cNvSpPr/>
      </dsp:nvSpPr>
      <dsp:spPr>
        <a:xfrm>
          <a:off x="29827" y="0"/>
          <a:ext cx="6090852" cy="1297691"/>
        </a:xfrm>
        <a:prstGeom prst="rightArrow">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92C581E-F004-43F7-9703-5A1F9466E747}">
      <dsp:nvSpPr>
        <dsp:cNvPr id="0" name=""/>
        <dsp:cNvSpPr/>
      </dsp:nvSpPr>
      <dsp:spPr>
        <a:xfrm flipV="1">
          <a:off x="5274708" y="324416"/>
          <a:ext cx="508216" cy="7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marL="0" lvl="0" indent="0" algn="ctr" defTabSz="1155700">
            <a:lnSpc>
              <a:spcPct val="90000"/>
            </a:lnSpc>
            <a:spcBef>
              <a:spcPct val="0"/>
            </a:spcBef>
            <a:spcAft>
              <a:spcPct val="35000"/>
            </a:spcAft>
            <a:buNone/>
          </a:pPr>
          <a:r>
            <a:rPr lang="pt-BR" sz="2600" kern="1200" dirty="0"/>
            <a:t> </a:t>
          </a:r>
          <a:endParaRPr lang="pt-BR" sz="2000" kern="1200" dirty="0"/>
        </a:p>
      </dsp:txBody>
      <dsp:txXfrm rot="10800000">
        <a:off x="5274708" y="324416"/>
        <a:ext cx="508216" cy="73519"/>
      </dsp:txXfrm>
    </dsp:sp>
    <dsp:sp modelId="{C523D8BF-D8E5-4C93-B735-0237F8ABC7AE}">
      <dsp:nvSpPr>
        <dsp:cNvPr id="0" name=""/>
        <dsp:cNvSpPr/>
      </dsp:nvSpPr>
      <dsp:spPr>
        <a:xfrm>
          <a:off x="5093252" y="0"/>
          <a:ext cx="301297" cy="272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pt-BR" sz="2000" kern="1200" baseline="0" dirty="0"/>
        </a:p>
      </dsp:txBody>
      <dsp:txXfrm>
        <a:off x="5093252" y="0"/>
        <a:ext cx="301297" cy="272191"/>
      </dsp:txXfrm>
    </dsp:sp>
    <dsp:sp modelId="{E1003DA8-CED6-431F-9C1D-97CCA4E5B7C0}">
      <dsp:nvSpPr>
        <dsp:cNvPr id="0" name=""/>
        <dsp:cNvSpPr/>
      </dsp:nvSpPr>
      <dsp:spPr>
        <a:xfrm>
          <a:off x="1069322" y="319017"/>
          <a:ext cx="4379287" cy="648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pt-BR" sz="2400" b="1" kern="1200" dirty="0" err="1">
              <a:solidFill>
                <a:srgbClr val="C00000"/>
              </a:solidFill>
            </a:rPr>
            <a:t>InterlockLedger.Client</a:t>
          </a:r>
          <a:r>
            <a:rPr lang="pt-BR" sz="2400" b="1" kern="1200" dirty="0">
              <a:solidFill>
                <a:srgbClr val="C00000"/>
              </a:solidFill>
            </a:rPr>
            <a:t> &amp; </a:t>
          </a:r>
          <a:r>
            <a:rPr lang="pt-BR" sz="2400" b="1" kern="1200" dirty="0" err="1">
              <a:solidFill>
                <a:srgbClr val="C00000"/>
              </a:solidFill>
            </a:rPr>
            <a:t>InterlockLedger.Rest.Client</a:t>
          </a:r>
          <a:endParaRPr lang="pt-BR" sz="2400" b="1" kern="1200" dirty="0">
            <a:solidFill>
              <a:srgbClr val="C00000"/>
            </a:solidFill>
          </a:endParaRPr>
        </a:p>
      </dsp:txBody>
      <dsp:txXfrm>
        <a:off x="1069322" y="319017"/>
        <a:ext cx="4379287" cy="6488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22425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pt-BR"/>
          </a:p>
        </p:txBody>
      </p:sp>
      <p:sp>
        <p:nvSpPr>
          <p:cNvPr id="22426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22426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18CD8D8-0A00-456E-A234-78D50E95781E}" type="slidenum">
              <a:rPr lang="pt-BR" altLang="pt-BR"/>
              <a:pPr>
                <a:defRPr/>
              </a:pPr>
              <a:t>‹nº›</a:t>
            </a:fld>
            <a:endParaRPr lang="pt-BR" altLang="pt-BR"/>
          </a:p>
        </p:txBody>
      </p:sp>
    </p:spTree>
    <p:extLst>
      <p:ext uri="{BB962C8B-B14F-4D97-AF65-F5344CB8AC3E}">
        <p14:creationId xmlns:p14="http://schemas.microsoft.com/office/powerpoint/2010/main" val="474342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16387"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pt-BR"/>
          </a:p>
        </p:txBody>
      </p:sp>
      <p:sp>
        <p:nvSpPr>
          <p:cNvPr id="14340"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6390"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pt-BR"/>
          </a:p>
        </p:txBody>
      </p:sp>
      <p:sp>
        <p:nvSpPr>
          <p:cNvPr id="16391"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06B22B0-F171-4FC0-9F78-39A50F522D91}" type="slidenum">
              <a:rPr lang="pt-BR" altLang="pt-BR"/>
              <a:pPr>
                <a:defRPr/>
              </a:pPr>
              <a:t>‹nº›</a:t>
            </a:fld>
            <a:endParaRPr lang="pt-BR" altLang="pt-BR"/>
          </a:p>
        </p:txBody>
      </p:sp>
    </p:spTree>
    <p:extLst>
      <p:ext uri="{BB962C8B-B14F-4D97-AF65-F5344CB8AC3E}">
        <p14:creationId xmlns:p14="http://schemas.microsoft.com/office/powerpoint/2010/main" val="3499667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pt-BR"/>
              <a:t>Clique para editar o título Mestre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6131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03632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pt-BR"/>
              <a:t>Clique para editar o título Mestre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4857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pt-BR"/>
              <a:t>Clique para editar o título Mestre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37734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pt-BR"/>
              <a:t>Clique para editar o título Mestre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44660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8659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800782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764465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40462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rmAutofit/>
          </a:bodyPr>
          <a:lstStyle>
            <a:lvl1pPr>
              <a:defRPr sz="3200" cap="none">
                <a:solidFill>
                  <a:srgbClr val="C04800"/>
                </a:solidFill>
              </a:defRPr>
            </a:lvl1pPr>
          </a:lstStyle>
          <a:p>
            <a:r>
              <a:rPr lang="pt-BR" dirty="0"/>
              <a:t>Clique para editar o título mestre</a:t>
            </a:r>
          </a:p>
        </p:txBody>
      </p:sp>
      <p:sp>
        <p:nvSpPr>
          <p:cNvPr id="3" name="Espaço Reservado para Conteúdo 2"/>
          <p:cNvSpPr>
            <a:spLocks noGrp="1"/>
          </p:cNvSpPr>
          <p:nvPr>
            <p:ph idx="1" hasCustomPrompt="1"/>
          </p:nvPr>
        </p:nvSpPr>
        <p:spPr/>
        <p:txBody>
          <a:bodyPr>
            <a:normAutofit/>
          </a:bodyPr>
          <a:lstStyle>
            <a:lvl1pPr>
              <a:defRPr sz="2000" cap="none"/>
            </a:lvl1pPr>
            <a:lvl2pPr>
              <a:defRPr sz="1800" cap="none"/>
            </a:lvl2pPr>
            <a:lvl3pPr>
              <a:defRPr sz="1800" cap="none"/>
            </a:lvl3pPr>
            <a:lvl4pPr>
              <a:defRPr sz="1400" cap="none"/>
            </a:lvl4pPr>
            <a:lvl5pPr>
              <a:defRPr sz="1400" cap="none"/>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69067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normAutofit/>
          </a:bodyPr>
          <a:lstStyle>
            <a:lvl1pPr>
              <a:defRPr sz="3200" cap="none">
                <a:solidFill>
                  <a:srgbClr val="EF8206"/>
                </a:solidFill>
                <a:effectLst>
                  <a:outerShdw blurRad="38100" dist="38100" dir="2700000" algn="tl">
                    <a:srgbClr val="000000">
                      <a:alpha val="43137"/>
                    </a:srgbClr>
                  </a:outerShdw>
                </a:effectLst>
              </a:defRPr>
            </a:lvl1pPr>
          </a:lstStyle>
          <a:p>
            <a:r>
              <a:rPr lang="pt-BR" dirty="0"/>
              <a:t>Clique para editar o título Mestre</a:t>
            </a:r>
            <a:endParaRPr lang="en-US" dirty="0"/>
          </a:p>
        </p:txBody>
      </p:sp>
      <p:sp>
        <p:nvSpPr>
          <p:cNvPr id="12" name="Content Placeholder 2"/>
          <p:cNvSpPr>
            <a:spLocks noGrp="1"/>
          </p:cNvSpPr>
          <p:nvPr>
            <p:ph sz="quarter" idx="13" hasCustomPrompt="1"/>
          </p:nvPr>
        </p:nvSpPr>
        <p:spPr>
          <a:xfrm>
            <a:off x="685330" y="1775320"/>
            <a:ext cx="7772870" cy="2568080"/>
          </a:xfrm>
        </p:spPr>
        <p:txBody>
          <a:bodyPr>
            <a:normAutofit/>
          </a:bodyPr>
          <a:lstStyle>
            <a:lvl1pPr>
              <a:defRPr sz="1800" cap="none"/>
            </a:lvl1pPr>
            <a:lvl2pPr>
              <a:defRPr sz="1600" cap="none"/>
            </a:lvl2pPr>
            <a:lvl3pPr>
              <a:defRPr sz="1600" cap="none"/>
            </a:lvl3pPr>
            <a:lvl4pPr>
              <a:defRPr sz="1200" cap="none"/>
            </a:lvl4pPr>
            <a:lvl5pPr>
              <a:defRPr sz="1200" cap="none"/>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66781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pt-BR" dirty="0"/>
              <a:t>Clique para editar o título Mestre</a:t>
            </a:r>
            <a:endParaRPr lang="en-US" dirty="0"/>
          </a:p>
        </p:txBody>
      </p:sp>
      <p:sp>
        <p:nvSpPr>
          <p:cNvPr id="3" name="Text Placeholder 2"/>
          <p:cNvSpPr>
            <a:spLocks noGrp="1"/>
          </p:cNvSpPr>
          <p:nvPr>
            <p:ph type="body" idx="1" hasCustomPrompt="1"/>
          </p:nvPr>
        </p:nvSpPr>
        <p:spPr>
          <a:xfrm>
            <a:off x="685331" y="2743093"/>
            <a:ext cx="7763814" cy="1026137"/>
          </a:xfrm>
        </p:spPr>
        <p:txBody>
          <a:bodyPr>
            <a:normAutofit/>
          </a:bodyPr>
          <a:lstStyle>
            <a:lvl1pPr marL="0" indent="0" algn="ctr">
              <a:buNone/>
              <a:defRPr sz="1500" cap="none">
                <a:solidFill>
                  <a:schemeClr val="bg1">
                    <a:lumMod val="50000"/>
                  </a:schemeClr>
                </a:solidFill>
                <a:latin typeface="Calibri" panose="020F0502020204030204" pitchFamily="34" charset="0"/>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1700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8579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2" name="Content Placeholder 3"/>
          <p:cNvSpPr>
            <a:spLocks noGrp="1"/>
          </p:cNvSpPr>
          <p:nvPr>
            <p:ph sz="quarter" idx="13"/>
          </p:nvPr>
        </p:nvSpPr>
        <p:spPr>
          <a:xfrm>
            <a:off x="685331" y="2288260"/>
            <a:ext cx="3829520" cy="205514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3" name="Content Placeholder 5"/>
          <p:cNvSpPr>
            <a:spLocks noGrp="1"/>
          </p:cNvSpPr>
          <p:nvPr>
            <p:ph sz="quarter" idx="14"/>
          </p:nvPr>
        </p:nvSpPr>
        <p:spPr>
          <a:xfrm>
            <a:off x="4629150" y="2288260"/>
            <a:ext cx="3829051" cy="205514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18862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1297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2071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pt-BR"/>
              <a:t>Clique para editar o título Mestre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85819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95532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2/7/2019</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dirty="0"/>
              <a:pPr/>
              <a:t>‹nº›</a:t>
            </a:fld>
            <a:endParaRPr lang="en-US" dirty="0"/>
          </a:p>
        </p:txBody>
      </p:sp>
      <p:grpSp>
        <p:nvGrpSpPr>
          <p:cNvPr id="8" name="Group 56">
            <a:extLst>
              <a:ext uri="{FF2B5EF4-FFF2-40B4-BE49-F238E27FC236}">
                <a16:creationId xmlns:a16="http://schemas.microsoft.com/office/drawing/2014/main" id="{7D1B50A0-6D2F-41A6-8E4B-34CCEE74E7BC}"/>
              </a:ext>
            </a:extLst>
          </p:cNvPr>
          <p:cNvGrpSpPr>
            <a:grpSpLocks/>
          </p:cNvGrpSpPr>
          <p:nvPr userDrawn="1"/>
        </p:nvGrpSpPr>
        <p:grpSpPr bwMode="auto">
          <a:xfrm>
            <a:off x="0" y="0"/>
            <a:ext cx="9150350" cy="215900"/>
            <a:chOff x="0" y="0"/>
            <a:chExt cx="5764" cy="181"/>
          </a:xfrm>
          <a:solidFill>
            <a:schemeClr val="accent4"/>
          </a:solidFill>
        </p:grpSpPr>
        <p:sp>
          <p:nvSpPr>
            <p:cNvPr id="9" name="Rectangle 57">
              <a:extLst>
                <a:ext uri="{FF2B5EF4-FFF2-40B4-BE49-F238E27FC236}">
                  <a16:creationId xmlns:a16="http://schemas.microsoft.com/office/drawing/2014/main" id="{502A4133-D962-4208-A1D3-09E49D3A2A5A}"/>
                </a:ext>
              </a:extLst>
            </p:cNvPr>
            <p:cNvSpPr>
              <a:spLocks noChangeArrowheads="1"/>
            </p:cNvSpPr>
            <p:nvPr userDrawn="1"/>
          </p:nvSpPr>
          <p:spPr bwMode="auto">
            <a:xfrm>
              <a:off x="0" y="0"/>
              <a:ext cx="968"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0" name="Rectangle 58">
              <a:extLst>
                <a:ext uri="{FF2B5EF4-FFF2-40B4-BE49-F238E27FC236}">
                  <a16:creationId xmlns:a16="http://schemas.microsoft.com/office/drawing/2014/main" id="{3214F352-2001-4EEE-9A9F-F635FF9499CB}"/>
                </a:ext>
              </a:extLst>
            </p:cNvPr>
            <p:cNvSpPr>
              <a:spLocks noChangeArrowheads="1"/>
            </p:cNvSpPr>
            <p:nvPr userDrawn="1"/>
          </p:nvSpPr>
          <p:spPr bwMode="auto">
            <a:xfrm>
              <a:off x="965"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pt-BR" altLang="pt-BR"/>
                <a:t> </a:t>
              </a:r>
            </a:p>
          </p:txBody>
        </p:sp>
        <p:sp>
          <p:nvSpPr>
            <p:cNvPr id="11" name="Rectangle 59">
              <a:extLst>
                <a:ext uri="{FF2B5EF4-FFF2-40B4-BE49-F238E27FC236}">
                  <a16:creationId xmlns:a16="http://schemas.microsoft.com/office/drawing/2014/main" id="{22499934-5EC6-4B06-A83A-8A1F4C2E8961}"/>
                </a:ext>
              </a:extLst>
            </p:cNvPr>
            <p:cNvSpPr>
              <a:spLocks noChangeArrowheads="1"/>
            </p:cNvSpPr>
            <p:nvPr userDrawn="1"/>
          </p:nvSpPr>
          <p:spPr bwMode="auto">
            <a:xfrm>
              <a:off x="1927"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2" name="Rectangle 60">
              <a:extLst>
                <a:ext uri="{FF2B5EF4-FFF2-40B4-BE49-F238E27FC236}">
                  <a16:creationId xmlns:a16="http://schemas.microsoft.com/office/drawing/2014/main" id="{9C2DB5A8-A1C3-4F80-886B-8F978BDBABDA}"/>
                </a:ext>
              </a:extLst>
            </p:cNvPr>
            <p:cNvSpPr>
              <a:spLocks noChangeArrowheads="1"/>
            </p:cNvSpPr>
            <p:nvPr userDrawn="1"/>
          </p:nvSpPr>
          <p:spPr bwMode="auto">
            <a:xfrm>
              <a:off x="2890" y="0"/>
              <a:ext cx="959"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3" name="Rectangle 61">
              <a:extLst>
                <a:ext uri="{FF2B5EF4-FFF2-40B4-BE49-F238E27FC236}">
                  <a16:creationId xmlns:a16="http://schemas.microsoft.com/office/drawing/2014/main" id="{DC165ABA-0D5E-4074-8239-4C9F8045FDE2}"/>
                </a:ext>
              </a:extLst>
            </p:cNvPr>
            <p:cNvSpPr>
              <a:spLocks noChangeArrowheads="1"/>
            </p:cNvSpPr>
            <p:nvPr userDrawn="1"/>
          </p:nvSpPr>
          <p:spPr bwMode="auto">
            <a:xfrm>
              <a:off x="3842"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4" name="Rectangle 62">
              <a:extLst>
                <a:ext uri="{FF2B5EF4-FFF2-40B4-BE49-F238E27FC236}">
                  <a16:creationId xmlns:a16="http://schemas.microsoft.com/office/drawing/2014/main" id="{79F36165-5512-4CE6-AEEA-F5B9D655F7D2}"/>
                </a:ext>
              </a:extLst>
            </p:cNvPr>
            <p:cNvSpPr>
              <a:spLocks noChangeArrowheads="1"/>
            </p:cNvSpPr>
            <p:nvPr userDrawn="1"/>
          </p:nvSpPr>
          <p:spPr bwMode="auto">
            <a:xfrm>
              <a:off x="4801"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grpSp>
      <p:grpSp>
        <p:nvGrpSpPr>
          <p:cNvPr id="15" name="Group 63">
            <a:extLst>
              <a:ext uri="{FF2B5EF4-FFF2-40B4-BE49-F238E27FC236}">
                <a16:creationId xmlns:a16="http://schemas.microsoft.com/office/drawing/2014/main" id="{967B1B95-6389-4754-BECD-FBCDD8100703}"/>
              </a:ext>
            </a:extLst>
          </p:cNvPr>
          <p:cNvGrpSpPr>
            <a:grpSpLocks/>
          </p:cNvGrpSpPr>
          <p:nvPr userDrawn="1"/>
        </p:nvGrpSpPr>
        <p:grpSpPr bwMode="auto">
          <a:xfrm>
            <a:off x="-6350" y="5056188"/>
            <a:ext cx="9150350" cy="87312"/>
            <a:chOff x="0" y="0"/>
            <a:chExt cx="5764" cy="181"/>
          </a:xfrm>
          <a:solidFill>
            <a:schemeClr val="bg2">
              <a:lumMod val="75000"/>
            </a:schemeClr>
          </a:solidFill>
        </p:grpSpPr>
        <p:sp>
          <p:nvSpPr>
            <p:cNvPr id="16" name="Rectangle 64">
              <a:extLst>
                <a:ext uri="{FF2B5EF4-FFF2-40B4-BE49-F238E27FC236}">
                  <a16:creationId xmlns:a16="http://schemas.microsoft.com/office/drawing/2014/main" id="{C0438535-3F00-4E9B-B5B8-60E28D5C5FCF}"/>
                </a:ext>
              </a:extLst>
            </p:cNvPr>
            <p:cNvSpPr>
              <a:spLocks noChangeArrowheads="1"/>
            </p:cNvSpPr>
            <p:nvPr userDrawn="1"/>
          </p:nvSpPr>
          <p:spPr bwMode="auto">
            <a:xfrm>
              <a:off x="0" y="0"/>
              <a:ext cx="968"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7" name="Rectangle 65">
              <a:extLst>
                <a:ext uri="{FF2B5EF4-FFF2-40B4-BE49-F238E27FC236}">
                  <a16:creationId xmlns:a16="http://schemas.microsoft.com/office/drawing/2014/main" id="{5092E131-A3AB-494C-A7D2-1CF9FD046462}"/>
                </a:ext>
              </a:extLst>
            </p:cNvPr>
            <p:cNvSpPr>
              <a:spLocks noChangeArrowheads="1"/>
            </p:cNvSpPr>
            <p:nvPr userDrawn="1"/>
          </p:nvSpPr>
          <p:spPr bwMode="auto">
            <a:xfrm>
              <a:off x="965"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pt-BR" altLang="pt-BR"/>
                <a:t> </a:t>
              </a:r>
            </a:p>
          </p:txBody>
        </p:sp>
        <p:sp>
          <p:nvSpPr>
            <p:cNvPr id="18" name="Rectangle 66">
              <a:extLst>
                <a:ext uri="{FF2B5EF4-FFF2-40B4-BE49-F238E27FC236}">
                  <a16:creationId xmlns:a16="http://schemas.microsoft.com/office/drawing/2014/main" id="{C01452E4-51B1-4BA5-B381-9898CA06A369}"/>
                </a:ext>
              </a:extLst>
            </p:cNvPr>
            <p:cNvSpPr>
              <a:spLocks noChangeArrowheads="1"/>
            </p:cNvSpPr>
            <p:nvPr userDrawn="1"/>
          </p:nvSpPr>
          <p:spPr bwMode="auto">
            <a:xfrm>
              <a:off x="1927"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19" name="Rectangle 67">
              <a:extLst>
                <a:ext uri="{FF2B5EF4-FFF2-40B4-BE49-F238E27FC236}">
                  <a16:creationId xmlns:a16="http://schemas.microsoft.com/office/drawing/2014/main" id="{8EDDAD9D-4D51-4079-A9EA-AD773354996D}"/>
                </a:ext>
              </a:extLst>
            </p:cNvPr>
            <p:cNvSpPr>
              <a:spLocks noChangeArrowheads="1"/>
            </p:cNvSpPr>
            <p:nvPr userDrawn="1"/>
          </p:nvSpPr>
          <p:spPr bwMode="auto">
            <a:xfrm>
              <a:off x="2890" y="0"/>
              <a:ext cx="959"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20" name="Rectangle 68">
              <a:extLst>
                <a:ext uri="{FF2B5EF4-FFF2-40B4-BE49-F238E27FC236}">
                  <a16:creationId xmlns:a16="http://schemas.microsoft.com/office/drawing/2014/main" id="{2BE43F9F-0349-4C8D-A18B-FA8D2CE6094A}"/>
                </a:ext>
              </a:extLst>
            </p:cNvPr>
            <p:cNvSpPr>
              <a:spLocks noChangeArrowheads="1"/>
            </p:cNvSpPr>
            <p:nvPr userDrawn="1"/>
          </p:nvSpPr>
          <p:spPr bwMode="auto">
            <a:xfrm>
              <a:off x="3842"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sp>
          <p:nvSpPr>
            <p:cNvPr id="21" name="Rectangle 69">
              <a:extLst>
                <a:ext uri="{FF2B5EF4-FFF2-40B4-BE49-F238E27FC236}">
                  <a16:creationId xmlns:a16="http://schemas.microsoft.com/office/drawing/2014/main" id="{F1514C0B-AD0D-4624-BBEF-23FD95045ED8}"/>
                </a:ext>
              </a:extLst>
            </p:cNvPr>
            <p:cNvSpPr>
              <a:spLocks noChangeArrowheads="1"/>
            </p:cNvSpPr>
            <p:nvPr userDrawn="1"/>
          </p:nvSpPr>
          <p:spPr bwMode="auto">
            <a:xfrm>
              <a:off x="4801" y="0"/>
              <a:ext cx="963" cy="18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pt-BR"/>
            </a:p>
          </p:txBody>
        </p:sp>
      </p:grpSp>
    </p:spTree>
    <p:extLst>
      <p:ext uri="{BB962C8B-B14F-4D97-AF65-F5344CB8AC3E}">
        <p14:creationId xmlns:p14="http://schemas.microsoft.com/office/powerpoint/2010/main" val="2909588624"/>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nethereum.readthedocs.io/en/latest/getting-started/"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nterlockledger/rest.client"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mailto:rteixeira@il2.io" TargetMode="External"/><Relationship Id="rId2" Type="http://schemas.openxmlformats.org/officeDocument/2006/relationships/hyperlink" Target="mailto:monoman@gmail.com" TargetMode="External"/><Relationship Id="rId1" Type="http://schemas.openxmlformats.org/officeDocument/2006/relationships/slideLayout" Target="../slideLayouts/slideLayout2.xml"/><Relationship Id="rId4" Type="http://schemas.openxmlformats.org/officeDocument/2006/relationships/hyperlink" Target="https://medium.com/@monom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bitcoin/bitcoin" TargetMode="External"/><Relationship Id="rId3" Type="http://schemas.openxmlformats.org/officeDocument/2006/relationships/diagramLayout" Target="../diagrams/layout1.xml"/><Relationship Id="rId7" Type="http://schemas.openxmlformats.org/officeDocument/2006/relationships/hyperlink" Target="https://github.com/MetacoSA/NBitcoi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a:xfrm>
            <a:off x="676745" y="1266665"/>
            <a:ext cx="7772400" cy="1022350"/>
          </a:xfrm>
        </p:spPr>
        <p:txBody>
          <a:bodyPr>
            <a:normAutofit/>
          </a:bodyPr>
          <a:lstStyle/>
          <a:p>
            <a:r>
              <a:rPr lang="pt-BR" altLang="pt-BR" sz="6000" i="1" cap="none" dirty="0">
                <a:solidFill>
                  <a:srgbClr val="00549A"/>
                </a:solidFill>
              </a:rPr>
              <a:t>Blockchain e .NET</a:t>
            </a:r>
          </a:p>
        </p:txBody>
      </p:sp>
      <p:sp>
        <p:nvSpPr>
          <p:cNvPr id="17411" name="Espaço Reservado para Texto 2"/>
          <p:cNvSpPr>
            <a:spLocks noGrp="1"/>
          </p:cNvSpPr>
          <p:nvPr>
            <p:ph type="body" idx="1"/>
          </p:nvPr>
        </p:nvSpPr>
        <p:spPr>
          <a:xfrm>
            <a:off x="653581" y="2427734"/>
            <a:ext cx="7763814" cy="1026137"/>
          </a:xfrm>
        </p:spPr>
        <p:txBody>
          <a:bodyPr/>
          <a:lstStyle/>
          <a:p>
            <a:pPr algn="r"/>
            <a:r>
              <a:rPr lang="pt-BR" altLang="pt-BR" sz="2200" b="1" dirty="0"/>
              <a:t>'Molhando a ponta dos pés' com </a:t>
            </a:r>
            <a:br>
              <a:rPr lang="pt-BR" altLang="pt-BR" sz="2200" b="1" dirty="0"/>
            </a:br>
            <a:r>
              <a:rPr lang="pt-BR" altLang="pt-BR" sz="2200" b="1" dirty="0" err="1"/>
              <a:t>Nbitcoin</a:t>
            </a:r>
            <a:r>
              <a:rPr lang="pt-BR" altLang="pt-BR" sz="2200" b="1" dirty="0"/>
              <a:t>, </a:t>
            </a:r>
            <a:r>
              <a:rPr lang="pt-BR" altLang="pt-BR" sz="2200" b="1" dirty="0" err="1"/>
              <a:t>Nethereum</a:t>
            </a:r>
            <a:r>
              <a:rPr lang="pt-BR" altLang="pt-BR" sz="2200" b="1" dirty="0"/>
              <a:t> e </a:t>
            </a:r>
            <a:r>
              <a:rPr lang="pt-BR" altLang="pt-BR" sz="2200" b="1" dirty="0" err="1"/>
              <a:t>InterlockLedger</a:t>
            </a:r>
            <a:endParaRPr lang="pt-BR" altLang="pt-BR" sz="2200" b="1" dirty="0"/>
          </a:p>
        </p:txBody>
      </p:sp>
      <p:sp>
        <p:nvSpPr>
          <p:cNvPr id="4" name="Rectangle 3">
            <a:extLst>
              <a:ext uri="{FF2B5EF4-FFF2-40B4-BE49-F238E27FC236}">
                <a16:creationId xmlns:a16="http://schemas.microsoft.com/office/drawing/2014/main" id="{2A20031D-6B2F-42CC-BC15-A757F9AA2A01}"/>
              </a:ext>
            </a:extLst>
          </p:cNvPr>
          <p:cNvSpPr txBox="1">
            <a:spLocks/>
          </p:cNvSpPr>
          <p:nvPr/>
        </p:nvSpPr>
        <p:spPr>
          <a:xfrm>
            <a:off x="1331640" y="3502489"/>
            <a:ext cx="5976392" cy="323850"/>
          </a:xfrm>
          <a:prstGeom prst="rect">
            <a:avLst/>
          </a:prstGeom>
        </p:spPr>
        <p:txBody>
          <a:bodyPr vert="horz" lIns="91440" tIns="45720" rIns="91440" bIns="45720" rtlCol="0">
            <a:noAutofit/>
          </a:bodyPr>
          <a:lstStyle>
            <a:lvl1pPr marL="0" indent="0" algn="ctr" defTabSz="685800" rtl="0" eaLnBrk="1" latinLnBrk="0" hangingPunct="1">
              <a:lnSpc>
                <a:spcPct val="120000"/>
              </a:lnSpc>
              <a:spcBef>
                <a:spcPts val="750"/>
              </a:spcBef>
              <a:buClr>
                <a:schemeClr val="tx1"/>
              </a:buClr>
              <a:buFont typeface="Arial" panose="020B0604020202020204" pitchFamily="34" charset="0"/>
              <a:buNone/>
              <a:defRPr sz="1500" kern="1200" cap="none" baseline="0">
                <a:solidFill>
                  <a:schemeClr val="bg1">
                    <a:lumMod val="50000"/>
                  </a:schemeClr>
                </a:solidFill>
                <a:effectLst/>
                <a:latin typeface="Calibri" panose="020F0502020204030204" pitchFamily="34" charset="0"/>
                <a:ea typeface="+mn-ea"/>
                <a:cs typeface="Calibri" panose="020F0502020204030204" pitchFamily="34" charset="0"/>
              </a:defRPr>
            </a:lvl1pPr>
            <a:lvl2pPr marL="342900" indent="0" algn="l" defTabSz="685800" rtl="0" eaLnBrk="1" latinLnBrk="0" hangingPunct="1">
              <a:lnSpc>
                <a:spcPct val="120000"/>
              </a:lnSpc>
              <a:spcBef>
                <a:spcPts val="375"/>
              </a:spcBef>
              <a:buClr>
                <a:schemeClr val="tx1"/>
              </a:buClr>
              <a:buFont typeface="Arial" panose="020B0604020202020204" pitchFamily="34" charset="0"/>
              <a:buNone/>
              <a:defRPr sz="1500" kern="1200" cap="all" baseline="0">
                <a:solidFill>
                  <a:schemeClr val="tx1">
                    <a:tint val="75000"/>
                  </a:schemeClr>
                </a:solidFill>
                <a:effectLst/>
                <a:latin typeface="+mn-lt"/>
                <a:ea typeface="+mn-ea"/>
                <a:cs typeface="+mn-cs"/>
              </a:defRPr>
            </a:lvl2pPr>
            <a:lvl3pPr marL="685800" indent="0" algn="l" defTabSz="685800" rtl="0" eaLnBrk="1" latinLnBrk="0" hangingPunct="1">
              <a:lnSpc>
                <a:spcPct val="120000"/>
              </a:lnSpc>
              <a:spcBef>
                <a:spcPts val="375"/>
              </a:spcBef>
              <a:buClr>
                <a:schemeClr val="tx1"/>
              </a:buClr>
              <a:buFont typeface="Arial" panose="020B0604020202020204" pitchFamily="34" charset="0"/>
              <a:buNone/>
              <a:defRPr sz="1350" kern="1200" cap="all" baseline="0">
                <a:solidFill>
                  <a:schemeClr val="tx1">
                    <a:tint val="75000"/>
                  </a:schemeClr>
                </a:solidFill>
                <a:effectLst/>
                <a:latin typeface="+mn-lt"/>
                <a:ea typeface="+mn-ea"/>
                <a:cs typeface="+mn-cs"/>
              </a:defRPr>
            </a:lvl3pPr>
            <a:lvl4pPr marL="10287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4pPr>
            <a:lvl5pPr marL="13716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5pPr>
            <a:lvl6pPr marL="17145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6pPr>
            <a:lvl7pPr marL="20574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7pPr>
            <a:lvl8pPr marL="24003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8pPr>
            <a:lvl9pPr marL="2743200" indent="0" algn="l" defTabSz="685800" rtl="0" eaLnBrk="1" latinLnBrk="0" hangingPunct="1">
              <a:lnSpc>
                <a:spcPct val="120000"/>
              </a:lnSpc>
              <a:spcBef>
                <a:spcPts val="375"/>
              </a:spcBef>
              <a:buClr>
                <a:schemeClr val="tx1"/>
              </a:buClr>
              <a:buFont typeface="Arial" panose="020B0604020202020204" pitchFamily="34" charset="0"/>
              <a:buNone/>
              <a:defRPr sz="1200" kern="1200" cap="all" baseline="0">
                <a:solidFill>
                  <a:schemeClr val="tx1">
                    <a:tint val="75000"/>
                  </a:schemeClr>
                </a:solidFill>
                <a:effectLst/>
                <a:latin typeface="+mn-lt"/>
                <a:ea typeface="+mn-ea"/>
                <a:cs typeface="+mn-cs"/>
              </a:defRPr>
            </a:lvl9pPr>
          </a:lstStyle>
          <a:p>
            <a:pPr algn="l" fontAlgn="auto">
              <a:spcAft>
                <a:spcPts val="0"/>
              </a:spcAft>
            </a:pPr>
            <a:r>
              <a:rPr lang="pt-BR" altLang="pt-BR" sz="2000" b="1" dirty="0">
                <a:solidFill>
                  <a:srgbClr val="0070C0"/>
                </a:solidFill>
              </a:rPr>
              <a:t>Rafael Teixeira - </a:t>
            </a:r>
            <a:r>
              <a:rPr lang="pt-BR" altLang="pt-BR" sz="2000" b="1" dirty="0" err="1">
                <a:solidFill>
                  <a:schemeClr val="accent1"/>
                </a:solidFill>
              </a:rPr>
              <a:t>Monoman</a:t>
            </a:r>
            <a:r>
              <a:rPr lang="pt-BR" altLang="pt-BR" sz="2000" b="1" dirty="0">
                <a:solidFill>
                  <a:srgbClr val="0070C0"/>
                </a:solidFill>
              </a:rPr>
              <a:t> </a:t>
            </a:r>
            <a:endParaRPr lang="pt-BR" altLang="pt-BR" sz="2000" b="1" i="1" dirty="0">
              <a:solidFill>
                <a:schemeClr val="accent6">
                  <a:lumMod val="50000"/>
                </a:schemeClr>
              </a:solidFill>
            </a:endParaRPr>
          </a:p>
        </p:txBody>
      </p:sp>
      <p:sp>
        <p:nvSpPr>
          <p:cNvPr id="5" name="Text Box 18">
            <a:extLst>
              <a:ext uri="{FF2B5EF4-FFF2-40B4-BE49-F238E27FC236}">
                <a16:creationId xmlns:a16="http://schemas.microsoft.com/office/drawing/2014/main" id="{E8E23FB4-5E8F-4F1C-BCD9-EC9D1651CD96}"/>
              </a:ext>
            </a:extLst>
          </p:cNvPr>
          <p:cNvSpPr txBox="1">
            <a:spLocks noChangeArrowheads="1"/>
          </p:cNvSpPr>
          <p:nvPr/>
        </p:nvSpPr>
        <p:spPr bwMode="auto">
          <a:xfrm>
            <a:off x="611188" y="3925888"/>
            <a:ext cx="7848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Blip>
                <a:blip r:embed="rId2"/>
              </a:buBlip>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Blip>
                <a:blip r:embed="rId2"/>
              </a:buBlip>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Blip>
                <a:blip r:embed="rId2"/>
              </a:buBlip>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Blip>
                <a:blip r:embed="rId2"/>
              </a:buBlip>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Blip>
                <a:blip r:embed="rId2"/>
              </a:buBlip>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Blip>
                <a:blip r:embed="rId2"/>
              </a:buBlip>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Blip>
                <a:blip r:embed="rId2"/>
              </a:buBlip>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Blip>
                <a:blip r:embed="rId2"/>
              </a:buBlip>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Blip>
                <a:blip r:embed="rId2"/>
              </a:buBlip>
              <a:defRPr i="1">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dirty="0"/>
              <a:t>Desenvolvedor que prefere .NET e C# para construir soluções, </a:t>
            </a:r>
            <a:br>
              <a:rPr lang="pt-BR" altLang="pt-BR" sz="1800" dirty="0"/>
            </a:br>
            <a:r>
              <a:rPr lang="pt-BR" altLang="pt-BR" sz="1800" dirty="0"/>
              <a:t>mas usa as ferramentas mais apropriadas, sempre.</a:t>
            </a:r>
          </a:p>
          <a:p>
            <a:pPr algn="ctr" eaLnBrk="1" hangingPunct="1">
              <a:spcBef>
                <a:spcPct val="0"/>
              </a:spcBef>
              <a:buFontTx/>
              <a:buNone/>
            </a:pPr>
            <a:endParaRPr lang="pt-BR" altLang="pt-B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de Código</a:t>
            </a:r>
          </a:p>
        </p:txBody>
      </p:sp>
      <p:sp>
        <p:nvSpPr>
          <p:cNvPr id="3" name="Espaço Reservado para Conteúdo 2"/>
          <p:cNvSpPr>
            <a:spLocks noGrp="1"/>
          </p:cNvSpPr>
          <p:nvPr>
            <p:ph idx="1"/>
          </p:nvPr>
        </p:nvSpPr>
        <p:spPr>
          <a:xfrm>
            <a:off x="685331" y="1299814"/>
            <a:ext cx="7773339" cy="2568080"/>
          </a:xfrm>
        </p:spPr>
        <p:txBody>
          <a:bodyPr/>
          <a:lstStyle/>
          <a:p>
            <a:pPr marL="0" indent="0" algn="ctr">
              <a:lnSpc>
                <a:spcPct val="150000"/>
              </a:lnSpc>
              <a:buNone/>
            </a:pPr>
            <a:r>
              <a:rPr lang="pt-BR" sz="9600" b="1" dirty="0" err="1">
                <a:solidFill>
                  <a:schemeClr val="tx2">
                    <a:lumMod val="60000"/>
                    <a:lumOff val="40000"/>
                  </a:schemeClr>
                </a:solidFill>
                <a:latin typeface="Noto Sans" panose="020B0502040504020204" pitchFamily="34" charset="0"/>
              </a:rPr>
              <a:t>Nethereum</a:t>
            </a:r>
            <a:endParaRPr lang="pt-BR" sz="9600" b="1" dirty="0">
              <a:solidFill>
                <a:schemeClr val="tx2">
                  <a:lumMod val="60000"/>
                  <a:lumOff val="40000"/>
                </a:schemeClr>
              </a:solidFill>
              <a:latin typeface="Noto Sans" panose="020B0502040504020204" pitchFamily="34" charset="0"/>
            </a:endParaRPr>
          </a:p>
        </p:txBody>
      </p:sp>
      <p:sp>
        <p:nvSpPr>
          <p:cNvPr id="4" name="CaixaDeTexto 3">
            <a:extLst>
              <a:ext uri="{FF2B5EF4-FFF2-40B4-BE49-F238E27FC236}">
                <a16:creationId xmlns:a16="http://schemas.microsoft.com/office/drawing/2014/main" id="{4E14DF2F-78D2-4D13-ABE4-740FF3F0D1DB}"/>
              </a:ext>
            </a:extLst>
          </p:cNvPr>
          <p:cNvSpPr txBox="1"/>
          <p:nvPr/>
        </p:nvSpPr>
        <p:spPr>
          <a:xfrm>
            <a:off x="1007604" y="3939902"/>
            <a:ext cx="7128792" cy="646331"/>
          </a:xfrm>
          <a:prstGeom prst="rect">
            <a:avLst/>
          </a:prstGeom>
          <a:noFill/>
        </p:spPr>
        <p:txBody>
          <a:bodyPr wrap="square" rtlCol="0">
            <a:spAutoFit/>
          </a:bodyPr>
          <a:lstStyle/>
          <a:p>
            <a:pPr algn="ctr"/>
            <a:r>
              <a:rPr lang="pt-BR" dirty="0">
                <a:solidFill>
                  <a:srgbClr val="00549A"/>
                </a:solidFill>
                <a:hlinkClick r:id="rId2">
                  <a:extLst>
                    <a:ext uri="{A12FA001-AC4F-418D-AE19-62706E023703}">
                      <ahyp:hlinkClr xmlns:ahyp="http://schemas.microsoft.com/office/drawing/2018/hyperlinkcolor" val="tx"/>
                    </a:ext>
                  </a:extLst>
                </a:hlinkClick>
              </a:rPr>
              <a:t>https://nethereum.readthedocs.io/en/latest/getting-started/</a:t>
            </a:r>
            <a:endParaRPr lang="pt-BR" dirty="0">
              <a:solidFill>
                <a:srgbClr val="00549A"/>
              </a:solidFill>
            </a:endParaRPr>
          </a:p>
          <a:p>
            <a:pPr algn="ctr"/>
            <a:endParaRPr lang="pt-BR" dirty="0">
              <a:solidFill>
                <a:srgbClr val="00549A"/>
              </a:solidFill>
            </a:endParaRPr>
          </a:p>
        </p:txBody>
      </p:sp>
    </p:spTree>
    <p:extLst>
      <p:ext uri="{BB962C8B-B14F-4D97-AF65-F5344CB8AC3E}">
        <p14:creationId xmlns:p14="http://schemas.microsoft.com/office/powerpoint/2010/main" val="164877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InterlockLedger</a:t>
            </a:r>
            <a:endParaRPr lang="pt-BR" dirty="0"/>
          </a:p>
        </p:txBody>
      </p:sp>
      <p:graphicFrame>
        <p:nvGraphicFramePr>
          <p:cNvPr id="4" name="Espaço Reservado para Conteúdo 3"/>
          <p:cNvGraphicFramePr>
            <a:graphicFrameLocks noGrp="1"/>
          </p:cNvGraphicFramePr>
          <p:nvPr>
            <p:ph sz="quarter" idx="13"/>
            <p:extLst>
              <p:ext uri="{D42A27DB-BD31-4B8C-83A1-F6EECF244321}">
                <p14:modId xmlns:p14="http://schemas.microsoft.com/office/powerpoint/2010/main" val="271013414"/>
              </p:ext>
            </p:extLst>
          </p:nvPr>
        </p:nvGraphicFramePr>
        <p:xfrm>
          <a:off x="2483768" y="3146267"/>
          <a:ext cx="6120680" cy="1297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ângulo 2"/>
          <p:cNvSpPr/>
          <p:nvPr/>
        </p:nvSpPr>
        <p:spPr>
          <a:xfrm>
            <a:off x="230188" y="4525948"/>
            <a:ext cx="4959050" cy="461665"/>
          </a:xfrm>
          <a:prstGeom prst="rect">
            <a:avLst/>
          </a:prstGeom>
        </p:spPr>
        <p:txBody>
          <a:bodyPr wrap="none">
            <a:spAutoFit/>
          </a:bodyPr>
          <a:lstStyle/>
          <a:p>
            <a:r>
              <a:rPr lang="pt-BR" sz="2400" dirty="0">
                <a:solidFill>
                  <a:srgbClr val="00549A"/>
                </a:solidFill>
              </a:rPr>
              <a:t>Site: </a:t>
            </a:r>
            <a:r>
              <a:rPr lang="pt-BR" sz="2400" dirty="0">
                <a:solidFill>
                  <a:schemeClr val="accent6">
                    <a:lumMod val="75000"/>
                  </a:schemeClr>
                </a:solidFill>
              </a:rPr>
              <a:t>https://interlockledger.network</a:t>
            </a:r>
          </a:p>
        </p:txBody>
      </p:sp>
      <p:sp>
        <p:nvSpPr>
          <p:cNvPr id="5" name="CaixaDeTexto 4"/>
          <p:cNvSpPr txBox="1"/>
          <p:nvPr/>
        </p:nvSpPr>
        <p:spPr>
          <a:xfrm>
            <a:off x="250825" y="1347614"/>
            <a:ext cx="7273503" cy="1754326"/>
          </a:xfrm>
          <a:prstGeom prst="rect">
            <a:avLst/>
          </a:prstGeom>
          <a:noFill/>
        </p:spPr>
        <p:txBody>
          <a:bodyPr wrap="square" rtlCol="0">
            <a:spAutoFit/>
          </a:bodyPr>
          <a:lstStyle/>
          <a:p>
            <a:r>
              <a:rPr lang="pt-BR" dirty="0"/>
              <a:t>Esta é uma rede em que os nós estão escritos em C# e rodam em .NET Core tanto em Linux como em Windows.</a:t>
            </a:r>
          </a:p>
          <a:p>
            <a:endParaRPr lang="pt-BR" dirty="0"/>
          </a:p>
          <a:p>
            <a:r>
              <a:rPr lang="pt-BR" dirty="0"/>
              <a:t>Usa um novo conceito em que as cadeias de cada nó crescem independentemente, sob responsabilidade de seus donos, mas se interligam para garantir a imutabilidade.</a:t>
            </a:r>
          </a:p>
        </p:txBody>
      </p:sp>
    </p:spTree>
    <p:extLst>
      <p:ext uri="{BB962C8B-B14F-4D97-AF65-F5344CB8AC3E}">
        <p14:creationId xmlns:p14="http://schemas.microsoft.com/office/powerpoint/2010/main" val="1307545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de Código</a:t>
            </a:r>
          </a:p>
        </p:txBody>
      </p:sp>
      <p:sp>
        <p:nvSpPr>
          <p:cNvPr id="3" name="Espaço Reservado para Conteúdo 2"/>
          <p:cNvSpPr>
            <a:spLocks noGrp="1"/>
          </p:cNvSpPr>
          <p:nvPr>
            <p:ph idx="1"/>
          </p:nvPr>
        </p:nvSpPr>
        <p:spPr>
          <a:xfrm>
            <a:off x="685331" y="1347614"/>
            <a:ext cx="7773339" cy="2568080"/>
          </a:xfrm>
        </p:spPr>
        <p:txBody>
          <a:bodyPr>
            <a:normAutofit fontScale="62500" lnSpcReduction="20000"/>
          </a:bodyPr>
          <a:lstStyle/>
          <a:p>
            <a:pPr marL="0" indent="0" algn="ctr">
              <a:lnSpc>
                <a:spcPct val="150000"/>
              </a:lnSpc>
              <a:buNone/>
            </a:pPr>
            <a:r>
              <a:rPr lang="pt-BR" sz="9600" b="1" dirty="0" err="1">
                <a:solidFill>
                  <a:schemeClr val="accent2">
                    <a:lumMod val="50000"/>
                  </a:schemeClr>
                </a:solidFill>
                <a:latin typeface="Noto Sans" panose="020B0502040504020204" pitchFamily="34" charset="0"/>
              </a:rPr>
              <a:t>InterlockLedger</a:t>
            </a:r>
            <a:br>
              <a:rPr lang="pt-BR" sz="9600" b="1" dirty="0">
                <a:solidFill>
                  <a:schemeClr val="accent2">
                    <a:lumMod val="50000"/>
                  </a:schemeClr>
                </a:solidFill>
                <a:latin typeface="Noto Sans" panose="020B0502040504020204" pitchFamily="34" charset="0"/>
              </a:rPr>
            </a:br>
            <a:r>
              <a:rPr lang="pt-BR" sz="9600" b="1" dirty="0">
                <a:solidFill>
                  <a:schemeClr val="accent2">
                    <a:lumMod val="50000"/>
                  </a:schemeClr>
                </a:solidFill>
                <a:latin typeface="Noto Sans" panose="020B0502040504020204" pitchFamily="34" charset="0"/>
              </a:rPr>
              <a:t>.</a:t>
            </a:r>
            <a:r>
              <a:rPr lang="pt-BR" sz="9600" b="1" dirty="0" err="1">
                <a:solidFill>
                  <a:schemeClr val="accent2">
                    <a:lumMod val="50000"/>
                  </a:schemeClr>
                </a:solidFill>
                <a:latin typeface="Noto Sans" panose="020B0502040504020204" pitchFamily="34" charset="0"/>
              </a:rPr>
              <a:t>Rest.Client</a:t>
            </a:r>
            <a:endParaRPr lang="pt-BR" sz="9600" b="1" dirty="0">
              <a:solidFill>
                <a:schemeClr val="accent2">
                  <a:lumMod val="50000"/>
                </a:schemeClr>
              </a:solidFill>
              <a:latin typeface="Noto Sans" panose="020B0502040504020204" pitchFamily="34" charset="0"/>
            </a:endParaRPr>
          </a:p>
        </p:txBody>
      </p:sp>
      <p:sp>
        <p:nvSpPr>
          <p:cNvPr id="4" name="CaixaDeTexto 3">
            <a:extLst>
              <a:ext uri="{FF2B5EF4-FFF2-40B4-BE49-F238E27FC236}">
                <a16:creationId xmlns:a16="http://schemas.microsoft.com/office/drawing/2014/main" id="{E68C28E6-99D1-4356-BB23-5B3CA44B2B72}"/>
              </a:ext>
            </a:extLst>
          </p:cNvPr>
          <p:cNvSpPr txBox="1"/>
          <p:nvPr/>
        </p:nvSpPr>
        <p:spPr>
          <a:xfrm>
            <a:off x="1007604" y="4146634"/>
            <a:ext cx="7128792" cy="369332"/>
          </a:xfrm>
          <a:prstGeom prst="rect">
            <a:avLst/>
          </a:prstGeom>
          <a:noFill/>
        </p:spPr>
        <p:txBody>
          <a:bodyPr wrap="square" rtlCol="0">
            <a:spAutoFit/>
          </a:bodyPr>
          <a:lstStyle/>
          <a:p>
            <a:pPr algn="ctr"/>
            <a:r>
              <a:rPr lang="pt-BR" dirty="0">
                <a:solidFill>
                  <a:srgbClr val="00549A"/>
                </a:solidFill>
                <a:hlinkClick r:id="rId2">
                  <a:extLst>
                    <a:ext uri="{A12FA001-AC4F-418D-AE19-62706E023703}">
                      <ahyp:hlinkClr xmlns:ahyp="http://schemas.microsoft.com/office/drawing/2018/hyperlinkcolor" val="tx"/>
                    </a:ext>
                  </a:extLst>
                </a:hlinkClick>
              </a:rPr>
              <a:t>https://github.com/interlockledger/rest.client</a:t>
            </a:r>
            <a:endParaRPr lang="pt-BR" dirty="0">
              <a:solidFill>
                <a:srgbClr val="00549A"/>
              </a:solidFill>
            </a:endParaRPr>
          </a:p>
        </p:txBody>
      </p:sp>
    </p:spTree>
    <p:extLst>
      <p:ext uri="{BB962C8B-B14F-4D97-AF65-F5344CB8AC3E}">
        <p14:creationId xmlns:p14="http://schemas.microsoft.com/office/powerpoint/2010/main" val="203732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r>
              <a:rPr lang="pt-BR" altLang="pt-BR"/>
              <a:t>Rafael Teixeira</a:t>
            </a:r>
          </a:p>
        </p:txBody>
      </p:sp>
      <p:sp>
        <p:nvSpPr>
          <p:cNvPr id="3" name="Espaço Reservado para Conteúdo 2"/>
          <p:cNvSpPr>
            <a:spLocks noGrp="1"/>
          </p:cNvSpPr>
          <p:nvPr>
            <p:ph sz="quarter" idx="13"/>
          </p:nvPr>
        </p:nvSpPr>
        <p:spPr/>
        <p:txBody>
          <a:bodyPr>
            <a:normAutofit/>
          </a:bodyPr>
          <a:lstStyle/>
          <a:p>
            <a:pPr>
              <a:defRPr/>
            </a:pPr>
            <a:r>
              <a:rPr lang="pt-BR" sz="2400" dirty="0"/>
              <a:t>GitHub: </a:t>
            </a:r>
            <a:r>
              <a:rPr lang="pt-BR" sz="2400" dirty="0">
                <a:solidFill>
                  <a:schemeClr val="accent6">
                    <a:lumMod val="50000"/>
                  </a:schemeClr>
                </a:solidFill>
              </a:rPr>
              <a:t>@</a:t>
            </a:r>
            <a:r>
              <a:rPr lang="pt-BR" sz="2400" dirty="0" err="1">
                <a:solidFill>
                  <a:schemeClr val="accent6">
                    <a:lumMod val="50000"/>
                  </a:schemeClr>
                </a:solidFill>
              </a:rPr>
              <a:t>monoman</a:t>
            </a:r>
            <a:endParaRPr lang="pt-BR" sz="2400" dirty="0">
              <a:solidFill>
                <a:schemeClr val="accent6">
                  <a:lumMod val="50000"/>
                </a:schemeClr>
              </a:solidFill>
            </a:endParaRPr>
          </a:p>
          <a:p>
            <a:pPr>
              <a:defRPr/>
            </a:pPr>
            <a:r>
              <a:rPr lang="pt-BR" sz="2400" dirty="0" err="1"/>
              <a:t>Emails</a:t>
            </a:r>
            <a:r>
              <a:rPr lang="pt-BR" sz="2400" dirty="0"/>
              <a:t>: </a:t>
            </a:r>
            <a:r>
              <a:rPr lang="pt-BR" sz="2400" dirty="0">
                <a:solidFill>
                  <a:schemeClr val="accent6">
                    <a:lumMod val="75000"/>
                  </a:schemeClr>
                </a:solidFill>
                <a:hlinkClick r:id="rId2">
                  <a:extLst>
                    <a:ext uri="{A12FA001-AC4F-418D-AE19-62706E023703}">
                      <ahyp:hlinkClr xmlns:ahyp="http://schemas.microsoft.com/office/drawing/2018/hyperlinkcolor" val="tx"/>
                    </a:ext>
                  </a:extLst>
                </a:hlinkClick>
              </a:rPr>
              <a:t>monoman@gmail.com</a:t>
            </a:r>
            <a:r>
              <a:rPr lang="pt-BR" sz="2400" dirty="0">
                <a:solidFill>
                  <a:schemeClr val="accent6">
                    <a:lumMod val="75000"/>
                  </a:schemeClr>
                </a:solidFill>
              </a:rPr>
              <a:t> </a:t>
            </a:r>
            <a:r>
              <a:rPr lang="pt-BR" sz="2400" dirty="0"/>
              <a:t>e</a:t>
            </a:r>
            <a:r>
              <a:rPr lang="pt-BR" sz="2400" dirty="0">
                <a:solidFill>
                  <a:schemeClr val="accent6">
                    <a:lumMod val="75000"/>
                  </a:schemeClr>
                </a:solidFill>
              </a:rPr>
              <a:t> </a:t>
            </a:r>
            <a:r>
              <a:rPr lang="pt-BR" sz="2400" dirty="0">
                <a:solidFill>
                  <a:schemeClr val="accent6">
                    <a:lumMod val="75000"/>
                  </a:schemeClr>
                </a:solidFill>
                <a:hlinkClick r:id="rId3">
                  <a:extLst>
                    <a:ext uri="{A12FA001-AC4F-418D-AE19-62706E023703}">
                      <ahyp:hlinkClr xmlns:ahyp="http://schemas.microsoft.com/office/drawing/2018/hyperlinkcolor" val="tx"/>
                    </a:ext>
                  </a:extLst>
                </a:hlinkClick>
              </a:rPr>
              <a:t>rteixeira@il2.io</a:t>
            </a:r>
            <a:endParaRPr lang="pt-BR" sz="2400" dirty="0">
              <a:solidFill>
                <a:schemeClr val="accent6">
                  <a:lumMod val="75000"/>
                </a:schemeClr>
              </a:solidFill>
            </a:endParaRPr>
          </a:p>
          <a:p>
            <a:pPr>
              <a:defRPr/>
            </a:pPr>
            <a:r>
              <a:rPr lang="pt-BR" sz="2400" dirty="0"/>
              <a:t>Twitter: </a:t>
            </a:r>
            <a:r>
              <a:rPr lang="pt-BR" sz="2400" dirty="0">
                <a:solidFill>
                  <a:schemeClr val="accent6">
                    <a:lumMod val="50000"/>
                  </a:schemeClr>
                </a:solidFill>
              </a:rPr>
              <a:t>@</a:t>
            </a:r>
            <a:r>
              <a:rPr lang="pt-BR" sz="2400" dirty="0" err="1">
                <a:solidFill>
                  <a:schemeClr val="accent6">
                    <a:lumMod val="50000"/>
                  </a:schemeClr>
                </a:solidFill>
              </a:rPr>
              <a:t>monomanbr</a:t>
            </a:r>
            <a:endParaRPr lang="pt-BR" sz="2400" dirty="0">
              <a:solidFill>
                <a:schemeClr val="accent6">
                  <a:lumMod val="50000"/>
                </a:schemeClr>
              </a:solidFill>
            </a:endParaRPr>
          </a:p>
          <a:p>
            <a:pPr>
              <a:defRPr/>
            </a:pPr>
            <a:r>
              <a:rPr lang="pt-BR" sz="2400" dirty="0" err="1"/>
              <a:t>Medium</a:t>
            </a:r>
            <a:r>
              <a:rPr lang="pt-BR" sz="2400" dirty="0"/>
              <a:t>: </a:t>
            </a:r>
            <a:r>
              <a:rPr lang="pt-BR" sz="2400" dirty="0">
                <a:solidFill>
                  <a:schemeClr val="accent6">
                    <a:lumMod val="50000"/>
                  </a:schemeClr>
                </a:solidFill>
                <a:hlinkClick r:id="rId4">
                  <a:extLst>
                    <a:ext uri="{A12FA001-AC4F-418D-AE19-62706E023703}">
                      <ahyp:hlinkClr xmlns:ahyp="http://schemas.microsoft.com/office/drawing/2018/hyperlinkcolor" val="tx"/>
                    </a:ext>
                  </a:extLst>
                </a:hlinkClick>
              </a:rPr>
              <a:t>@monoman</a:t>
            </a:r>
            <a:endParaRPr lang="pt-BR" sz="2400" dirty="0">
              <a:solidFill>
                <a:schemeClr val="accent6">
                  <a:lumMod val="50000"/>
                </a:schemeClr>
              </a:solidFill>
            </a:endParaRPr>
          </a:p>
          <a:p>
            <a:pPr>
              <a:defRPr/>
            </a:pPr>
            <a:endParaRPr lang="pt-BR" sz="2400" dirty="0"/>
          </a:p>
          <a:p>
            <a:pPr>
              <a:defRPr/>
            </a:pPr>
            <a:endParaRPr lang="pt-B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Blockchain</a:t>
            </a:r>
            <a:endParaRPr lang="pt-BR" dirty="0"/>
          </a:p>
        </p:txBody>
      </p:sp>
      <p:sp>
        <p:nvSpPr>
          <p:cNvPr id="3" name="Espaço Reservado para Conteúdo 2"/>
          <p:cNvSpPr>
            <a:spLocks noGrp="1"/>
          </p:cNvSpPr>
          <p:nvPr>
            <p:ph sz="quarter" idx="13"/>
          </p:nvPr>
        </p:nvSpPr>
        <p:spPr/>
        <p:txBody>
          <a:bodyPr>
            <a:normAutofit/>
          </a:bodyPr>
          <a:lstStyle/>
          <a:p>
            <a:pPr marL="0" indent="0">
              <a:buNone/>
            </a:pPr>
            <a:r>
              <a:rPr lang="pt-BR" sz="2000"/>
              <a:t>A cadeia de blocos (</a:t>
            </a:r>
            <a:r>
              <a:rPr lang="pt-BR" sz="2000">
                <a:solidFill>
                  <a:srgbClr val="EF8206"/>
                </a:solidFill>
              </a:rPr>
              <a:t>blockchain</a:t>
            </a:r>
            <a:r>
              <a:rPr lang="pt-BR" sz="2000"/>
              <a:t>) fornece um registro público de dados, um registro ordenado e datado das transações ou registros. Este sistema é usado para proteger contra modificação de registros anteriores, portanto ele é imutável para trás. </a:t>
            </a:r>
          </a:p>
          <a:p>
            <a:pPr marL="0" indent="0" algn="r">
              <a:buNone/>
            </a:pPr>
            <a:r>
              <a:rPr lang="pt-BR" sz="2400" i="1">
                <a:solidFill>
                  <a:srgbClr val="E53112"/>
                </a:solidFill>
              </a:rPr>
              <a:t>Funciona como um banco de dados distribuído que </a:t>
            </a:r>
            <a:br>
              <a:rPr lang="pt-BR" sz="2400" i="1">
                <a:solidFill>
                  <a:srgbClr val="E53112"/>
                </a:solidFill>
              </a:rPr>
            </a:br>
            <a:r>
              <a:rPr lang="pt-BR" sz="2400" b="1" i="1">
                <a:solidFill>
                  <a:srgbClr val="E53112"/>
                </a:solidFill>
              </a:rPr>
              <a:t>só aceita inserções</a:t>
            </a:r>
            <a:r>
              <a:rPr lang="pt-BR" sz="2400" i="1">
                <a:solidFill>
                  <a:srgbClr val="E53112"/>
                </a:solidFill>
              </a:rPr>
              <a:t>.</a:t>
            </a:r>
            <a:endParaRPr lang="pt-BR" sz="2400" i="1" dirty="0">
              <a:solidFill>
                <a:srgbClr val="E53112"/>
              </a:solidFill>
            </a:endParaRPr>
          </a:p>
        </p:txBody>
      </p:sp>
    </p:spTree>
    <p:extLst>
      <p:ext uri="{BB962C8B-B14F-4D97-AF65-F5344CB8AC3E}">
        <p14:creationId xmlns:p14="http://schemas.microsoft.com/office/powerpoint/2010/main" val="16331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Blockchain</a:t>
            </a:r>
          </a:p>
        </p:txBody>
      </p:sp>
      <p:sp>
        <p:nvSpPr>
          <p:cNvPr id="3" name="Espaço Reservado para Conteúdo 2"/>
          <p:cNvSpPr>
            <a:spLocks noGrp="1"/>
          </p:cNvSpPr>
          <p:nvPr>
            <p:ph sz="quarter" idx="13"/>
          </p:nvPr>
        </p:nvSpPr>
        <p:spPr>
          <a:xfrm>
            <a:off x="685330" y="1775320"/>
            <a:ext cx="7772870" cy="3028678"/>
          </a:xfrm>
        </p:spPr>
        <p:txBody>
          <a:bodyPr>
            <a:normAutofit/>
          </a:bodyPr>
          <a:lstStyle/>
          <a:p>
            <a:pPr marL="0" indent="0">
              <a:buNone/>
            </a:pPr>
            <a:r>
              <a:rPr lang="pt-BR" sz="1800" dirty="0"/>
              <a:t>Nas implementações mais tradicionais, cada nó completo na rede armazena de forma independente uma cadeia de blocos contendo apenas blocos validados por esse nó. Quando vários nós têm todos os mesmos blocos em sua cadeia de blocos, eles são considerados como consensuais. </a:t>
            </a:r>
          </a:p>
          <a:p>
            <a:pPr marL="0" indent="0" algn="r">
              <a:buNone/>
            </a:pPr>
            <a:r>
              <a:rPr lang="pt-BR" sz="1800" i="1" dirty="0">
                <a:solidFill>
                  <a:srgbClr val="E53112"/>
                </a:solidFill>
              </a:rPr>
              <a:t>As regras de validação que estes nós seguem para manter o consenso são chamadas de </a:t>
            </a:r>
            <a:r>
              <a:rPr lang="pt-BR" sz="1800" b="1" i="1" dirty="0">
                <a:solidFill>
                  <a:srgbClr val="E53112"/>
                </a:solidFill>
              </a:rPr>
              <a:t>regras de consenso</a:t>
            </a:r>
            <a:r>
              <a:rPr lang="pt-BR" sz="1800" i="1" dirty="0">
                <a:solidFill>
                  <a:srgbClr val="E53112"/>
                </a:solidFill>
              </a:rPr>
              <a:t>.</a:t>
            </a:r>
          </a:p>
          <a:p>
            <a:pPr marL="0" indent="0">
              <a:buNone/>
            </a:pPr>
            <a:r>
              <a:rPr lang="pt-BR" sz="1800" dirty="0"/>
              <a:t>Novas implementações e variações (</a:t>
            </a:r>
            <a:r>
              <a:rPr lang="pt-BR" sz="1800" i="1" dirty="0"/>
              <a:t>sidechains</a:t>
            </a:r>
            <a:r>
              <a:rPr lang="pt-BR" sz="1800" dirty="0"/>
              <a:t>), trabalham com cadeias com conteúdos diferentes, que são interligadas.</a:t>
            </a:r>
          </a:p>
          <a:p>
            <a:pPr marL="0" indent="0">
              <a:buNone/>
            </a:pPr>
            <a:endParaRPr lang="pt-BR" sz="1800" i="1" dirty="0">
              <a:solidFill>
                <a:srgbClr val="E53112"/>
              </a:solidFill>
            </a:endParaRPr>
          </a:p>
        </p:txBody>
      </p:sp>
    </p:spTree>
    <p:extLst>
      <p:ext uri="{BB962C8B-B14F-4D97-AF65-F5344CB8AC3E}">
        <p14:creationId xmlns:p14="http://schemas.microsoft.com/office/powerpoint/2010/main" val="226452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xplosão 2 5"/>
          <p:cNvSpPr/>
          <p:nvPr/>
        </p:nvSpPr>
        <p:spPr>
          <a:xfrm>
            <a:off x="6300192" y="463888"/>
            <a:ext cx="2016224" cy="1365280"/>
          </a:xfrm>
          <a:prstGeom prst="irregularSeal2">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path path="circle">
              <a:fillToRect l="100000" t="100000"/>
            </a:path>
            <a:tileRect r="-100000" b="-10000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pt-BR" sz="2000" i="1" dirty="0">
                <a:solidFill>
                  <a:schemeClr val="accent5">
                    <a:lumMod val="50000"/>
                  </a:schemeClr>
                </a:solidFill>
                <a:latin typeface="Berlin Sans FB" panose="020E0602020502020306" pitchFamily="34" charset="0"/>
              </a:rPr>
              <a:t>Maus Atores</a:t>
            </a:r>
          </a:p>
        </p:txBody>
      </p:sp>
      <p:sp>
        <p:nvSpPr>
          <p:cNvPr id="2" name="Título 1"/>
          <p:cNvSpPr>
            <a:spLocks noGrp="1"/>
          </p:cNvSpPr>
          <p:nvPr>
            <p:ph type="title"/>
          </p:nvPr>
        </p:nvSpPr>
        <p:spPr/>
        <p:txBody>
          <a:bodyPr/>
          <a:lstStyle/>
          <a:p>
            <a:r>
              <a:rPr lang="pt-BR" dirty="0"/>
              <a:t>Blockchain</a:t>
            </a:r>
          </a:p>
        </p:txBody>
      </p:sp>
      <p:sp>
        <p:nvSpPr>
          <p:cNvPr id="3" name="Espaço Reservado para Conteúdo 2"/>
          <p:cNvSpPr>
            <a:spLocks noGrp="1"/>
          </p:cNvSpPr>
          <p:nvPr>
            <p:ph sz="quarter" idx="13"/>
          </p:nvPr>
        </p:nvSpPr>
        <p:spPr>
          <a:xfrm>
            <a:off x="685330" y="1775320"/>
            <a:ext cx="7772870" cy="2956670"/>
          </a:xfrm>
        </p:spPr>
        <p:txBody>
          <a:bodyPr>
            <a:normAutofit/>
          </a:bodyPr>
          <a:lstStyle/>
          <a:p>
            <a:pPr marL="0" indent="0">
              <a:buNone/>
            </a:pPr>
            <a:r>
              <a:rPr lang="pt-BR" sz="1800" dirty="0"/>
              <a:t>As principais redes de encadeamento de blocos, trabalham com um esquema de consenso baseado em </a:t>
            </a:r>
            <a:r>
              <a:rPr lang="pt-BR" sz="1800" i="1" dirty="0">
                <a:solidFill>
                  <a:srgbClr val="E53112"/>
                </a:solidFill>
              </a:rPr>
              <a:t>Prova de Trabalho (</a:t>
            </a:r>
            <a:r>
              <a:rPr lang="pt-BR" sz="1800" i="1" dirty="0" err="1">
                <a:solidFill>
                  <a:srgbClr val="E53112"/>
                </a:solidFill>
              </a:rPr>
              <a:t>PoW</a:t>
            </a:r>
            <a:r>
              <a:rPr lang="pt-BR" sz="1800" i="1" dirty="0">
                <a:solidFill>
                  <a:srgbClr val="E53112"/>
                </a:solidFill>
              </a:rPr>
              <a:t> – </a:t>
            </a:r>
            <a:r>
              <a:rPr lang="pt-BR" sz="1800" i="1" dirty="0" err="1">
                <a:solidFill>
                  <a:srgbClr val="E53112"/>
                </a:solidFill>
              </a:rPr>
              <a:t>Proof</a:t>
            </a:r>
            <a:r>
              <a:rPr lang="pt-BR" sz="1800" i="1" dirty="0">
                <a:solidFill>
                  <a:srgbClr val="E53112"/>
                </a:solidFill>
              </a:rPr>
              <a:t> </a:t>
            </a:r>
            <a:r>
              <a:rPr lang="pt-BR" sz="1800" i="1" dirty="0" err="1">
                <a:solidFill>
                  <a:srgbClr val="E53112"/>
                </a:solidFill>
              </a:rPr>
              <a:t>Of</a:t>
            </a:r>
            <a:r>
              <a:rPr lang="pt-BR" sz="1800" i="1" dirty="0">
                <a:solidFill>
                  <a:srgbClr val="E53112"/>
                </a:solidFill>
              </a:rPr>
              <a:t> </a:t>
            </a:r>
            <a:r>
              <a:rPr lang="pt-BR" sz="1800" i="1" dirty="0" err="1">
                <a:solidFill>
                  <a:srgbClr val="E53112"/>
                </a:solidFill>
              </a:rPr>
              <a:t>Work</a:t>
            </a:r>
            <a:r>
              <a:rPr lang="pt-BR" sz="1800" i="1" dirty="0">
                <a:solidFill>
                  <a:srgbClr val="E53112"/>
                </a:solidFill>
              </a:rPr>
              <a:t>) baseado na dificuldade do cálculo de </a:t>
            </a:r>
            <a:r>
              <a:rPr lang="pt-BR" sz="1800" i="1" dirty="0" err="1">
                <a:solidFill>
                  <a:srgbClr val="E53112"/>
                </a:solidFill>
              </a:rPr>
              <a:t>hashes</a:t>
            </a:r>
            <a:r>
              <a:rPr lang="pt-BR" sz="1800" i="1" dirty="0">
                <a:solidFill>
                  <a:srgbClr val="E53112"/>
                </a:solidFill>
              </a:rPr>
              <a:t> criptográficas</a:t>
            </a:r>
            <a:r>
              <a:rPr lang="pt-BR" sz="1800" dirty="0"/>
              <a:t>. </a:t>
            </a:r>
          </a:p>
          <a:p>
            <a:pPr marL="0" indent="0">
              <a:buNone/>
            </a:pPr>
            <a:r>
              <a:rPr lang="pt-BR" sz="1800" dirty="0"/>
              <a:t>O </a:t>
            </a:r>
            <a:r>
              <a:rPr lang="pt-BR" sz="1800" b="1" dirty="0" err="1">
                <a:solidFill>
                  <a:srgbClr val="00549A"/>
                </a:solidFill>
              </a:rPr>
              <a:t>Ethereum</a:t>
            </a:r>
            <a:r>
              <a:rPr lang="pt-BR" sz="1800" dirty="0"/>
              <a:t>, por exemplo, explora alternativas como </a:t>
            </a:r>
            <a:r>
              <a:rPr lang="pt-BR" sz="1800" i="1" dirty="0">
                <a:solidFill>
                  <a:srgbClr val="E53112"/>
                </a:solidFill>
              </a:rPr>
              <a:t>Prova de Participação (</a:t>
            </a:r>
            <a:r>
              <a:rPr lang="pt-BR" sz="1800" i="1" dirty="0" err="1">
                <a:solidFill>
                  <a:srgbClr val="E53112"/>
                </a:solidFill>
              </a:rPr>
              <a:t>PoS</a:t>
            </a:r>
            <a:r>
              <a:rPr lang="pt-BR" sz="1800" i="1" dirty="0">
                <a:solidFill>
                  <a:srgbClr val="E53112"/>
                </a:solidFill>
              </a:rPr>
              <a:t> – </a:t>
            </a:r>
            <a:r>
              <a:rPr lang="pt-BR" sz="1800" i="1" dirty="0" err="1">
                <a:solidFill>
                  <a:srgbClr val="E53112"/>
                </a:solidFill>
              </a:rPr>
              <a:t>Proof</a:t>
            </a:r>
            <a:r>
              <a:rPr lang="pt-BR" sz="1800" i="1" dirty="0">
                <a:solidFill>
                  <a:srgbClr val="E53112"/>
                </a:solidFill>
              </a:rPr>
              <a:t> </a:t>
            </a:r>
            <a:r>
              <a:rPr lang="pt-BR" sz="1800" i="1" dirty="0" err="1">
                <a:solidFill>
                  <a:srgbClr val="E53112"/>
                </a:solidFill>
              </a:rPr>
              <a:t>of</a:t>
            </a:r>
            <a:r>
              <a:rPr lang="pt-BR" sz="1800" i="1" dirty="0">
                <a:solidFill>
                  <a:srgbClr val="E53112"/>
                </a:solidFill>
              </a:rPr>
              <a:t> </a:t>
            </a:r>
            <a:r>
              <a:rPr lang="pt-BR" sz="1800" i="1" dirty="0" err="1">
                <a:solidFill>
                  <a:srgbClr val="E53112"/>
                </a:solidFill>
              </a:rPr>
              <a:t>Stake</a:t>
            </a:r>
            <a:r>
              <a:rPr lang="pt-BR" sz="1800" i="1" dirty="0">
                <a:solidFill>
                  <a:srgbClr val="E53112"/>
                </a:solidFill>
              </a:rPr>
              <a:t>), como uma evolução mais sustentável</a:t>
            </a:r>
            <a:r>
              <a:rPr lang="pt-BR" sz="1800" dirty="0"/>
              <a:t>.</a:t>
            </a:r>
          </a:p>
          <a:p>
            <a:pPr marL="0" indent="0">
              <a:buNone/>
            </a:pPr>
            <a:r>
              <a:rPr lang="pt-BR" sz="1800" dirty="0"/>
              <a:t>Já o </a:t>
            </a:r>
            <a:r>
              <a:rPr lang="pt-BR" sz="1800" b="1" dirty="0" err="1">
                <a:solidFill>
                  <a:srgbClr val="00549A"/>
                </a:solidFill>
              </a:rPr>
              <a:t>InterlockLedger</a:t>
            </a:r>
            <a:r>
              <a:rPr lang="pt-BR" sz="1800" dirty="0"/>
              <a:t>, dispensa a imposição de consenso no nível da rede, deixando para as aplicações a definição do mecanismo de consenso, se porventura elas o necessitem.</a:t>
            </a:r>
          </a:p>
        </p:txBody>
      </p:sp>
    </p:spTree>
    <p:extLst>
      <p:ext uri="{BB962C8B-B14F-4D97-AF65-F5344CB8AC3E}">
        <p14:creationId xmlns:p14="http://schemas.microsoft.com/office/powerpoint/2010/main" val="353366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Blockchain</a:t>
            </a:r>
          </a:p>
        </p:txBody>
      </p:sp>
      <p:sp>
        <p:nvSpPr>
          <p:cNvPr id="3" name="Espaço Reservado para Conteúdo 2"/>
          <p:cNvSpPr>
            <a:spLocks noGrp="1"/>
          </p:cNvSpPr>
          <p:nvPr>
            <p:ph sz="quarter" idx="13"/>
          </p:nvPr>
        </p:nvSpPr>
        <p:spPr/>
        <p:txBody>
          <a:bodyPr/>
          <a:lstStyle/>
          <a:p>
            <a:pPr marL="0" indent="0">
              <a:buNone/>
            </a:pPr>
            <a:r>
              <a:rPr lang="pt-BR" dirty="0"/>
              <a:t>De cunho prático, as cadeias de blocos, podem ser usadas para muitas finalidades, mas as que associam valor às transações (gerando/consumindo as criptomoedas) são as que hoje são mais exploradas.</a:t>
            </a:r>
          </a:p>
          <a:p>
            <a:pPr marL="0" indent="0" algn="ctr">
              <a:buNone/>
            </a:pPr>
            <a:r>
              <a:rPr lang="pt-BR" i="1" dirty="0">
                <a:solidFill>
                  <a:srgbClr val="E53112"/>
                </a:solidFill>
              </a:rPr>
              <a:t>As principais nessa categoria são Bitcoin, </a:t>
            </a:r>
            <a:r>
              <a:rPr lang="pt-BR" i="1" dirty="0" err="1">
                <a:solidFill>
                  <a:srgbClr val="E53112"/>
                </a:solidFill>
              </a:rPr>
              <a:t>Ethereum</a:t>
            </a:r>
            <a:r>
              <a:rPr lang="pt-BR" i="1" dirty="0">
                <a:solidFill>
                  <a:srgbClr val="E53112"/>
                </a:solidFill>
              </a:rPr>
              <a:t> e </a:t>
            </a:r>
            <a:r>
              <a:rPr lang="pt-BR" i="1" dirty="0" err="1">
                <a:solidFill>
                  <a:srgbClr val="E53112"/>
                </a:solidFill>
              </a:rPr>
              <a:t>Ripple</a:t>
            </a:r>
            <a:r>
              <a:rPr lang="pt-BR" i="1" dirty="0">
                <a:solidFill>
                  <a:srgbClr val="E53112"/>
                </a:solidFill>
              </a:rPr>
              <a:t>...</a:t>
            </a:r>
          </a:p>
        </p:txBody>
      </p:sp>
    </p:spTree>
    <p:extLst>
      <p:ext uri="{BB962C8B-B14F-4D97-AF65-F5344CB8AC3E}">
        <p14:creationId xmlns:p14="http://schemas.microsoft.com/office/powerpoint/2010/main" val="182859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Bitcoin</a:t>
            </a:r>
          </a:p>
        </p:txBody>
      </p:sp>
      <p:graphicFrame>
        <p:nvGraphicFramePr>
          <p:cNvPr id="4" name="Espaço Reservado para Conteúdo 3"/>
          <p:cNvGraphicFramePr>
            <a:graphicFrameLocks noGrp="1"/>
          </p:cNvGraphicFramePr>
          <p:nvPr>
            <p:ph sz="quarter" idx="13"/>
            <p:extLst>
              <p:ext uri="{D42A27DB-BD31-4B8C-83A1-F6EECF244321}">
                <p14:modId xmlns:p14="http://schemas.microsoft.com/office/powerpoint/2010/main" val="3364452016"/>
              </p:ext>
            </p:extLst>
          </p:nvPr>
        </p:nvGraphicFramePr>
        <p:xfrm>
          <a:off x="4969768" y="3093484"/>
          <a:ext cx="4174232" cy="1738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tângulo 4"/>
          <p:cNvSpPr/>
          <p:nvPr/>
        </p:nvSpPr>
        <p:spPr>
          <a:xfrm>
            <a:off x="230188" y="4525948"/>
            <a:ext cx="7080785" cy="830997"/>
          </a:xfrm>
          <a:prstGeom prst="rect">
            <a:avLst/>
          </a:prstGeom>
        </p:spPr>
        <p:txBody>
          <a:bodyPr wrap="none">
            <a:spAutoFit/>
          </a:bodyPr>
          <a:lstStyle/>
          <a:p>
            <a:r>
              <a:rPr lang="pt-BR" sz="2400" dirty="0">
                <a:solidFill>
                  <a:srgbClr val="00549A"/>
                </a:solidFill>
              </a:rPr>
              <a:t>Repositório: </a:t>
            </a:r>
            <a:r>
              <a:rPr lang="pt-BR" sz="2400" dirty="0">
                <a:solidFill>
                  <a:schemeClr val="accent6">
                    <a:lumMod val="75000"/>
                  </a:schemeClr>
                </a:solidFill>
                <a:hlinkClick r:id="rId7">
                  <a:extLst>
                    <a:ext uri="{A12FA001-AC4F-418D-AE19-62706E023703}">
                      <ahyp:hlinkClr xmlns:ahyp="http://schemas.microsoft.com/office/drawing/2018/hyperlinkcolor" val="tx"/>
                    </a:ext>
                  </a:extLst>
                </a:hlinkClick>
              </a:rPr>
              <a:t>https://github.com/MetacoSA/NBitcoin</a:t>
            </a:r>
            <a:endParaRPr lang="pt-BR" sz="2400" dirty="0">
              <a:solidFill>
                <a:schemeClr val="accent6">
                  <a:lumMod val="75000"/>
                </a:schemeClr>
              </a:solidFill>
            </a:endParaRPr>
          </a:p>
          <a:p>
            <a:endParaRPr lang="pt-BR" sz="2400" dirty="0">
              <a:solidFill>
                <a:srgbClr val="00549A"/>
              </a:solidFill>
            </a:endParaRPr>
          </a:p>
        </p:txBody>
      </p:sp>
      <p:sp>
        <p:nvSpPr>
          <p:cNvPr id="3" name="CaixaDeTexto 2"/>
          <p:cNvSpPr txBox="1"/>
          <p:nvPr/>
        </p:nvSpPr>
        <p:spPr>
          <a:xfrm>
            <a:off x="220316" y="1377248"/>
            <a:ext cx="8425631" cy="2585323"/>
          </a:xfrm>
          <a:prstGeom prst="rect">
            <a:avLst/>
          </a:prstGeom>
          <a:noFill/>
        </p:spPr>
        <p:txBody>
          <a:bodyPr wrap="square" rtlCol="0">
            <a:spAutoFit/>
          </a:bodyPr>
          <a:lstStyle/>
          <a:p>
            <a:r>
              <a:rPr lang="pt-BR" dirty="0"/>
              <a:t>É a mais famosa das criptomoedas baseadas em blockchain, com um Market </a:t>
            </a:r>
            <a:r>
              <a:rPr lang="pt-BR" dirty="0" err="1"/>
              <a:t>Cap</a:t>
            </a:r>
            <a:r>
              <a:rPr lang="pt-BR" dirty="0"/>
              <a:t> na casa de 60 bilhões de dólares.</a:t>
            </a:r>
          </a:p>
          <a:p>
            <a:endParaRPr lang="pt-BR" dirty="0"/>
          </a:p>
          <a:p>
            <a:r>
              <a:rPr lang="pt-BR" dirty="0"/>
              <a:t>Os nós completos (full nodes) são a autoridade máxima na rede (P2P) que valida as transações e anexa-as no registro distribuído do Bitcoin.</a:t>
            </a:r>
          </a:p>
          <a:p>
            <a:endParaRPr lang="pt-BR" dirty="0"/>
          </a:p>
          <a:p>
            <a:r>
              <a:rPr lang="pt-BR" dirty="0"/>
              <a:t>A implementação canônica de um nó completo é o Bitcoin Core escrito </a:t>
            </a:r>
          </a:p>
          <a:p>
            <a:r>
              <a:rPr lang="pt-BR" dirty="0"/>
              <a:t>em C++. (</a:t>
            </a:r>
            <a:r>
              <a:rPr lang="pt-BR" dirty="0">
                <a:solidFill>
                  <a:schemeClr val="accent6">
                    <a:lumMod val="50000"/>
                  </a:schemeClr>
                </a:solidFill>
                <a:hlinkClick r:id="rId8">
                  <a:extLst>
                    <a:ext uri="{A12FA001-AC4F-418D-AE19-62706E023703}">
                      <ahyp:hlinkClr xmlns:ahyp="http://schemas.microsoft.com/office/drawing/2018/hyperlinkcolor" val="tx"/>
                    </a:ext>
                  </a:extLst>
                </a:hlinkClick>
              </a:rPr>
              <a:t>https://github.com/bitcoin/bitcoin</a:t>
            </a:r>
            <a:r>
              <a:rPr lang="pt-BR" dirty="0"/>
              <a:t>)</a:t>
            </a:r>
          </a:p>
          <a:p>
            <a:endParaRPr lang="pt-BR" dirty="0"/>
          </a:p>
        </p:txBody>
      </p:sp>
    </p:spTree>
    <p:extLst>
      <p:ext uri="{BB962C8B-B14F-4D97-AF65-F5344CB8AC3E}">
        <p14:creationId xmlns:p14="http://schemas.microsoft.com/office/powerpoint/2010/main" val="180033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de Código</a:t>
            </a:r>
          </a:p>
        </p:txBody>
      </p:sp>
      <p:sp>
        <p:nvSpPr>
          <p:cNvPr id="3" name="Espaço Reservado para Conteúdo 2"/>
          <p:cNvSpPr>
            <a:spLocks noGrp="1"/>
          </p:cNvSpPr>
          <p:nvPr>
            <p:ph idx="1"/>
          </p:nvPr>
        </p:nvSpPr>
        <p:spPr/>
        <p:txBody>
          <a:bodyPr/>
          <a:lstStyle/>
          <a:p>
            <a:pPr marL="0" indent="0" algn="ctr">
              <a:lnSpc>
                <a:spcPct val="150000"/>
              </a:lnSpc>
              <a:buNone/>
            </a:pPr>
            <a:r>
              <a:rPr lang="pt-BR" sz="9600" b="1" dirty="0" err="1">
                <a:solidFill>
                  <a:srgbClr val="EF8206"/>
                </a:solidFill>
                <a:latin typeface="Noto Sans" panose="020B0502040504020204" pitchFamily="34" charset="0"/>
              </a:rPr>
              <a:t>NBitcoin</a:t>
            </a:r>
            <a:endParaRPr lang="pt-BR" sz="9600" b="1" dirty="0">
              <a:solidFill>
                <a:srgbClr val="EF8206"/>
              </a:solidFill>
              <a:latin typeface="Noto Sans" panose="020B0502040504020204" pitchFamily="34" charset="0"/>
            </a:endParaRPr>
          </a:p>
        </p:txBody>
      </p:sp>
    </p:spTree>
    <p:extLst>
      <p:ext uri="{BB962C8B-B14F-4D97-AF65-F5344CB8AC3E}">
        <p14:creationId xmlns:p14="http://schemas.microsoft.com/office/powerpoint/2010/main" val="253480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Ethereum</a:t>
            </a:r>
          </a:p>
        </p:txBody>
      </p:sp>
      <p:graphicFrame>
        <p:nvGraphicFramePr>
          <p:cNvPr id="4" name="Espaço Reservado para Conteúdo 3"/>
          <p:cNvGraphicFramePr>
            <a:graphicFrameLocks noGrp="1"/>
          </p:cNvGraphicFramePr>
          <p:nvPr>
            <p:ph sz="quarter" idx="13"/>
            <p:extLst>
              <p:ext uri="{D42A27DB-BD31-4B8C-83A1-F6EECF244321}">
                <p14:modId xmlns:p14="http://schemas.microsoft.com/office/powerpoint/2010/main" val="4191364060"/>
              </p:ext>
            </p:extLst>
          </p:nvPr>
        </p:nvGraphicFramePr>
        <p:xfrm>
          <a:off x="2483768" y="3146267"/>
          <a:ext cx="6120680" cy="1297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ângulo 2"/>
          <p:cNvSpPr/>
          <p:nvPr/>
        </p:nvSpPr>
        <p:spPr>
          <a:xfrm>
            <a:off x="230188" y="4525948"/>
            <a:ext cx="7561685" cy="461665"/>
          </a:xfrm>
          <a:prstGeom prst="rect">
            <a:avLst/>
          </a:prstGeom>
        </p:spPr>
        <p:txBody>
          <a:bodyPr wrap="none">
            <a:spAutoFit/>
          </a:bodyPr>
          <a:lstStyle/>
          <a:p>
            <a:r>
              <a:rPr lang="pt-BR" sz="2400" dirty="0">
                <a:solidFill>
                  <a:srgbClr val="00549A"/>
                </a:solidFill>
              </a:rPr>
              <a:t>Repositório: </a:t>
            </a:r>
            <a:r>
              <a:rPr lang="pt-BR" sz="2400" dirty="0">
                <a:solidFill>
                  <a:schemeClr val="accent6">
                    <a:lumMod val="75000"/>
                  </a:schemeClr>
                </a:solidFill>
              </a:rPr>
              <a:t>https://github.com/Nethereum/Nethereum</a:t>
            </a:r>
          </a:p>
        </p:txBody>
      </p:sp>
      <p:sp>
        <p:nvSpPr>
          <p:cNvPr id="5" name="CaixaDeTexto 4"/>
          <p:cNvSpPr txBox="1"/>
          <p:nvPr/>
        </p:nvSpPr>
        <p:spPr>
          <a:xfrm>
            <a:off x="250825" y="1347614"/>
            <a:ext cx="7273503" cy="2031325"/>
          </a:xfrm>
          <a:prstGeom prst="rect">
            <a:avLst/>
          </a:prstGeom>
          <a:noFill/>
        </p:spPr>
        <p:txBody>
          <a:bodyPr wrap="square" rtlCol="0">
            <a:spAutoFit/>
          </a:bodyPr>
          <a:lstStyle/>
          <a:p>
            <a:r>
              <a:rPr lang="pt-BR" dirty="0"/>
              <a:t>Além de usar mecanismos de consenso diferentes, e expor uma outra criptomoeda (</a:t>
            </a:r>
            <a:r>
              <a:rPr lang="pt-BR" dirty="0" err="1"/>
              <a:t>ether</a:t>
            </a:r>
            <a:r>
              <a:rPr lang="pt-BR" dirty="0"/>
              <a:t>, ETH), a maior diferença é que a rede do </a:t>
            </a:r>
            <a:r>
              <a:rPr lang="pt-BR" dirty="0" err="1"/>
              <a:t>Ethereum</a:t>
            </a:r>
            <a:r>
              <a:rPr lang="pt-BR" dirty="0"/>
              <a:t> suporta Contratos Inteligentes (</a:t>
            </a:r>
            <a:r>
              <a:rPr lang="pt-BR" i="1" dirty="0" err="1"/>
              <a:t>Smart</a:t>
            </a:r>
            <a:r>
              <a:rPr lang="pt-BR" i="1" dirty="0"/>
              <a:t> </a:t>
            </a:r>
            <a:r>
              <a:rPr lang="pt-BR" i="1" dirty="0" err="1"/>
              <a:t>Contracts</a:t>
            </a:r>
            <a:r>
              <a:rPr lang="pt-BR" dirty="0"/>
              <a:t>).</a:t>
            </a:r>
          </a:p>
          <a:p>
            <a:endParaRPr lang="pt-BR" dirty="0"/>
          </a:p>
          <a:p>
            <a:r>
              <a:rPr lang="pt-BR" dirty="0"/>
              <a:t>Os contratos são escritos em linguagens como a </a:t>
            </a:r>
            <a:r>
              <a:rPr lang="pt-BR" i="1" dirty="0" err="1">
                <a:solidFill>
                  <a:schemeClr val="tx2"/>
                </a:solidFill>
              </a:rPr>
              <a:t>Solidity</a:t>
            </a:r>
            <a:r>
              <a:rPr lang="pt-BR" dirty="0"/>
              <a:t>, e rodados em uma VM interna dos nós completos da rede, fazendo suas execuções parte das transações armazenadas pela rede.</a:t>
            </a:r>
          </a:p>
        </p:txBody>
      </p:sp>
    </p:spTree>
    <p:extLst>
      <p:ext uri="{BB962C8B-B14F-4D97-AF65-F5344CB8AC3E}">
        <p14:creationId xmlns:p14="http://schemas.microsoft.com/office/powerpoint/2010/main" val="312600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5" name="Gráfico 14">
            <a:extLst>
              <a:ext uri="{FF2B5EF4-FFF2-40B4-BE49-F238E27FC236}">
                <a16:creationId xmlns:a16="http://schemas.microsoft.com/office/drawing/2014/main" id="{3999D8CE-9C5A-4541-B2B5-62BA0983B311}"/>
              </a:ext>
            </a:extLst>
          </p:cNvPr>
          <p:cNvPicPr>
            <a:picLocks noChangeAspect="1"/>
          </p:cNvPicPr>
          <p:nvPr/>
        </p:nvPicPr>
        <p:blipFill>
          <a:blip r:embed="rId4">
            <a:lum contrast="3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112" y="309562"/>
            <a:ext cx="7343775" cy="4524375"/>
          </a:xfrm>
          <a:prstGeom prst="rect">
            <a:avLst/>
          </a:prstGeom>
        </p:spPr>
      </p:pic>
    </p:spTree>
    <p:extLst>
      <p:ext uri="{BB962C8B-B14F-4D97-AF65-F5344CB8AC3E}">
        <p14:creationId xmlns:p14="http://schemas.microsoft.com/office/powerpoint/2010/main" val="1469624175"/>
      </p:ext>
    </p:extLst>
  </p:cSld>
  <p:clrMapOvr>
    <a:masterClrMapping/>
  </p:clrMapOvr>
</p:sld>
</file>

<file path=ppt/theme/theme1.xml><?xml version="1.0" encoding="utf-8"?>
<a:theme xmlns:a="http://schemas.openxmlformats.org/drawingml/2006/main" name="Gotícula">
  <a:themeElements>
    <a:clrScheme name="Gotícu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otícu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623</Words>
  <Application>Microsoft Office PowerPoint</Application>
  <PresentationFormat>Apresentação na tela (16:9)</PresentationFormat>
  <Paragraphs>56</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Berlin Sans FB</vt:lpstr>
      <vt:lpstr>Calibri</vt:lpstr>
      <vt:lpstr>Noto Sans</vt:lpstr>
      <vt:lpstr>Gotícula</vt:lpstr>
      <vt:lpstr>Blockchain e .NET</vt:lpstr>
      <vt:lpstr>Blockchain</vt:lpstr>
      <vt:lpstr>Blockchain</vt:lpstr>
      <vt:lpstr>Blockchain</vt:lpstr>
      <vt:lpstr>Blockchain</vt:lpstr>
      <vt:lpstr>Bitcoin</vt:lpstr>
      <vt:lpstr>Exemplo de Código</vt:lpstr>
      <vt:lpstr>Ethereum</vt:lpstr>
      <vt:lpstr>Apresentação do PowerPoint</vt:lpstr>
      <vt:lpstr>Exemplo de Código</vt:lpstr>
      <vt:lpstr>InterlockLedger</vt:lpstr>
      <vt:lpstr>Exemplo de Código</vt:lpstr>
      <vt:lpstr>Rafael Teixeira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 .NET</dc:title>
  <dc:creator>Rafael Teixeira</dc:creator>
  <cp:lastModifiedBy>Rafael Teixeira</cp:lastModifiedBy>
  <cp:revision>6</cp:revision>
  <dcterms:created xsi:type="dcterms:W3CDTF">2019-02-07T13:15:55Z</dcterms:created>
  <dcterms:modified xsi:type="dcterms:W3CDTF">2019-02-07T21:43:07Z</dcterms:modified>
</cp:coreProperties>
</file>