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  <p:sldId id="290" r:id="rId9"/>
    <p:sldId id="286" r:id="rId10"/>
    <p:sldId id="288" r:id="rId11"/>
    <p:sldId id="28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68" d="100"/>
          <a:sy n="68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3ECED-F389-4BC7-BC7B-43A4175C3E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05E83-98CF-436A-8FD8-BCE3DE28CA6D}">
      <dgm:prSet phldrT="[Texto]"/>
      <dgm:spPr/>
      <dgm:t>
        <a:bodyPr/>
        <a:lstStyle/>
        <a:p>
          <a:r>
            <a:rPr lang="en-US" dirty="0"/>
            <a:t>Features</a:t>
          </a:r>
        </a:p>
      </dgm:t>
    </dgm:pt>
    <dgm:pt modelId="{32A92325-A178-4957-86F2-000A4D8A3652}" type="parTrans" cxnId="{2B76636E-226F-4FAA-8D84-BE877B324863}">
      <dgm:prSet/>
      <dgm:spPr/>
      <dgm:t>
        <a:bodyPr/>
        <a:lstStyle/>
        <a:p>
          <a:endParaRPr lang="en-US"/>
        </a:p>
      </dgm:t>
    </dgm:pt>
    <dgm:pt modelId="{1960269F-4229-471F-9A89-247DB8EACF39}" type="sibTrans" cxnId="{2B76636E-226F-4FAA-8D84-BE877B324863}">
      <dgm:prSet/>
      <dgm:spPr/>
      <dgm:t>
        <a:bodyPr/>
        <a:lstStyle/>
        <a:p>
          <a:endParaRPr lang="en-US"/>
        </a:p>
      </dgm:t>
    </dgm:pt>
    <dgm:pt modelId="{9506FEE9-886B-461E-AF5D-51BD330CF9FD}">
      <dgm:prSet phldrT="[Texto]"/>
      <dgm:spPr/>
      <dgm:t>
        <a:bodyPr/>
        <a:lstStyle/>
        <a:p>
          <a:r>
            <a:rPr lang="en-US" dirty="0"/>
            <a:t>Scenario (Outline)</a:t>
          </a:r>
        </a:p>
      </dgm:t>
    </dgm:pt>
    <dgm:pt modelId="{67B4EFB8-A139-4550-82DE-33DC06E13930}" type="parTrans" cxnId="{8BADB55F-E164-4153-9EB7-822E009550B7}">
      <dgm:prSet/>
      <dgm:spPr/>
      <dgm:t>
        <a:bodyPr/>
        <a:lstStyle/>
        <a:p>
          <a:endParaRPr lang="en-US"/>
        </a:p>
      </dgm:t>
    </dgm:pt>
    <dgm:pt modelId="{D8041748-624F-4B7D-B3F7-F8AA9CB58031}" type="sibTrans" cxnId="{8BADB55F-E164-4153-9EB7-822E009550B7}">
      <dgm:prSet/>
      <dgm:spPr/>
      <dgm:t>
        <a:bodyPr/>
        <a:lstStyle/>
        <a:p>
          <a:endParaRPr lang="en-US"/>
        </a:p>
      </dgm:t>
    </dgm:pt>
    <dgm:pt modelId="{EEFCAB40-C007-4920-9AE1-73E1EB732CA4}">
      <dgm:prSet phldrT="[Texto]"/>
      <dgm:spPr/>
      <dgm:t>
        <a:bodyPr/>
        <a:lstStyle/>
        <a:p>
          <a:r>
            <a:rPr lang="en-US" dirty="0"/>
            <a:t>Glue Code</a:t>
          </a:r>
        </a:p>
      </dgm:t>
    </dgm:pt>
    <dgm:pt modelId="{FF9F6036-8668-411C-B424-C972EC70C8E3}" type="parTrans" cxnId="{CA440B7A-70FB-40D1-AC5B-E52349FA5FBD}">
      <dgm:prSet/>
      <dgm:spPr/>
      <dgm:t>
        <a:bodyPr/>
        <a:lstStyle/>
        <a:p>
          <a:endParaRPr lang="en-US"/>
        </a:p>
      </dgm:t>
    </dgm:pt>
    <dgm:pt modelId="{CE803584-56EC-425C-8859-A64168DF6531}" type="sibTrans" cxnId="{CA440B7A-70FB-40D1-AC5B-E52349FA5FBD}">
      <dgm:prSet/>
      <dgm:spPr/>
      <dgm:t>
        <a:bodyPr/>
        <a:lstStyle/>
        <a:p>
          <a:endParaRPr lang="en-US"/>
        </a:p>
      </dgm:t>
    </dgm:pt>
    <dgm:pt modelId="{5C88D390-EE85-43B7-A59E-934427915E78}">
      <dgm:prSet phldrT="[Texto]"/>
      <dgm:spPr/>
      <dgm:t>
        <a:bodyPr/>
        <a:lstStyle/>
        <a:p>
          <a:r>
            <a:rPr lang="en-US" dirty="0"/>
            <a:t>Step Definitions</a:t>
          </a:r>
        </a:p>
      </dgm:t>
    </dgm:pt>
    <dgm:pt modelId="{0FBB772D-BD47-4F3F-B1F9-C38C8380133C}" type="parTrans" cxnId="{1FFA2604-EF1A-47B7-8F96-5F0CCBBF6974}">
      <dgm:prSet/>
      <dgm:spPr/>
      <dgm:t>
        <a:bodyPr/>
        <a:lstStyle/>
        <a:p>
          <a:endParaRPr lang="en-US"/>
        </a:p>
      </dgm:t>
    </dgm:pt>
    <dgm:pt modelId="{FD991142-33EE-42A3-AA54-FDCB15DC64CF}" type="sibTrans" cxnId="{1FFA2604-EF1A-47B7-8F96-5F0CCBBF6974}">
      <dgm:prSet/>
      <dgm:spPr/>
      <dgm:t>
        <a:bodyPr/>
        <a:lstStyle/>
        <a:p>
          <a:endParaRPr lang="en-US"/>
        </a:p>
      </dgm:t>
    </dgm:pt>
    <dgm:pt modelId="{3604835A-A2D5-4E0C-88B4-83195E3634BF}">
      <dgm:prSet phldrT="[Texto]"/>
      <dgm:spPr/>
      <dgm:t>
        <a:bodyPr/>
        <a:lstStyle/>
        <a:p>
          <a:r>
            <a:rPr lang="en-US" dirty="0"/>
            <a:t>Steps</a:t>
          </a:r>
        </a:p>
      </dgm:t>
    </dgm:pt>
    <dgm:pt modelId="{9C3D83B3-29D5-4632-B0C1-E3162439EE6D}" type="parTrans" cxnId="{724210D3-E2CC-4B0A-954F-8D1459BB886E}">
      <dgm:prSet/>
      <dgm:spPr/>
      <dgm:t>
        <a:bodyPr/>
        <a:lstStyle/>
        <a:p>
          <a:endParaRPr lang="en-US"/>
        </a:p>
      </dgm:t>
    </dgm:pt>
    <dgm:pt modelId="{F8326881-E6D3-4E8A-9878-5AE094893726}" type="sibTrans" cxnId="{724210D3-E2CC-4B0A-954F-8D1459BB886E}">
      <dgm:prSet/>
      <dgm:spPr/>
      <dgm:t>
        <a:bodyPr/>
        <a:lstStyle/>
        <a:p>
          <a:endParaRPr lang="en-US"/>
        </a:p>
      </dgm:t>
    </dgm:pt>
    <dgm:pt modelId="{153C32E6-90CB-4AD4-8903-78656F01135B}">
      <dgm:prSet phldrT="[Texto]"/>
      <dgm:spPr/>
      <dgm:t>
        <a:bodyPr/>
        <a:lstStyle/>
        <a:p>
          <a:r>
            <a:rPr lang="en-US" dirty="0"/>
            <a:t>Gherkin</a:t>
          </a:r>
        </a:p>
      </dgm:t>
    </dgm:pt>
    <dgm:pt modelId="{DA0CFCEE-7524-4935-AAFA-3A9AC469FFB4}" type="parTrans" cxnId="{7CF7C4B2-6617-477E-A9F2-3E31DBBEE53A}">
      <dgm:prSet/>
      <dgm:spPr/>
      <dgm:t>
        <a:bodyPr/>
        <a:lstStyle/>
        <a:p>
          <a:endParaRPr lang="en-US"/>
        </a:p>
      </dgm:t>
    </dgm:pt>
    <dgm:pt modelId="{838E7781-04C8-4B24-AC58-9A01B297B20C}" type="sibTrans" cxnId="{7CF7C4B2-6617-477E-A9F2-3E31DBBEE53A}">
      <dgm:prSet/>
      <dgm:spPr/>
      <dgm:t>
        <a:bodyPr/>
        <a:lstStyle/>
        <a:p>
          <a:endParaRPr lang="en-US"/>
        </a:p>
      </dgm:t>
    </dgm:pt>
    <dgm:pt modelId="{4DC13D98-E593-42A4-AA29-6A9E36586A4F}">
      <dgm:prSet phldrT="[Texto]"/>
      <dgm:spPr/>
      <dgm:t>
        <a:bodyPr/>
        <a:lstStyle/>
        <a:p>
          <a:r>
            <a:rPr lang="en-US" dirty="0" err="1"/>
            <a:t>Instrucciones</a:t>
          </a:r>
          <a:r>
            <a:rPr lang="en-US" dirty="0"/>
            <a:t> de Selenium</a:t>
          </a:r>
        </a:p>
      </dgm:t>
    </dgm:pt>
    <dgm:pt modelId="{4BD0F9A6-1C72-430A-B159-1C96A469EB8D}" type="parTrans" cxnId="{A061A52B-8EBF-4AFF-95C1-1D4AFBFFB727}">
      <dgm:prSet/>
      <dgm:spPr/>
      <dgm:t>
        <a:bodyPr/>
        <a:lstStyle/>
        <a:p>
          <a:endParaRPr lang="en-US"/>
        </a:p>
      </dgm:t>
    </dgm:pt>
    <dgm:pt modelId="{DBB89A2B-F727-4886-A1F3-F7CF4767DCF3}" type="sibTrans" cxnId="{A061A52B-8EBF-4AFF-95C1-1D4AFBFFB727}">
      <dgm:prSet/>
      <dgm:spPr/>
      <dgm:t>
        <a:bodyPr/>
        <a:lstStyle/>
        <a:p>
          <a:endParaRPr lang="en-US"/>
        </a:p>
      </dgm:t>
    </dgm:pt>
    <dgm:pt modelId="{4A256602-9CE5-42DE-93A5-6EB8D75C22E7}">
      <dgm:prSet phldrT="[Texto]"/>
      <dgm:spPr/>
      <dgm:t>
        <a:bodyPr/>
        <a:lstStyle/>
        <a:p>
          <a:r>
            <a:rPr lang="en-US" dirty="0" err="1"/>
            <a:t>Aplicacion</a:t>
          </a:r>
          <a:endParaRPr lang="en-US" dirty="0"/>
        </a:p>
      </dgm:t>
    </dgm:pt>
    <dgm:pt modelId="{CA0C083D-3B25-423C-BDAA-04E2D9C7841B}" type="parTrans" cxnId="{2CC4E631-3A11-4DE6-9402-578CEDAAD301}">
      <dgm:prSet/>
      <dgm:spPr/>
      <dgm:t>
        <a:bodyPr/>
        <a:lstStyle/>
        <a:p>
          <a:endParaRPr lang="en-US"/>
        </a:p>
      </dgm:t>
    </dgm:pt>
    <dgm:pt modelId="{FA1F3F2A-890F-4E8E-A1E3-81493A7ABAA6}" type="sibTrans" cxnId="{2CC4E631-3A11-4DE6-9402-578CEDAAD301}">
      <dgm:prSet/>
      <dgm:spPr/>
      <dgm:t>
        <a:bodyPr/>
        <a:lstStyle/>
        <a:p>
          <a:endParaRPr lang="en-US"/>
        </a:p>
      </dgm:t>
    </dgm:pt>
    <dgm:pt modelId="{F21B89B2-CBD3-48B7-A930-17EFBC72A14D}">
      <dgm:prSet phldrT="[Texto]"/>
      <dgm:spPr/>
      <dgm:t>
        <a:bodyPr/>
        <a:lstStyle/>
        <a:p>
          <a:r>
            <a:rPr lang="en-US" dirty="0" err="1"/>
            <a:t>Patrones</a:t>
          </a:r>
          <a:r>
            <a:rPr lang="en-US" dirty="0"/>
            <a:t> de </a:t>
          </a:r>
          <a:r>
            <a:rPr lang="en-US" dirty="0" err="1"/>
            <a:t>Dise</a:t>
          </a:r>
          <a:r>
            <a:rPr lang="es-MX" dirty="0" err="1"/>
            <a:t>ño</a:t>
          </a:r>
          <a:r>
            <a:rPr lang="es-MX" dirty="0"/>
            <a:t> específicos</a:t>
          </a:r>
          <a:endParaRPr lang="en-US" dirty="0"/>
        </a:p>
      </dgm:t>
    </dgm:pt>
    <dgm:pt modelId="{C07B38BE-289A-4FB0-AC55-4B4D1B4E31AB}" type="parTrans" cxnId="{C5FD98C2-34A3-4393-AB61-443E21343E6C}">
      <dgm:prSet/>
      <dgm:spPr/>
      <dgm:t>
        <a:bodyPr/>
        <a:lstStyle/>
        <a:p>
          <a:endParaRPr lang="en-US"/>
        </a:p>
      </dgm:t>
    </dgm:pt>
    <dgm:pt modelId="{B73EEBC7-36A3-48BD-A3E9-44A18CB340E4}" type="sibTrans" cxnId="{C5FD98C2-34A3-4393-AB61-443E21343E6C}">
      <dgm:prSet/>
      <dgm:spPr/>
      <dgm:t>
        <a:bodyPr/>
        <a:lstStyle/>
        <a:p>
          <a:endParaRPr lang="en-US"/>
        </a:p>
      </dgm:t>
    </dgm:pt>
    <dgm:pt modelId="{AF42405B-52A8-40D7-8F5E-BA86AACBF6B3}">
      <dgm:prSet phldrT="[Texto]"/>
      <dgm:spPr/>
      <dgm:t>
        <a:bodyPr/>
        <a:lstStyle/>
        <a:p>
          <a:r>
            <a:rPr lang="es-MX" dirty="0"/>
            <a:t>Abrir</a:t>
          </a:r>
          <a:r>
            <a:rPr lang="es-MX"/>
            <a:t>/Cerrar </a:t>
          </a:r>
          <a:r>
            <a:rPr lang="es-MX" dirty="0"/>
            <a:t>Browser</a:t>
          </a:r>
          <a:endParaRPr lang="en-US" dirty="0"/>
        </a:p>
      </dgm:t>
    </dgm:pt>
    <dgm:pt modelId="{E6331FD7-5CA9-4E8F-B65E-ED6C26086A33}" type="parTrans" cxnId="{804FD07E-12ED-48E1-AD37-E0844DE4AE83}">
      <dgm:prSet/>
      <dgm:spPr/>
      <dgm:t>
        <a:bodyPr/>
        <a:lstStyle/>
        <a:p>
          <a:endParaRPr lang="en-US"/>
        </a:p>
      </dgm:t>
    </dgm:pt>
    <dgm:pt modelId="{5787EB70-C140-4C7C-B725-D55D22F2C0D0}" type="sibTrans" cxnId="{804FD07E-12ED-48E1-AD37-E0844DE4AE83}">
      <dgm:prSet/>
      <dgm:spPr/>
      <dgm:t>
        <a:bodyPr/>
        <a:lstStyle/>
        <a:p>
          <a:endParaRPr lang="en-US"/>
        </a:p>
      </dgm:t>
    </dgm:pt>
    <dgm:pt modelId="{1405BAA2-0167-4ED6-A375-2594A1F8FD4B}">
      <dgm:prSet phldrT="[Texto]"/>
      <dgm:spPr/>
      <dgm:t>
        <a:bodyPr/>
        <a:lstStyle/>
        <a:p>
          <a:r>
            <a:rPr lang="es-MX" dirty="0"/>
            <a:t>Manipular </a:t>
          </a:r>
          <a:r>
            <a:rPr lang="es-MX" dirty="0" err="1"/>
            <a:t>WebElements</a:t>
          </a:r>
          <a:endParaRPr lang="en-US" dirty="0"/>
        </a:p>
      </dgm:t>
    </dgm:pt>
    <dgm:pt modelId="{78B9118C-3E29-4A6E-BEC1-EFE7EC176B87}" type="parTrans" cxnId="{1A369092-05AE-4C2C-B2BA-B093DFA48165}">
      <dgm:prSet/>
      <dgm:spPr/>
      <dgm:t>
        <a:bodyPr/>
        <a:lstStyle/>
        <a:p>
          <a:endParaRPr lang="en-US"/>
        </a:p>
      </dgm:t>
    </dgm:pt>
    <dgm:pt modelId="{9E471F96-2A1A-4E48-AF41-5D8CC0C14660}" type="sibTrans" cxnId="{1A369092-05AE-4C2C-B2BA-B093DFA48165}">
      <dgm:prSet/>
      <dgm:spPr/>
      <dgm:t>
        <a:bodyPr/>
        <a:lstStyle/>
        <a:p>
          <a:endParaRPr lang="en-US"/>
        </a:p>
      </dgm:t>
    </dgm:pt>
    <dgm:pt modelId="{231162CC-EF36-4F86-9C38-991ADCEDE9FD}">
      <dgm:prSet phldrT="[Texto]"/>
      <dgm:spPr/>
      <dgm:t>
        <a:bodyPr/>
        <a:lstStyle/>
        <a:p>
          <a:r>
            <a:rPr lang="es-MX" dirty="0"/>
            <a:t>Validar </a:t>
          </a:r>
          <a:r>
            <a:rPr lang="es-MX" dirty="0" err="1"/>
            <a:t>WebElements</a:t>
          </a:r>
          <a:endParaRPr lang="en-US" dirty="0"/>
        </a:p>
      </dgm:t>
    </dgm:pt>
    <dgm:pt modelId="{9997082A-71F0-4C42-9F8E-1850DC4CFFA1}" type="parTrans" cxnId="{3ACAA3FD-B3A9-4CF2-872E-4B22E8091E26}">
      <dgm:prSet/>
      <dgm:spPr/>
      <dgm:t>
        <a:bodyPr/>
        <a:lstStyle/>
        <a:p>
          <a:endParaRPr lang="en-US"/>
        </a:p>
      </dgm:t>
    </dgm:pt>
    <dgm:pt modelId="{FCE163FB-10D4-4E77-9ED7-2C7C32DC9EBC}" type="sibTrans" cxnId="{3ACAA3FD-B3A9-4CF2-872E-4B22E8091E26}">
      <dgm:prSet/>
      <dgm:spPr/>
      <dgm:t>
        <a:bodyPr/>
        <a:lstStyle/>
        <a:p>
          <a:endParaRPr lang="en-US"/>
        </a:p>
      </dgm:t>
    </dgm:pt>
    <dgm:pt modelId="{08CEF240-44DC-40A9-8C79-C6B4D4F4EE21}" type="pres">
      <dgm:prSet presAssocID="{6973ECED-F389-4BC7-BC7B-43A4175C3EF3}" presName="linear" presStyleCnt="0">
        <dgm:presLayoutVars>
          <dgm:animLvl val="lvl"/>
          <dgm:resizeHandles val="exact"/>
        </dgm:presLayoutVars>
      </dgm:prSet>
      <dgm:spPr/>
    </dgm:pt>
    <dgm:pt modelId="{6D36927C-2121-463F-A79E-34D90B8C2648}" type="pres">
      <dgm:prSet presAssocID="{FDA05E83-98CF-436A-8FD8-BCE3DE28C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6F4898-D406-4525-8C27-F44675667C14}" type="pres">
      <dgm:prSet presAssocID="{FDA05E83-98CF-436A-8FD8-BCE3DE28CA6D}" presName="childText" presStyleLbl="revTx" presStyleIdx="0" presStyleCnt="3">
        <dgm:presLayoutVars>
          <dgm:bulletEnabled val="1"/>
        </dgm:presLayoutVars>
      </dgm:prSet>
      <dgm:spPr/>
    </dgm:pt>
    <dgm:pt modelId="{251BEA11-C33B-4F72-A680-1C654876154D}" type="pres">
      <dgm:prSet presAssocID="{EEFCAB40-C007-4920-9AE1-73E1EB732C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C96160-65C9-4C60-966E-D24F33455ECD}" type="pres">
      <dgm:prSet presAssocID="{EEFCAB40-C007-4920-9AE1-73E1EB732CA4}" presName="childText" presStyleLbl="revTx" presStyleIdx="1" presStyleCnt="3">
        <dgm:presLayoutVars>
          <dgm:bulletEnabled val="1"/>
        </dgm:presLayoutVars>
      </dgm:prSet>
      <dgm:spPr/>
    </dgm:pt>
    <dgm:pt modelId="{2C9232E3-5841-4541-B8CE-6E37C598E52A}" type="pres">
      <dgm:prSet presAssocID="{4A256602-9CE5-42DE-93A5-6EB8D75C22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4AD1765-0261-4FB8-87AD-4C7C9C13670C}" type="pres">
      <dgm:prSet presAssocID="{4A256602-9CE5-42DE-93A5-6EB8D75C22E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6402604-A514-4832-B3F3-65E872F413DE}" type="presOf" srcId="{1405BAA2-0167-4ED6-A375-2594A1F8FD4B}" destId="{A4AD1765-0261-4FB8-87AD-4C7C9C13670C}" srcOrd="0" destOrd="1" presId="urn:microsoft.com/office/officeart/2005/8/layout/vList2"/>
    <dgm:cxn modelId="{1FFA2604-EF1A-47B7-8F96-5F0CCBBF6974}" srcId="{EEFCAB40-C007-4920-9AE1-73E1EB732CA4}" destId="{5C88D390-EE85-43B7-A59E-934427915E78}" srcOrd="0" destOrd="0" parTransId="{0FBB772D-BD47-4F3F-B1F9-C38C8380133C}" sibTransId="{FD991142-33EE-42A3-AA54-FDCB15DC64CF}"/>
    <dgm:cxn modelId="{A061A52B-8EBF-4AFF-95C1-1D4AFBFFB727}" srcId="{EEFCAB40-C007-4920-9AE1-73E1EB732CA4}" destId="{4DC13D98-E593-42A4-AA29-6A9E36586A4F}" srcOrd="1" destOrd="0" parTransId="{4BD0F9A6-1C72-430A-B159-1C96A469EB8D}" sibTransId="{DBB89A2B-F727-4886-A1F3-F7CF4767DCF3}"/>
    <dgm:cxn modelId="{2CC4E631-3A11-4DE6-9402-578CEDAAD301}" srcId="{6973ECED-F389-4BC7-BC7B-43A4175C3EF3}" destId="{4A256602-9CE5-42DE-93A5-6EB8D75C22E7}" srcOrd="2" destOrd="0" parTransId="{CA0C083D-3B25-423C-BDAA-04E2D9C7841B}" sibTransId="{FA1F3F2A-890F-4E8E-A1E3-81493A7ABAA6}"/>
    <dgm:cxn modelId="{5D7F0D5D-0DD7-4503-B830-AE9BCF98DD43}" type="presOf" srcId="{9506FEE9-886B-461E-AF5D-51BD330CF9FD}" destId="{FD6F4898-D406-4525-8C27-F44675667C14}" srcOrd="0" destOrd="0" presId="urn:microsoft.com/office/officeart/2005/8/layout/vList2"/>
    <dgm:cxn modelId="{566AAC5F-5421-4AA5-B7F1-19EC07A4BC98}" type="presOf" srcId="{AF42405B-52A8-40D7-8F5E-BA86AACBF6B3}" destId="{A4AD1765-0261-4FB8-87AD-4C7C9C13670C}" srcOrd="0" destOrd="0" presId="urn:microsoft.com/office/officeart/2005/8/layout/vList2"/>
    <dgm:cxn modelId="{8BADB55F-E164-4153-9EB7-822E009550B7}" srcId="{FDA05E83-98CF-436A-8FD8-BCE3DE28CA6D}" destId="{9506FEE9-886B-461E-AF5D-51BD330CF9FD}" srcOrd="0" destOrd="0" parTransId="{67B4EFB8-A139-4550-82DE-33DC06E13930}" sibTransId="{D8041748-624F-4B7D-B3F7-F8AA9CB58031}"/>
    <dgm:cxn modelId="{1151286E-9679-4F14-93D2-0812937D663C}" type="presOf" srcId="{FDA05E83-98CF-436A-8FD8-BCE3DE28CA6D}" destId="{6D36927C-2121-463F-A79E-34D90B8C2648}" srcOrd="0" destOrd="0" presId="urn:microsoft.com/office/officeart/2005/8/layout/vList2"/>
    <dgm:cxn modelId="{2B76636E-226F-4FAA-8D84-BE877B324863}" srcId="{6973ECED-F389-4BC7-BC7B-43A4175C3EF3}" destId="{FDA05E83-98CF-436A-8FD8-BCE3DE28CA6D}" srcOrd="0" destOrd="0" parTransId="{32A92325-A178-4957-86F2-000A4D8A3652}" sibTransId="{1960269F-4229-471F-9A89-247DB8EACF39}"/>
    <dgm:cxn modelId="{FD7CCF58-009A-458C-88FD-A83966623BB0}" type="presOf" srcId="{EEFCAB40-C007-4920-9AE1-73E1EB732CA4}" destId="{251BEA11-C33B-4F72-A680-1C654876154D}" srcOrd="0" destOrd="0" presId="urn:microsoft.com/office/officeart/2005/8/layout/vList2"/>
    <dgm:cxn modelId="{CA440B7A-70FB-40D1-AC5B-E52349FA5FBD}" srcId="{6973ECED-F389-4BC7-BC7B-43A4175C3EF3}" destId="{EEFCAB40-C007-4920-9AE1-73E1EB732CA4}" srcOrd="1" destOrd="0" parTransId="{FF9F6036-8668-411C-B424-C972EC70C8E3}" sibTransId="{CE803584-56EC-425C-8859-A64168DF6531}"/>
    <dgm:cxn modelId="{804FD07E-12ED-48E1-AD37-E0844DE4AE83}" srcId="{4A256602-9CE5-42DE-93A5-6EB8D75C22E7}" destId="{AF42405B-52A8-40D7-8F5E-BA86AACBF6B3}" srcOrd="0" destOrd="0" parTransId="{E6331FD7-5CA9-4E8F-B65E-ED6C26086A33}" sibTransId="{5787EB70-C140-4C7C-B725-D55D22F2C0D0}"/>
    <dgm:cxn modelId="{14B5A790-6F56-4C37-9C92-2B7B4E6E533B}" type="presOf" srcId="{6973ECED-F389-4BC7-BC7B-43A4175C3EF3}" destId="{08CEF240-44DC-40A9-8C79-C6B4D4F4EE21}" srcOrd="0" destOrd="0" presId="urn:microsoft.com/office/officeart/2005/8/layout/vList2"/>
    <dgm:cxn modelId="{1A369092-05AE-4C2C-B2BA-B093DFA48165}" srcId="{4A256602-9CE5-42DE-93A5-6EB8D75C22E7}" destId="{1405BAA2-0167-4ED6-A375-2594A1F8FD4B}" srcOrd="1" destOrd="0" parTransId="{78B9118C-3E29-4A6E-BEC1-EFE7EC176B87}" sibTransId="{9E471F96-2A1A-4E48-AF41-5D8CC0C14660}"/>
    <dgm:cxn modelId="{DB97F596-DB0D-4EE0-8209-4A38A294A36F}" type="presOf" srcId="{4DC13D98-E593-42A4-AA29-6A9E36586A4F}" destId="{F3C96160-65C9-4C60-966E-D24F33455ECD}" srcOrd="0" destOrd="1" presId="urn:microsoft.com/office/officeart/2005/8/layout/vList2"/>
    <dgm:cxn modelId="{7CF7C4B2-6617-477E-A9F2-3E31DBBEE53A}" srcId="{FDA05E83-98CF-436A-8FD8-BCE3DE28CA6D}" destId="{153C32E6-90CB-4AD4-8903-78656F01135B}" srcOrd="2" destOrd="0" parTransId="{DA0CFCEE-7524-4935-AAFA-3A9AC469FFB4}" sibTransId="{838E7781-04C8-4B24-AC58-9A01B297B20C}"/>
    <dgm:cxn modelId="{4A6021B3-8AB3-4C54-9681-08EC8FB93570}" type="presOf" srcId="{153C32E6-90CB-4AD4-8903-78656F01135B}" destId="{FD6F4898-D406-4525-8C27-F44675667C14}" srcOrd="0" destOrd="2" presId="urn:microsoft.com/office/officeart/2005/8/layout/vList2"/>
    <dgm:cxn modelId="{C5FD98C2-34A3-4393-AB61-443E21343E6C}" srcId="{EEFCAB40-C007-4920-9AE1-73E1EB732CA4}" destId="{F21B89B2-CBD3-48B7-A930-17EFBC72A14D}" srcOrd="2" destOrd="0" parTransId="{C07B38BE-289A-4FB0-AC55-4B4D1B4E31AB}" sibTransId="{B73EEBC7-36A3-48BD-A3E9-44A18CB340E4}"/>
    <dgm:cxn modelId="{025768C8-2618-4284-8CCA-B36778C7DC66}" type="presOf" srcId="{F21B89B2-CBD3-48B7-A930-17EFBC72A14D}" destId="{F3C96160-65C9-4C60-966E-D24F33455ECD}" srcOrd="0" destOrd="2" presId="urn:microsoft.com/office/officeart/2005/8/layout/vList2"/>
    <dgm:cxn modelId="{1D5A95CC-2294-4A0C-9D33-DC3F22E9547E}" type="presOf" srcId="{4A256602-9CE5-42DE-93A5-6EB8D75C22E7}" destId="{2C9232E3-5841-4541-B8CE-6E37C598E52A}" srcOrd="0" destOrd="0" presId="urn:microsoft.com/office/officeart/2005/8/layout/vList2"/>
    <dgm:cxn modelId="{B786B8CF-1E60-4563-92BA-5F9ADC063DFD}" type="presOf" srcId="{5C88D390-EE85-43B7-A59E-934427915E78}" destId="{F3C96160-65C9-4C60-966E-D24F33455ECD}" srcOrd="0" destOrd="0" presId="urn:microsoft.com/office/officeart/2005/8/layout/vList2"/>
    <dgm:cxn modelId="{724210D3-E2CC-4B0A-954F-8D1459BB886E}" srcId="{FDA05E83-98CF-436A-8FD8-BCE3DE28CA6D}" destId="{3604835A-A2D5-4E0C-88B4-83195E3634BF}" srcOrd="1" destOrd="0" parTransId="{9C3D83B3-29D5-4632-B0C1-E3162439EE6D}" sibTransId="{F8326881-E6D3-4E8A-9878-5AE094893726}"/>
    <dgm:cxn modelId="{31BB11D7-706D-4C09-8DBA-34C62CF8DE3B}" type="presOf" srcId="{3604835A-A2D5-4E0C-88B4-83195E3634BF}" destId="{FD6F4898-D406-4525-8C27-F44675667C14}" srcOrd="0" destOrd="1" presId="urn:microsoft.com/office/officeart/2005/8/layout/vList2"/>
    <dgm:cxn modelId="{173138EB-89E4-4F46-979E-365ED08513B3}" type="presOf" srcId="{231162CC-EF36-4F86-9C38-991ADCEDE9FD}" destId="{A4AD1765-0261-4FB8-87AD-4C7C9C13670C}" srcOrd="0" destOrd="2" presId="urn:microsoft.com/office/officeart/2005/8/layout/vList2"/>
    <dgm:cxn modelId="{3ACAA3FD-B3A9-4CF2-872E-4B22E8091E26}" srcId="{4A256602-9CE5-42DE-93A5-6EB8D75C22E7}" destId="{231162CC-EF36-4F86-9C38-991ADCEDE9FD}" srcOrd="2" destOrd="0" parTransId="{9997082A-71F0-4C42-9F8E-1850DC4CFFA1}" sibTransId="{FCE163FB-10D4-4E77-9ED7-2C7C32DC9EBC}"/>
    <dgm:cxn modelId="{CA40372B-3A37-46D2-AEFB-0E6EBBD352A5}" type="presParOf" srcId="{08CEF240-44DC-40A9-8C79-C6B4D4F4EE21}" destId="{6D36927C-2121-463F-A79E-34D90B8C2648}" srcOrd="0" destOrd="0" presId="urn:microsoft.com/office/officeart/2005/8/layout/vList2"/>
    <dgm:cxn modelId="{222CD2D1-1948-40CD-9176-B15DD429D230}" type="presParOf" srcId="{08CEF240-44DC-40A9-8C79-C6B4D4F4EE21}" destId="{FD6F4898-D406-4525-8C27-F44675667C14}" srcOrd="1" destOrd="0" presId="urn:microsoft.com/office/officeart/2005/8/layout/vList2"/>
    <dgm:cxn modelId="{B572F49A-621A-43FC-A301-3543E8D83291}" type="presParOf" srcId="{08CEF240-44DC-40A9-8C79-C6B4D4F4EE21}" destId="{251BEA11-C33B-4F72-A680-1C654876154D}" srcOrd="2" destOrd="0" presId="urn:microsoft.com/office/officeart/2005/8/layout/vList2"/>
    <dgm:cxn modelId="{4D3401A0-480B-494B-95FA-2A35DB6CC59A}" type="presParOf" srcId="{08CEF240-44DC-40A9-8C79-C6B4D4F4EE21}" destId="{F3C96160-65C9-4C60-966E-D24F33455ECD}" srcOrd="3" destOrd="0" presId="urn:microsoft.com/office/officeart/2005/8/layout/vList2"/>
    <dgm:cxn modelId="{03592CCC-6D48-4AA6-9ACB-8AF96A85488C}" type="presParOf" srcId="{08CEF240-44DC-40A9-8C79-C6B4D4F4EE21}" destId="{2C9232E3-5841-4541-B8CE-6E37C598E52A}" srcOrd="4" destOrd="0" presId="urn:microsoft.com/office/officeart/2005/8/layout/vList2"/>
    <dgm:cxn modelId="{AC05D2D0-FA4E-4D87-8EDA-64585625A1B2}" type="presParOf" srcId="{08CEF240-44DC-40A9-8C79-C6B4D4F4EE21}" destId="{A4AD1765-0261-4FB8-87AD-4C7C9C13670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6927C-2121-463F-A79E-34D90B8C2648}">
      <dsp:nvSpPr>
        <dsp:cNvPr id="0" name=""/>
        <dsp:cNvSpPr/>
      </dsp:nvSpPr>
      <dsp:spPr>
        <a:xfrm>
          <a:off x="0" y="82436"/>
          <a:ext cx="7242002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Features</a:t>
          </a:r>
        </a:p>
      </dsp:txBody>
      <dsp:txXfrm>
        <a:off x="26273" y="108709"/>
        <a:ext cx="7189456" cy="485654"/>
      </dsp:txXfrm>
    </dsp:sp>
    <dsp:sp modelId="{FD6F4898-D406-4525-8C27-F44675667C14}">
      <dsp:nvSpPr>
        <dsp:cNvPr id="0" name=""/>
        <dsp:cNvSpPr/>
      </dsp:nvSpPr>
      <dsp:spPr>
        <a:xfrm>
          <a:off x="0" y="620636"/>
          <a:ext cx="7242002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3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Scenario (Outline)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Steps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Gherkin</a:t>
          </a:r>
        </a:p>
      </dsp:txBody>
      <dsp:txXfrm>
        <a:off x="0" y="620636"/>
        <a:ext cx="7242002" cy="880785"/>
      </dsp:txXfrm>
    </dsp:sp>
    <dsp:sp modelId="{251BEA11-C33B-4F72-A680-1C654876154D}">
      <dsp:nvSpPr>
        <dsp:cNvPr id="0" name=""/>
        <dsp:cNvSpPr/>
      </dsp:nvSpPr>
      <dsp:spPr>
        <a:xfrm>
          <a:off x="0" y="1501421"/>
          <a:ext cx="7242002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Glue Code</a:t>
          </a:r>
        </a:p>
      </dsp:txBody>
      <dsp:txXfrm>
        <a:off x="26273" y="1527694"/>
        <a:ext cx="7189456" cy="485654"/>
      </dsp:txXfrm>
    </dsp:sp>
    <dsp:sp modelId="{F3C96160-65C9-4C60-966E-D24F33455ECD}">
      <dsp:nvSpPr>
        <dsp:cNvPr id="0" name=""/>
        <dsp:cNvSpPr/>
      </dsp:nvSpPr>
      <dsp:spPr>
        <a:xfrm>
          <a:off x="0" y="2039621"/>
          <a:ext cx="7242002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3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Step Definitions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Instrucciones</a:t>
          </a:r>
          <a:r>
            <a:rPr lang="en-US" sz="1800" kern="1200" dirty="0"/>
            <a:t> de Selenium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Patrones</a:t>
          </a:r>
          <a:r>
            <a:rPr lang="en-US" sz="1800" kern="1200" dirty="0"/>
            <a:t> de </a:t>
          </a:r>
          <a:r>
            <a:rPr lang="en-US" sz="1800" kern="1200" dirty="0" err="1"/>
            <a:t>Dise</a:t>
          </a:r>
          <a:r>
            <a:rPr lang="es-MX" sz="1800" kern="1200" dirty="0" err="1"/>
            <a:t>ño</a:t>
          </a:r>
          <a:r>
            <a:rPr lang="es-MX" sz="1800" kern="1200" dirty="0"/>
            <a:t> específicos</a:t>
          </a:r>
          <a:endParaRPr lang="en-US" sz="1800" kern="1200" dirty="0"/>
        </a:p>
      </dsp:txBody>
      <dsp:txXfrm>
        <a:off x="0" y="2039621"/>
        <a:ext cx="7242002" cy="880785"/>
      </dsp:txXfrm>
    </dsp:sp>
    <dsp:sp modelId="{2C9232E3-5841-4541-B8CE-6E37C598E52A}">
      <dsp:nvSpPr>
        <dsp:cNvPr id="0" name=""/>
        <dsp:cNvSpPr/>
      </dsp:nvSpPr>
      <dsp:spPr>
        <a:xfrm>
          <a:off x="0" y="2920406"/>
          <a:ext cx="7242002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Aplicacion</a:t>
          </a:r>
          <a:endParaRPr lang="en-US" sz="2300" kern="1200" dirty="0"/>
        </a:p>
      </dsp:txBody>
      <dsp:txXfrm>
        <a:off x="26273" y="2946679"/>
        <a:ext cx="7189456" cy="485654"/>
      </dsp:txXfrm>
    </dsp:sp>
    <dsp:sp modelId="{A4AD1765-0261-4FB8-87AD-4C7C9C13670C}">
      <dsp:nvSpPr>
        <dsp:cNvPr id="0" name=""/>
        <dsp:cNvSpPr/>
      </dsp:nvSpPr>
      <dsp:spPr>
        <a:xfrm>
          <a:off x="0" y="3458606"/>
          <a:ext cx="7242002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3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Abrir</a:t>
          </a:r>
          <a:r>
            <a:rPr lang="es-MX" sz="1800" kern="1200"/>
            <a:t>/Cerrar </a:t>
          </a:r>
          <a:r>
            <a:rPr lang="es-MX" sz="1800" kern="1200" dirty="0"/>
            <a:t>Browser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Manipular </a:t>
          </a:r>
          <a:r>
            <a:rPr lang="es-MX" sz="1800" kern="1200" dirty="0" err="1"/>
            <a:t>WebElements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Validar </a:t>
          </a:r>
          <a:r>
            <a:rPr lang="es-MX" sz="1800" kern="1200" dirty="0" err="1"/>
            <a:t>WebElements</a:t>
          </a:r>
          <a:endParaRPr lang="en-US" sz="1800" kern="1200" dirty="0"/>
        </a:p>
      </dsp:txBody>
      <dsp:txXfrm>
        <a:off x="0" y="3458606"/>
        <a:ext cx="7242002" cy="88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Cucumber</a:t>
            </a:r>
            <a:r>
              <a:rPr lang="es-E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</a:t>
            </a: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41207-522F-4119-B2EC-8A80E53D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Glue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en </a:t>
            </a:r>
            <a:r>
              <a:rPr lang="es-MX" dirty="0" err="1"/>
              <a:t>Scenario</a:t>
            </a:r>
            <a:r>
              <a:rPr lang="es-MX" dirty="0"/>
              <a:t> </a:t>
            </a:r>
            <a:r>
              <a:rPr lang="es-MX" dirty="0" err="1"/>
              <a:t>Outlines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07D7B3-9BAB-4EF4-B438-15C50A20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30" y="2768600"/>
            <a:ext cx="876238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0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CE00C-490A-42D8-857B-F303107A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A92A48-0664-449F-9396-5EE4309A1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Ayudan</a:t>
            </a:r>
            <a:r>
              <a:rPr lang="en-US" dirty="0"/>
              <a:t> 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precondiciones</a:t>
            </a:r>
            <a:r>
              <a:rPr lang="en-US" dirty="0"/>
              <a:t> y a </a:t>
            </a:r>
            <a:r>
              <a:rPr lang="en-US" dirty="0" err="1"/>
              <a:t>terminar</a:t>
            </a:r>
            <a:r>
              <a:rPr lang="en-US" dirty="0"/>
              <a:t> el script.</a:t>
            </a:r>
          </a:p>
          <a:p>
            <a:r>
              <a:rPr lang="en-US" dirty="0" err="1"/>
              <a:t>Utilizan</a:t>
            </a:r>
            <a:r>
              <a:rPr lang="en-US" dirty="0"/>
              <a:t> palabras clave Before y After, </a:t>
            </a:r>
            <a:r>
              <a:rPr lang="en-US" dirty="0" err="1"/>
              <a:t>ejecutadas</a:t>
            </a:r>
            <a:r>
              <a:rPr lang="en-US" dirty="0"/>
              <a:t> antes y </a:t>
            </a:r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Scenario (Outline)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808F90-0FD7-4F9F-A518-CCA9D5DB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09" y="3630342"/>
            <a:ext cx="6897965" cy="28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82BD-6571-294B-9DF7-EC1568E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7422-0C2D-854E-B752-9B2C1E16D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BDD</a:t>
            </a:r>
          </a:p>
          <a:p>
            <a:r>
              <a:rPr lang="en-US" b="1" dirty="0"/>
              <a:t>Cucumber</a:t>
            </a:r>
          </a:p>
          <a:p>
            <a:r>
              <a:rPr lang="en-US" b="1" dirty="0"/>
              <a:t>Cucumber/Java Demo</a:t>
            </a:r>
          </a:p>
        </p:txBody>
      </p:sp>
    </p:spTree>
    <p:extLst>
      <p:ext uri="{BB962C8B-B14F-4D97-AF65-F5344CB8AC3E}">
        <p14:creationId xmlns:p14="http://schemas.microsoft.com/office/powerpoint/2010/main" val="239174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490D-71FC-2940-81B3-13E4049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Driven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0266-1057-DF4A-93E7-52AC50469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de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generacion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interaccion</a:t>
            </a:r>
            <a:r>
              <a:rPr lang="en-US" dirty="0"/>
              <a:t> con </a:t>
            </a:r>
            <a:r>
              <a:rPr lang="en-US" dirty="0" err="1"/>
              <a:t>diferentes</a:t>
            </a:r>
            <a:r>
              <a:rPr lang="en-US" dirty="0"/>
              <a:t> stakeholders del Proyecto: </a:t>
            </a:r>
          </a:p>
          <a:p>
            <a:pPr lvl="1"/>
            <a:r>
              <a:rPr lang="en-US" dirty="0" err="1"/>
              <a:t>Negocio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Desarrolladores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Ingenieros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</a:t>
            </a:r>
          </a:p>
          <a:p>
            <a:r>
              <a:rPr lang="en-US" dirty="0"/>
              <a:t>Describe:</a:t>
            </a:r>
          </a:p>
          <a:p>
            <a:pPr lvl="1"/>
            <a:r>
              <a:rPr lang="en-US" dirty="0"/>
              <a:t> un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interacciones</a:t>
            </a:r>
            <a:r>
              <a:rPr lang="en-US" dirty="0"/>
              <a:t> con </a:t>
            </a:r>
            <a:r>
              <a:rPr lang="en-US" dirty="0" err="1"/>
              <a:t>resultados</a:t>
            </a:r>
            <a:r>
              <a:rPr lang="en-US" dirty="0"/>
              <a:t> (Acceptance Criteria) bien </a:t>
            </a:r>
            <a:r>
              <a:rPr lang="en-US" dirty="0" err="1"/>
              <a:t>definidos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es la </a:t>
            </a:r>
            <a:r>
              <a:rPr lang="en-US" dirty="0" err="1"/>
              <a:t>entrega</a:t>
            </a:r>
            <a:r>
              <a:rPr lang="en-US" dirty="0"/>
              <a:t> de software bien </a:t>
            </a:r>
            <a:r>
              <a:rPr lang="en-US" dirty="0" err="1"/>
              <a:t>verificado</a:t>
            </a:r>
            <a:r>
              <a:rPr lang="en-US" dirty="0"/>
              <a:t> </a:t>
            </a:r>
          </a:p>
          <a:p>
            <a:pPr lvl="1"/>
            <a:r>
              <a:rPr lang="en-US"/>
              <a:t> que </a:t>
            </a:r>
            <a:r>
              <a:rPr lang="en-US" dirty="0" err="1"/>
              <a:t>aporta</a:t>
            </a:r>
            <a:r>
              <a:rPr lang="en-US" dirty="0"/>
              <a:t> valor a la </a:t>
            </a:r>
            <a:r>
              <a:rPr lang="en-US" dirty="0" err="1"/>
              <a:t>organizacion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26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55F6-6310-4861-862B-C6FE2BF8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930D1D6-35A6-4F47-BFE7-10545AA45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913475"/>
              </p:ext>
            </p:extLst>
          </p:nvPr>
        </p:nvGraphicFramePr>
        <p:xfrm>
          <a:off x="1486568" y="1475873"/>
          <a:ext cx="7242002" cy="442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8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5596C-1E25-4E76-B224-26EA8156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7A87D5-BABF-43BF-9343-AB6D9EC0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15" y="1491175"/>
            <a:ext cx="6556019" cy="34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3A922-2298-411B-B73D-D7925611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Palabras Clave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7C3CF9-176C-4DD2-AA54-553F90556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err="1"/>
              <a:t>Feature</a:t>
            </a:r>
            <a:r>
              <a:rPr lang="es-MX" dirty="0"/>
              <a:t>: Historia siendo desarrollada</a:t>
            </a:r>
          </a:p>
          <a:p>
            <a:r>
              <a:rPr lang="es-MX" b="1" dirty="0" err="1"/>
              <a:t>Scenario</a:t>
            </a:r>
            <a:r>
              <a:rPr lang="es-MX" dirty="0"/>
              <a:t>: Nombre del caso de prueba implementado</a:t>
            </a:r>
          </a:p>
          <a:p>
            <a:r>
              <a:rPr lang="en-US" b="1" dirty="0"/>
              <a:t>Given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las </a:t>
            </a:r>
            <a:r>
              <a:rPr lang="en-US" dirty="0" err="1"/>
              <a:t>precondiciones</a:t>
            </a:r>
            <a:r>
              <a:rPr lang="en-US" dirty="0"/>
              <a:t> de un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  <a:p>
            <a:r>
              <a:rPr lang="en-US" b="1" dirty="0"/>
              <a:t>When</a:t>
            </a:r>
            <a:r>
              <a:rPr lang="en-US" dirty="0"/>
              <a:t>: Indica un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  <a:p>
            <a:r>
              <a:rPr lang="en-US" b="1" dirty="0"/>
              <a:t>Then</a:t>
            </a:r>
            <a:r>
              <a:rPr lang="en-US" dirty="0"/>
              <a:t>: Indica una </a:t>
            </a:r>
            <a:r>
              <a:rPr lang="en-US" dirty="0" err="1"/>
              <a:t>verificacion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</a:t>
            </a:r>
          </a:p>
          <a:p>
            <a:r>
              <a:rPr lang="en-US" b="1" dirty="0"/>
              <a:t>And</a:t>
            </a:r>
            <a:r>
              <a:rPr lang="en-US" dirty="0"/>
              <a:t>: </a:t>
            </a:r>
            <a:r>
              <a:rPr lang="en-US" dirty="0" err="1"/>
              <a:t>Acompaña</a:t>
            </a:r>
            <a:r>
              <a:rPr lang="en-US" dirty="0"/>
              <a:t> a When o Then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o </a:t>
            </a:r>
            <a:r>
              <a:rPr lang="en-US" dirty="0" err="1"/>
              <a:t>verificaciones</a:t>
            </a:r>
            <a:r>
              <a:rPr lang="en-US" dirty="0"/>
              <a:t> extra.</a:t>
            </a:r>
          </a:p>
          <a:p>
            <a:r>
              <a:rPr lang="en-US" b="1" u="sng" dirty="0"/>
              <a:t>But</a:t>
            </a:r>
            <a:r>
              <a:rPr lang="en-US" dirty="0"/>
              <a:t>: Lo </a:t>
            </a:r>
            <a:r>
              <a:rPr lang="en-US" dirty="0" err="1"/>
              <a:t>mismo</a:t>
            </a:r>
            <a:r>
              <a:rPr lang="en-US" dirty="0"/>
              <a:t> que And,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985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38CF-B994-4872-804B-8A005759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Glue</a:t>
            </a:r>
            <a:r>
              <a:rPr lang="es-MX" dirty="0"/>
              <a:t> </a:t>
            </a:r>
            <a:r>
              <a:rPr lang="es-MX" dirty="0" err="1"/>
              <a:t>Code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67FF3-2E2C-4C6E-B14F-610AB138D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Permite convertir los pasos en lenguaje natural en código (Selenium)</a:t>
            </a:r>
          </a:p>
          <a:p>
            <a:r>
              <a:rPr lang="es-MX" dirty="0"/>
              <a:t>Utiliza expresiones regulares para hacer match con el paso indicado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3F6855-64DD-488E-9005-B8D4A904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34" y="3258829"/>
            <a:ext cx="5125871" cy="33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1049D-9B03-4C1B-B618-3E081351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AD57B-E9B7-41F5-840C-F6FBD4C24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verificaciones</a:t>
            </a:r>
            <a:r>
              <a:rPr lang="en-US" dirty="0"/>
              <a:t> </a:t>
            </a:r>
            <a:r>
              <a:rPr lang="en-US" dirty="0" err="1"/>
              <a:t>obligatorias</a:t>
            </a:r>
            <a:r>
              <a:rPr lang="en-US" dirty="0"/>
              <a:t>.</a:t>
            </a:r>
          </a:p>
          <a:p>
            <a:r>
              <a:rPr lang="en-US" dirty="0" err="1"/>
              <a:t>Detiene</a:t>
            </a:r>
            <a:r>
              <a:rPr lang="en-US" dirty="0"/>
              <a:t> la </a:t>
            </a:r>
            <a:r>
              <a:rPr lang="en-US" dirty="0" err="1"/>
              <a:t>ejecuci</a:t>
            </a:r>
            <a:r>
              <a:rPr lang="es-MX" dirty="0" err="1"/>
              <a:t>ón</a:t>
            </a:r>
            <a:r>
              <a:rPr lang="es-MX" dirty="0"/>
              <a:t> del caso de prueba cuando no se cumple.</a:t>
            </a:r>
          </a:p>
          <a:p>
            <a:r>
              <a:rPr lang="en-US" dirty="0" err="1"/>
              <a:t>Aserciones</a:t>
            </a:r>
            <a:r>
              <a:rPr lang="en-US" dirty="0"/>
              <a:t> mas communes:</a:t>
            </a:r>
          </a:p>
          <a:p>
            <a:pPr lvl="1"/>
            <a:r>
              <a:rPr lang="en-US" b="1" dirty="0" err="1"/>
              <a:t>assertTrue</a:t>
            </a:r>
            <a:r>
              <a:rPr lang="en-US" dirty="0"/>
              <a:t>:   </a:t>
            </a:r>
            <a:r>
              <a:rPr lang="en-US" i="1" dirty="0" err="1"/>
              <a:t>assertTrue</a:t>
            </a:r>
            <a:r>
              <a:rPr lang="en-US" i="1" dirty="0"/>
              <a:t>(</a:t>
            </a:r>
            <a:r>
              <a:rPr lang="en-US" i="1" dirty="0" err="1"/>
              <a:t>loginButton.isDisplayed</a:t>
            </a:r>
            <a:r>
              <a:rPr lang="en-US" i="1" dirty="0"/>
              <a:t>());</a:t>
            </a:r>
          </a:p>
          <a:p>
            <a:pPr lvl="1"/>
            <a:r>
              <a:rPr lang="en-US" b="1" dirty="0" err="1"/>
              <a:t>assertFalse</a:t>
            </a:r>
            <a:r>
              <a:rPr lang="en-US" dirty="0"/>
              <a:t>: </a:t>
            </a:r>
            <a:r>
              <a:rPr lang="en-US" i="1" dirty="0" err="1"/>
              <a:t>assertFalse</a:t>
            </a:r>
            <a:r>
              <a:rPr lang="en-US" i="1" dirty="0"/>
              <a:t>(</a:t>
            </a:r>
            <a:r>
              <a:rPr lang="en-US" i="1" dirty="0" err="1"/>
              <a:t>loginButton.isEnabled</a:t>
            </a:r>
            <a:r>
              <a:rPr lang="en-US" i="1" dirty="0"/>
              <a:t>());</a:t>
            </a:r>
          </a:p>
          <a:p>
            <a:pPr lvl="1"/>
            <a:r>
              <a:rPr lang="en-US" b="1" dirty="0" err="1"/>
              <a:t>assertNull</a:t>
            </a:r>
            <a:r>
              <a:rPr lang="en-US" dirty="0"/>
              <a:t>, </a:t>
            </a:r>
            <a:r>
              <a:rPr lang="en-US" dirty="0" err="1"/>
              <a:t>assertNotNull</a:t>
            </a:r>
            <a:r>
              <a:rPr lang="en-US" dirty="0"/>
              <a:t>: </a:t>
            </a:r>
            <a:r>
              <a:rPr lang="en-US" i="1" dirty="0" err="1"/>
              <a:t>assertNotNull</a:t>
            </a:r>
            <a:r>
              <a:rPr lang="en-US" i="1" dirty="0"/>
              <a:t>(driver);</a:t>
            </a:r>
          </a:p>
          <a:p>
            <a:pPr lvl="1"/>
            <a:r>
              <a:rPr lang="en-US" b="1" dirty="0" err="1"/>
              <a:t>assertSame</a:t>
            </a:r>
            <a:r>
              <a:rPr lang="en-US" dirty="0"/>
              <a:t>, </a:t>
            </a:r>
            <a:r>
              <a:rPr lang="en-US" dirty="0" err="1"/>
              <a:t>assertNotSame</a:t>
            </a:r>
            <a:r>
              <a:rPr lang="en-US" dirty="0"/>
              <a:t>: </a:t>
            </a:r>
            <a:r>
              <a:rPr lang="en-US" i="1" dirty="0" err="1"/>
              <a:t>assertSame</a:t>
            </a:r>
            <a:r>
              <a:rPr lang="en-US" i="1" dirty="0"/>
              <a:t>(</a:t>
            </a:r>
            <a:r>
              <a:rPr lang="en-US" i="1" dirty="0" err="1"/>
              <a:t>message.getText</a:t>
            </a:r>
            <a:r>
              <a:rPr lang="en-US" i="1" dirty="0"/>
              <a:t>(), “Login successful”);</a:t>
            </a:r>
          </a:p>
          <a:p>
            <a:pPr lvl="1"/>
            <a:r>
              <a:rPr lang="en-US" b="1" dirty="0" err="1"/>
              <a:t>assertArrayEquals</a:t>
            </a:r>
            <a:r>
              <a:rPr lang="en-US" dirty="0"/>
              <a:t>: </a:t>
            </a:r>
            <a:r>
              <a:rPr lang="en-US" i="1" dirty="0" err="1"/>
              <a:t>assertArrayEquals</a:t>
            </a:r>
            <a:r>
              <a:rPr lang="en-US" i="1" dirty="0"/>
              <a:t>(</a:t>
            </a:r>
            <a:r>
              <a:rPr lang="en-US" i="1" dirty="0" err="1"/>
              <a:t>numbersArray</a:t>
            </a:r>
            <a:r>
              <a:rPr lang="en-US" i="1" dirty="0"/>
              <a:t>, {1, 2, 3});</a:t>
            </a:r>
          </a:p>
        </p:txBody>
      </p:sp>
    </p:spTree>
    <p:extLst>
      <p:ext uri="{BB962C8B-B14F-4D97-AF65-F5344CB8AC3E}">
        <p14:creationId xmlns:p14="http://schemas.microsoft.com/office/powerpoint/2010/main" val="12480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9F2AE-A254-4F8F-8F6C-EFFB7B13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Scenario</a:t>
            </a:r>
            <a:r>
              <a:rPr lang="es-MX" dirty="0"/>
              <a:t> </a:t>
            </a:r>
            <a:r>
              <a:rPr lang="es-MX" dirty="0" err="1"/>
              <a:t>Outlines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CEB3C3-79FC-4389-ADF4-AFC5B001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35" y="2809413"/>
            <a:ext cx="6278875" cy="373202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F88627-95DE-4E2A-BBEB-17C88FE7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MX" dirty="0"/>
              <a:t>Permite parametrizar un caso de prueba incluyendo una tabla de datos.</a:t>
            </a:r>
          </a:p>
          <a:p>
            <a:r>
              <a:rPr lang="es-MX" dirty="0"/>
              <a:t>Algunos de los pasos contienen parámetros provenientes de la tabla.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5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14245</TotalTime>
  <Words>327</Words>
  <Application>Microsoft Office PowerPoint</Application>
  <PresentationFormat>Panorámica</PresentationFormat>
  <Paragraphs>56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Noto Sans Symbols</vt:lpstr>
      <vt:lpstr>Trebuchet MS</vt:lpstr>
      <vt:lpstr>Faceta</vt:lpstr>
      <vt:lpstr>Selenium </vt:lpstr>
      <vt:lpstr>Agenda</vt:lpstr>
      <vt:lpstr>Behaviour Driven Development</vt:lpstr>
      <vt:lpstr>Cucumber</vt:lpstr>
      <vt:lpstr>Features</vt:lpstr>
      <vt:lpstr>Palabras Clave</vt:lpstr>
      <vt:lpstr>Glue Code</vt:lpstr>
      <vt:lpstr>Assertions</vt:lpstr>
      <vt:lpstr>Scenario Outlines</vt:lpstr>
      <vt:lpstr>Glue Code en Scenario Outlines</vt:lpstr>
      <vt:lpstr>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16</cp:revision>
  <dcterms:modified xsi:type="dcterms:W3CDTF">2019-05-11T02:55:51Z</dcterms:modified>
</cp:coreProperties>
</file>