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4.jp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jpg"/><Relationship Id="rId8" Type="http://schemas.openxmlformats.org/officeDocument/2006/relationships/image" Target="../media/image170.png"/><Relationship Id="rId9" Type="http://schemas.openxmlformats.org/officeDocument/2006/relationships/image" Target="../media/image171.jpg"/><Relationship Id="rId10" Type="http://schemas.openxmlformats.org/officeDocument/2006/relationships/image" Target="../media/image172.jpg"/><Relationship Id="rId11" Type="http://schemas.openxmlformats.org/officeDocument/2006/relationships/image" Target="../media/image173.jp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jpg"/><Relationship Id="rId18" Type="http://schemas.openxmlformats.org/officeDocument/2006/relationships/image" Target="../media/image180.jpg"/><Relationship Id="rId19" Type="http://schemas.openxmlformats.org/officeDocument/2006/relationships/image" Target="../media/image1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2.jpg"/><Relationship Id="rId3" Type="http://schemas.openxmlformats.org/officeDocument/2006/relationships/image" Target="../media/image183.jpg"/><Relationship Id="rId4" Type="http://schemas.openxmlformats.org/officeDocument/2006/relationships/image" Target="../media/image184.png"/><Relationship Id="rId5" Type="http://schemas.openxmlformats.org/officeDocument/2006/relationships/image" Target="../media/image185.jp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jp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jpg"/><Relationship Id="rId15" Type="http://schemas.openxmlformats.org/officeDocument/2006/relationships/image" Target="../media/image195.jp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jp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jp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jpg"/><Relationship Id="rId13" Type="http://schemas.openxmlformats.org/officeDocument/2006/relationships/image" Target="../media/image210.jpg"/><Relationship Id="rId14" Type="http://schemas.openxmlformats.org/officeDocument/2006/relationships/image" Target="../media/image211.jpg"/><Relationship Id="rId15" Type="http://schemas.openxmlformats.org/officeDocument/2006/relationships/image" Target="../media/image212.jpg"/><Relationship Id="rId16" Type="http://schemas.openxmlformats.org/officeDocument/2006/relationships/image" Target="../media/image213.jpg"/><Relationship Id="rId17" Type="http://schemas.openxmlformats.org/officeDocument/2006/relationships/image" Target="../media/image214.jpg"/><Relationship Id="rId18" Type="http://schemas.openxmlformats.org/officeDocument/2006/relationships/image" Target="../media/image215.jpg"/><Relationship Id="rId19" Type="http://schemas.openxmlformats.org/officeDocument/2006/relationships/image" Target="../media/image216.jpg"/><Relationship Id="rId20" Type="http://schemas.openxmlformats.org/officeDocument/2006/relationships/image" Target="../media/image217.jp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jpg"/><Relationship Id="rId26" Type="http://schemas.openxmlformats.org/officeDocument/2006/relationships/image" Target="../media/image22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4.jpg"/><Relationship Id="rId3" Type="http://schemas.openxmlformats.org/officeDocument/2006/relationships/image" Target="../media/image225.jpg"/><Relationship Id="rId4" Type="http://schemas.openxmlformats.org/officeDocument/2006/relationships/image" Target="../media/image226.jpg"/><Relationship Id="rId5" Type="http://schemas.openxmlformats.org/officeDocument/2006/relationships/image" Target="../media/image227.jpg"/><Relationship Id="rId6" Type="http://schemas.openxmlformats.org/officeDocument/2006/relationships/image" Target="../media/image228.jpg"/><Relationship Id="rId7" Type="http://schemas.openxmlformats.org/officeDocument/2006/relationships/image" Target="../media/image229.png"/><Relationship Id="rId8" Type="http://schemas.openxmlformats.org/officeDocument/2006/relationships/image" Target="../media/image230.jpg"/><Relationship Id="rId9" Type="http://schemas.openxmlformats.org/officeDocument/2006/relationships/image" Target="../media/image231.png"/><Relationship Id="rId10" Type="http://schemas.openxmlformats.org/officeDocument/2006/relationships/image" Target="../media/image232.jp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jpg"/><Relationship Id="rId14" Type="http://schemas.openxmlformats.org/officeDocument/2006/relationships/image" Target="../media/image2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jp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jpg"/><Relationship Id="rId22" Type="http://schemas.openxmlformats.org/officeDocument/2006/relationships/image" Target="../media/image33.jpg"/><Relationship Id="rId23" Type="http://schemas.openxmlformats.org/officeDocument/2006/relationships/image" Target="../media/image34.jpg"/><Relationship Id="rId24" Type="http://schemas.openxmlformats.org/officeDocument/2006/relationships/image" Target="../media/image35.png"/><Relationship Id="rId25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jp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jp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jpg"/><Relationship Id="rId20" Type="http://schemas.openxmlformats.org/officeDocument/2006/relationships/image" Target="../media/image55.jpg"/><Relationship Id="rId21" Type="http://schemas.openxmlformats.org/officeDocument/2006/relationships/image" Target="../media/image56.png"/><Relationship Id="rId22" Type="http://schemas.openxmlformats.org/officeDocument/2006/relationships/image" Target="../media/image5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jpg"/><Relationship Id="rId7" Type="http://schemas.openxmlformats.org/officeDocument/2006/relationships/image" Target="../media/image63.jpg"/><Relationship Id="rId8" Type="http://schemas.openxmlformats.org/officeDocument/2006/relationships/image" Target="../media/image64.jpg"/><Relationship Id="rId9" Type="http://schemas.openxmlformats.org/officeDocument/2006/relationships/image" Target="../media/image65.png"/><Relationship Id="rId10" Type="http://schemas.openxmlformats.org/officeDocument/2006/relationships/image" Target="../media/image66.jpg"/><Relationship Id="rId11" Type="http://schemas.openxmlformats.org/officeDocument/2006/relationships/image" Target="../media/image67.jpg"/><Relationship Id="rId12" Type="http://schemas.openxmlformats.org/officeDocument/2006/relationships/image" Target="../media/image68.png"/><Relationship Id="rId13" Type="http://schemas.openxmlformats.org/officeDocument/2006/relationships/image" Target="../media/image69.jpg"/><Relationship Id="rId14" Type="http://schemas.openxmlformats.org/officeDocument/2006/relationships/image" Target="../media/image70.jpg"/><Relationship Id="rId15" Type="http://schemas.openxmlformats.org/officeDocument/2006/relationships/image" Target="../media/image71.jpg"/><Relationship Id="rId16" Type="http://schemas.openxmlformats.org/officeDocument/2006/relationships/image" Target="../media/image72.jpg"/><Relationship Id="rId17" Type="http://schemas.openxmlformats.org/officeDocument/2006/relationships/image" Target="../media/image73.jpg"/><Relationship Id="rId18" Type="http://schemas.openxmlformats.org/officeDocument/2006/relationships/image" Target="../media/image7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jp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jp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jpg"/><Relationship Id="rId16" Type="http://schemas.openxmlformats.org/officeDocument/2006/relationships/image" Target="../media/image89.jpg"/><Relationship Id="rId17" Type="http://schemas.openxmlformats.org/officeDocument/2006/relationships/image" Target="../media/image90.png"/><Relationship Id="rId18" Type="http://schemas.openxmlformats.org/officeDocument/2006/relationships/image" Target="../media/image91.jpg"/><Relationship Id="rId19" Type="http://schemas.openxmlformats.org/officeDocument/2006/relationships/image" Target="../media/image92.png"/><Relationship Id="rId20" Type="http://schemas.openxmlformats.org/officeDocument/2006/relationships/image" Target="../media/image9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jpg"/><Relationship Id="rId10" Type="http://schemas.openxmlformats.org/officeDocument/2006/relationships/image" Target="../media/image102.jp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jpg"/><Relationship Id="rId17" Type="http://schemas.openxmlformats.org/officeDocument/2006/relationships/image" Target="../media/image109.jpg"/><Relationship Id="rId18" Type="http://schemas.openxmlformats.org/officeDocument/2006/relationships/image" Target="../media/image110.png"/><Relationship Id="rId19" Type="http://schemas.openxmlformats.org/officeDocument/2006/relationships/image" Target="../media/image111.jpg"/><Relationship Id="rId20" Type="http://schemas.openxmlformats.org/officeDocument/2006/relationships/image" Target="../media/image112.jpg"/><Relationship Id="rId21" Type="http://schemas.openxmlformats.org/officeDocument/2006/relationships/image" Target="../media/image113.jpg"/><Relationship Id="rId22" Type="http://schemas.openxmlformats.org/officeDocument/2006/relationships/image" Target="../media/image114.jpg"/><Relationship Id="rId23" Type="http://schemas.openxmlformats.org/officeDocument/2006/relationships/image" Target="../media/image115.png"/><Relationship Id="rId24" Type="http://schemas.openxmlformats.org/officeDocument/2006/relationships/image" Target="../media/image1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jp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jpg"/><Relationship Id="rId12" Type="http://schemas.openxmlformats.org/officeDocument/2006/relationships/image" Target="../media/image128.jpg"/><Relationship Id="rId13" Type="http://schemas.openxmlformats.org/officeDocument/2006/relationships/image" Target="../media/image129.png"/><Relationship Id="rId14" Type="http://schemas.openxmlformats.org/officeDocument/2006/relationships/image" Target="../media/image130.jpg"/><Relationship Id="rId15" Type="http://schemas.openxmlformats.org/officeDocument/2006/relationships/image" Target="../media/image131.png"/><Relationship Id="rId16" Type="http://schemas.openxmlformats.org/officeDocument/2006/relationships/image" Target="../media/image132.jp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jpg"/><Relationship Id="rId20" Type="http://schemas.openxmlformats.org/officeDocument/2006/relationships/image" Target="../media/image136.jpg"/><Relationship Id="rId21" Type="http://schemas.openxmlformats.org/officeDocument/2006/relationships/image" Target="../media/image137.jpg"/><Relationship Id="rId22" Type="http://schemas.openxmlformats.org/officeDocument/2006/relationships/image" Target="../media/image1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jp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jp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jpg"/><Relationship Id="rId16" Type="http://schemas.openxmlformats.org/officeDocument/2006/relationships/image" Target="../media/image153.png"/><Relationship Id="rId17" Type="http://schemas.openxmlformats.org/officeDocument/2006/relationships/image" Target="../media/image154.jp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jpg"/><Relationship Id="rId23" Type="http://schemas.openxmlformats.org/officeDocument/2006/relationships/image" Target="../media/image160.png"/><Relationship Id="rId24" Type="http://schemas.openxmlformats.org/officeDocument/2006/relationships/image" Target="../media/image161.jp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9221" y="7217557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53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2818" y="667474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5" h="0">
                <a:moveTo>
                  <a:pt x="0" y="0"/>
                </a:moveTo>
                <a:lnTo>
                  <a:pt x="496657" y="0"/>
                </a:lnTo>
              </a:path>
            </a:pathLst>
          </a:custGeom>
          <a:ln w="15247">
            <a:solidFill>
              <a:srgbClr val="4848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84723" y="3520060"/>
            <a:ext cx="6471920" cy="15875"/>
          </a:xfrm>
          <a:custGeom>
            <a:avLst/>
            <a:gdLst/>
            <a:ahLst/>
            <a:cxnLst/>
            <a:rect l="l" t="t" r="r" b="b"/>
            <a:pathLst>
              <a:path w="6471920" h="15875">
                <a:moveTo>
                  <a:pt x="0" y="0"/>
                </a:moveTo>
                <a:lnTo>
                  <a:pt x="6473952" y="0"/>
                </a:lnTo>
                <a:lnTo>
                  <a:pt x="6473952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7079" y="5267413"/>
            <a:ext cx="298603" cy="3476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3" y="3858553"/>
            <a:ext cx="615489" cy="6098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24" y="4261084"/>
            <a:ext cx="566737" cy="7318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8281" y="4437953"/>
            <a:ext cx="6368415" cy="1659255"/>
            <a:chOff x="18281" y="4437953"/>
            <a:chExt cx="6368415" cy="165925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1" y="4437953"/>
              <a:ext cx="652052" cy="13417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1" y="4584329"/>
              <a:ext cx="6368180" cy="1512542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247" y="3828058"/>
            <a:ext cx="6550997" cy="1524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1756" y="4102511"/>
            <a:ext cx="2370547" cy="18296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1950" y="7048310"/>
            <a:ext cx="524079" cy="4879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568852"/>
            <a:ext cx="2029286" cy="6403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724" y="4181799"/>
            <a:ext cx="249852" cy="6708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6724" y="4337321"/>
            <a:ext cx="347355" cy="7623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90142" y="7045261"/>
            <a:ext cx="481422" cy="5794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024716" y="7005116"/>
            <a:ext cx="10229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850" algn="l"/>
              </a:tabLst>
            </a:pPr>
            <a:r>
              <a:rPr dirty="0" sz="600" spc="-50">
                <a:solidFill>
                  <a:srgbClr val="348E34"/>
                </a:solidFill>
                <a:latin typeface="Courier New"/>
                <a:cs typeface="Courier New"/>
              </a:rPr>
              <a:t>g</a:t>
            </a:r>
            <a:r>
              <a:rPr dirty="0" sz="600">
                <a:solidFill>
                  <a:srgbClr val="348E34"/>
                </a:solidFill>
                <a:latin typeface="Courier New"/>
                <a:cs typeface="Courier New"/>
              </a:rPr>
              <a:t>	</a:t>
            </a:r>
            <a:r>
              <a:rPr dirty="0" sz="600">
                <a:solidFill>
                  <a:srgbClr val="757575"/>
                </a:solidFill>
                <a:latin typeface="Courier New"/>
                <a:cs typeface="Courier New"/>
              </a:rPr>
              <a:t>B</a:t>
            </a:r>
            <a:r>
              <a:rPr dirty="0" sz="600" spc="10">
                <a:solidFill>
                  <a:srgbClr val="757575"/>
                </a:solidFill>
                <a:latin typeface="Courier New"/>
                <a:cs typeface="Courier New"/>
              </a:rPr>
              <a:t> </a:t>
            </a:r>
            <a:r>
              <a:rPr dirty="0" sz="600" spc="-20">
                <a:solidFill>
                  <a:srgbClr val="525252"/>
                </a:solidFill>
                <a:latin typeface="Courier New"/>
                <a:cs typeface="Courier New"/>
              </a:rPr>
              <a:t>2EK:B</a:t>
            </a:r>
            <a:r>
              <a:rPr dirty="0" sz="600" spc="-4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dirty="0" sz="600" spc="-35">
                <a:solidFill>
                  <a:srgbClr val="2B2B2B"/>
                </a:solidFill>
                <a:latin typeface="Courier New"/>
                <a:cs typeface="Courier New"/>
              </a:rPr>
              <a:t>5DHKT’FPOMg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187917" y="7005116"/>
            <a:ext cx="7499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B2B2B"/>
                </a:solidFill>
                <a:latin typeface="Courier New"/>
                <a:cs typeface="Courier New"/>
              </a:rPr>
              <a:t>orknqd*tsN|JWTR10B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521646" y="4095147"/>
            <a:ext cx="1050925" cy="52451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r" marL="12700" marR="5080" indent="51435">
              <a:lnSpc>
                <a:spcPct val="84000"/>
              </a:lnSpc>
              <a:spcBef>
                <a:spcPts val="244"/>
              </a:spcBef>
            </a:pPr>
            <a:r>
              <a:rPr dirty="0" sz="750">
                <a:solidFill>
                  <a:srgbClr val="747474"/>
                </a:solidFill>
                <a:latin typeface="Calibri"/>
                <a:cs typeface="Calibri"/>
              </a:rPr>
              <a:t>Auto</a:t>
            </a:r>
            <a:r>
              <a:rPr dirty="0" sz="750" spc="2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47474"/>
                </a:solidFill>
                <a:latin typeface="Calibri"/>
                <a:cs typeface="Calibri"/>
              </a:rPr>
              <a:t>Hatic</a:t>
            </a:r>
            <a:r>
              <a:rPr dirty="0" sz="750" spc="6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context</a:t>
            </a:r>
            <a:r>
              <a:rPr dirty="0" sz="750" spc="10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57575"/>
                </a:solidFill>
                <a:latin typeface="Calibri"/>
                <a:cs typeface="Calibri"/>
              </a:rPr>
              <a:t>help</a:t>
            </a:r>
            <a:r>
              <a:rPr dirty="0" sz="750" spc="50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47474"/>
                </a:solidFill>
                <a:latin typeface="Calibri"/>
                <a:cs typeface="Calibri"/>
              </a:rPr>
              <a:t>dlsablet1.</a:t>
            </a:r>
            <a:r>
              <a:rPr dirty="0" sz="750" spc="75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38383"/>
                </a:solidFill>
                <a:latin typeface="Calibri"/>
                <a:cs typeface="Calibri"/>
              </a:rPr>
              <a:t>Use</a:t>
            </a:r>
            <a:r>
              <a:rPr dirty="0" sz="750" spc="105">
                <a:solidFill>
                  <a:srgbClr val="83838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thr</a:t>
            </a:r>
            <a:r>
              <a:rPr dirty="0" sz="750" spc="21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77777"/>
                </a:solidFill>
                <a:latin typeface="Calibri"/>
                <a:cs typeface="Calibri"/>
              </a:rPr>
              <a:t>toolbar</a:t>
            </a:r>
            <a:r>
              <a:rPr dirty="0" sz="750" spc="50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manually</a:t>
            </a:r>
            <a:r>
              <a:rPr dirty="0" sz="750" spc="16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C7C7C"/>
                </a:solidFill>
                <a:latin typeface="Calibri"/>
                <a:cs typeface="Calibri"/>
              </a:rPr>
              <a:t>geL</a:t>
            </a:r>
            <a:r>
              <a:rPr dirty="0" sz="750" spc="75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http</a:t>
            </a:r>
            <a:r>
              <a:rPr dirty="0" sz="750" spc="4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B7B7B"/>
                </a:solidFill>
                <a:latin typeface="Calibri"/>
                <a:cs typeface="Calibri"/>
              </a:rPr>
              <a:t>lur</a:t>
            </a:r>
            <a:r>
              <a:rPr dirty="0" sz="750" spc="6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707070"/>
                </a:solidFill>
                <a:latin typeface="Calibri"/>
                <a:cs typeface="Calibri"/>
              </a:rPr>
              <a:t>Lt</a:t>
            </a:r>
            <a:r>
              <a:rPr dirty="0" sz="750" spc="50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curretiL</a:t>
            </a:r>
            <a:r>
              <a:rPr dirty="0" sz="750" spc="3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caret</a:t>
            </a:r>
            <a:r>
              <a:rPr dirty="0" sz="750" spc="-3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posiEioli</a:t>
            </a:r>
            <a:r>
              <a:rPr dirty="0" sz="750" spc="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E6E6E"/>
                </a:solidFill>
                <a:latin typeface="Calibri"/>
                <a:cs typeface="Calibri"/>
              </a:rPr>
              <a:t>or</a:t>
            </a:r>
            <a:r>
              <a:rPr dirty="0" sz="750" spc="50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toggle</a:t>
            </a:r>
            <a:r>
              <a:rPr dirty="0" sz="750" spc="4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27272"/>
                </a:solidFill>
                <a:latin typeface="Calibri"/>
                <a:cs typeface="Calibri"/>
              </a:rPr>
              <a:t>at+tnninfic</a:t>
            </a:r>
            <a:r>
              <a:rPr dirty="0" sz="750" spc="13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C7C7C"/>
                </a:solidFill>
                <a:latin typeface="Calibri"/>
                <a:cs typeface="Calibri"/>
              </a:rPr>
              <a:t>help.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6139" y="5483790"/>
            <a:ext cx="292509" cy="3411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87" y="3777857"/>
            <a:ext cx="359543" cy="5483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093" y="4417581"/>
            <a:ext cx="725805" cy="384175"/>
            <a:chOff x="6093" y="4417581"/>
            <a:chExt cx="725805" cy="38417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3" y="4417581"/>
              <a:ext cx="402200" cy="852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7" y="4502878"/>
              <a:ext cx="645958" cy="670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97" y="4575990"/>
              <a:ext cx="329073" cy="7311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36" y="4655193"/>
              <a:ext cx="566737" cy="146222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6093" y="4892805"/>
            <a:ext cx="1054735" cy="1005840"/>
            <a:chOff x="6093" y="4892805"/>
            <a:chExt cx="1054735" cy="100584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3" y="4892805"/>
              <a:ext cx="645958" cy="15231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87" y="5051214"/>
              <a:ext cx="420482" cy="15231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100" y="5209622"/>
              <a:ext cx="859247" cy="688465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9408" y="3729116"/>
            <a:ext cx="5941602" cy="2315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21287" y="4155599"/>
            <a:ext cx="36563" cy="54833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03597" y="4094672"/>
            <a:ext cx="329565" cy="152400"/>
            <a:chOff x="103597" y="4094672"/>
            <a:chExt cx="329565" cy="152400"/>
          </a:xfrm>
        </p:grpSpPr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597" y="4094672"/>
              <a:ext cx="329073" cy="7311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536" y="4173877"/>
              <a:ext cx="262039" cy="73111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4536" y="4338378"/>
            <a:ext cx="347355" cy="6701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536" y="4813602"/>
            <a:ext cx="347355" cy="6701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3783" y="6702313"/>
            <a:ext cx="6142702" cy="15231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3783" y="6936879"/>
            <a:ext cx="4625309" cy="7006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934917" y="6939925"/>
            <a:ext cx="231570" cy="4874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101575" y="3984237"/>
            <a:ext cx="6667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0">
                <a:solidFill>
                  <a:srgbClr val="99B1AF"/>
                </a:solidFill>
                <a:latin typeface="Calibri"/>
                <a:cs typeface="Calibri"/>
              </a:rPr>
              <a:t>1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49565" y="3984237"/>
            <a:ext cx="287083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A7A7A7"/>
                </a:solidFill>
                <a:latin typeface="Calibri"/>
                <a:cs typeface="Calibri"/>
              </a:rPr>
              <a:t>-</a:t>
            </a:r>
            <a:r>
              <a:rPr dirty="0" sz="650" spc="25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AAAAA"/>
                </a:solidFill>
                <a:latin typeface="Calibri"/>
                <a:cs typeface="Calibri"/>
              </a:rPr>
              <a:t>-</a:t>
            </a:r>
            <a:r>
              <a:rPr dirty="0" sz="650" spc="320">
                <a:solidFill>
                  <a:srgbClr val="AAAAA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1B5C6"/>
                </a:solidFill>
                <a:latin typeface="Calibri"/>
                <a:cs typeface="Calibri"/>
              </a:rPr>
              <a:t>Determ</a:t>
            </a:r>
            <a:r>
              <a:rPr dirty="0" sz="650" spc="-40">
                <a:solidFill>
                  <a:srgbClr val="A1B5C6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CB1C3"/>
                </a:solidFill>
                <a:latin typeface="Calibri"/>
                <a:cs typeface="Calibri"/>
              </a:rPr>
              <a:t>ine</a:t>
            </a:r>
            <a:r>
              <a:rPr dirty="0" sz="650" spc="175">
                <a:solidFill>
                  <a:srgbClr val="9CB1C3"/>
                </a:solidFill>
                <a:latin typeface="Calibri"/>
                <a:cs typeface="Calibri"/>
              </a:rPr>
              <a:t>  </a:t>
            </a:r>
            <a:r>
              <a:rPr dirty="0" sz="650">
                <a:solidFill>
                  <a:srgbClr val="90BCCC"/>
                </a:solidFill>
                <a:latin typeface="Calibri"/>
                <a:cs typeface="Calibri"/>
              </a:rPr>
              <a:t>the</a:t>
            </a:r>
            <a:r>
              <a:rPr dirty="0" sz="650" spc="365">
                <a:solidFill>
                  <a:srgbClr val="90BCCC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7BAAC1"/>
                </a:solidFill>
                <a:latin typeface="Calibri"/>
                <a:cs typeface="Calibri"/>
              </a:rPr>
              <a:t>top</a:t>
            </a:r>
            <a:r>
              <a:rPr dirty="0" sz="650" spc="290">
                <a:solidFill>
                  <a:srgbClr val="7BAAC1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5B1BF"/>
                </a:solidFill>
                <a:latin typeface="Calibri"/>
                <a:cs typeface="Calibri"/>
              </a:rPr>
              <a:t>3</a:t>
            </a:r>
            <a:r>
              <a:rPr dirty="0" sz="650" spc="210">
                <a:solidFill>
                  <a:srgbClr val="95B1BF"/>
                </a:solidFill>
                <a:latin typeface="Calibri"/>
                <a:cs typeface="Calibri"/>
              </a:rPr>
              <a:t> </a:t>
            </a:r>
            <a:r>
              <a:rPr dirty="0" sz="650" spc="65">
                <a:solidFill>
                  <a:srgbClr val="95BACD"/>
                </a:solidFill>
                <a:latin typeface="Calibri"/>
                <a:cs typeface="Calibri"/>
              </a:rPr>
              <a:t>east</a:t>
            </a:r>
            <a:r>
              <a:rPr dirty="0" sz="650" spc="305">
                <a:solidFill>
                  <a:srgbClr val="95BACD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BABABA"/>
                </a:solidFill>
                <a:latin typeface="Calibri"/>
                <a:cs typeface="Calibri"/>
              </a:rPr>
              <a:t>ordered</a:t>
            </a:r>
            <a:r>
              <a:rPr dirty="0" sz="650" spc="275">
                <a:solidFill>
                  <a:srgbClr val="BABAB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1B3C4"/>
                </a:solidFill>
                <a:latin typeface="Calibri"/>
                <a:cs typeface="Calibri"/>
              </a:rPr>
              <a:t>pi</a:t>
            </a:r>
            <a:r>
              <a:rPr dirty="0" sz="650" spc="114">
                <a:solidFill>
                  <a:srgbClr val="A1B3C4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B1B1B1"/>
                </a:solidFill>
                <a:latin typeface="Calibri"/>
                <a:cs typeface="Calibri"/>
              </a:rPr>
              <a:t>zz</a:t>
            </a:r>
            <a:r>
              <a:rPr dirty="0" sz="650" spc="35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90BFD1"/>
                </a:solidFill>
                <a:latin typeface="Calibri"/>
                <a:cs typeface="Calibri"/>
              </a:rPr>
              <a:t>typés</a:t>
            </a:r>
            <a:r>
              <a:rPr dirty="0" sz="650" spc="280">
                <a:solidFill>
                  <a:srgbClr val="90BFD1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3C8DF"/>
                </a:solidFill>
                <a:latin typeface="Calibri"/>
                <a:cs typeface="Calibri"/>
              </a:rPr>
              <a:t>ba</a:t>
            </a:r>
            <a:r>
              <a:rPr dirty="0" sz="650" spc="-65">
                <a:solidFill>
                  <a:srgbClr val="A3C8D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0C8E2"/>
                </a:solidFill>
                <a:latin typeface="Calibri"/>
                <a:cs typeface="Calibri"/>
              </a:rPr>
              <a:t>se‹I</a:t>
            </a:r>
            <a:r>
              <a:rPr dirty="0" sz="650" spc="245">
                <a:solidFill>
                  <a:srgbClr val="A0C8E2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1C1C1"/>
                </a:solidFill>
                <a:latin typeface="Calibri"/>
                <a:cs typeface="Calibri"/>
              </a:rPr>
              <a:t>un</a:t>
            </a:r>
            <a:r>
              <a:rPr dirty="0" sz="650" spc="305">
                <a:solidFill>
                  <a:srgbClr val="C1C1C1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8AAFB8"/>
                </a:solidFill>
                <a:latin typeface="Calibri"/>
                <a:cs typeface="Calibri"/>
              </a:rPr>
              <a:t>rever+ue</a:t>
            </a:r>
            <a:r>
              <a:rPr dirty="0" sz="650" spc="40">
                <a:solidFill>
                  <a:srgbClr val="8AAFB8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57838" y="4346495"/>
            <a:ext cx="2907665" cy="93471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265"/>
              </a:spcBef>
            </a:pPr>
            <a:r>
              <a:rPr dirty="0" sz="700" spc="30">
                <a:solidFill>
                  <a:srgbClr val="627777"/>
                </a:solidFill>
                <a:latin typeface="Calibri"/>
                <a:cs typeface="Calibri"/>
              </a:rPr>
              <a:t>4</a:t>
            </a:r>
            <a:r>
              <a:rPr dirty="0" sz="700" spc="90">
                <a:solidFill>
                  <a:srgbClr val="627777"/>
                </a:solidFill>
                <a:latin typeface="Calibri"/>
                <a:cs typeface="Calibri"/>
              </a:rPr>
              <a:t> </a:t>
            </a:r>
            <a:r>
              <a:rPr dirty="0" sz="700" spc="30">
                <a:solidFill>
                  <a:srgbClr val="3889BD"/>
                </a:solidFill>
                <a:latin typeface="Calibri"/>
                <a:cs typeface="Calibri"/>
              </a:rPr>
              <a:t>•</a:t>
            </a:r>
            <a:r>
              <a:rPr dirty="0" sz="700" spc="285">
                <a:solidFill>
                  <a:srgbClr val="3889BD"/>
                </a:solidFill>
                <a:latin typeface="Calibri"/>
                <a:cs typeface="Calibri"/>
              </a:rPr>
              <a:t>  </a:t>
            </a:r>
            <a:r>
              <a:rPr dirty="0" sz="700" spc="30">
                <a:solidFill>
                  <a:srgbClr val="4F90B3"/>
                </a:solidFill>
                <a:latin typeface="Calibri"/>
                <a:cs typeface="Calibri"/>
              </a:rPr>
              <a:t>se1ect</a:t>
            </a:r>
            <a:r>
              <a:rPr dirty="0" sz="700" spc="220">
                <a:solidFill>
                  <a:srgbClr val="4F90B3"/>
                </a:solidFill>
                <a:latin typeface="Calibri"/>
                <a:cs typeface="Calibri"/>
              </a:rPr>
              <a:t> </a:t>
            </a:r>
            <a:r>
              <a:rPr dirty="0" sz="700" spc="30">
                <a:solidFill>
                  <a:srgbClr val="3D3D3D"/>
                </a:solidFill>
                <a:latin typeface="Calibri"/>
                <a:cs typeface="Calibri"/>
              </a:rPr>
              <a:t>p1</a:t>
            </a:r>
            <a:r>
              <a:rPr dirty="0" sz="700" spc="30">
                <a:solidFill>
                  <a:srgbClr val="464646"/>
                </a:solidFill>
                <a:latin typeface="Calibri"/>
                <a:cs typeface="Calibri"/>
              </a:rPr>
              <a:t>zza_types.</a:t>
            </a:r>
            <a:r>
              <a:rPr dirty="0" sz="700" spc="-7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6B6B6B"/>
                </a:solidFill>
                <a:latin typeface="Calibri"/>
                <a:cs typeface="Calibri"/>
              </a:rPr>
              <a:t>naaa,</a:t>
            </a:r>
            <a:endParaRPr sz="700">
              <a:latin typeface="Calibri"/>
              <a:cs typeface="Calibri"/>
            </a:endParaRPr>
          </a:p>
          <a:p>
            <a:pPr marL="59690" marR="5080" indent="-1270">
              <a:lnSpc>
                <a:spcPts val="1060"/>
              </a:lnSpc>
              <a:spcBef>
                <a:spcPts val="20"/>
              </a:spcBef>
              <a:tabLst>
                <a:tab pos="288290" algn="l"/>
              </a:tabLst>
            </a:pPr>
            <a:r>
              <a:rPr dirty="0" sz="700" spc="-50">
                <a:solidFill>
                  <a:srgbClr val="B5B5B5"/>
                </a:solidFill>
                <a:latin typeface="Calibri"/>
                <a:cs typeface="Calibri"/>
              </a:rPr>
              <a:t>5</a:t>
            </a:r>
            <a:r>
              <a:rPr dirty="0" sz="700">
                <a:solidFill>
                  <a:srgbClr val="B5B5B5"/>
                </a:solidFill>
                <a:latin typeface="Calibri"/>
                <a:cs typeface="Calibri"/>
              </a:rPr>
              <a:t>	</a:t>
            </a:r>
            <a:r>
              <a:rPr dirty="0" sz="700" spc="-70">
                <a:solidFill>
                  <a:srgbClr val="B5B5B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51515"/>
                </a:solidFill>
                <a:latin typeface="Calibri"/>
                <a:cs typeface="Calibri"/>
              </a:rPr>
              <a:t>sHrrtorderss_deta11s</a:t>
            </a:r>
            <a:r>
              <a:rPr dirty="0" sz="7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700" spc="60">
                <a:solidFill>
                  <a:srgbClr val="262626"/>
                </a:solidFill>
                <a:latin typeface="Calibri"/>
                <a:cs typeface="Calibri"/>
              </a:rPr>
              <a:t>.quantity°p1zzas.</a:t>
            </a:r>
            <a:r>
              <a:rPr dirty="0" sz="700" spc="60">
                <a:solidFill>
                  <a:srgbClr val="313131"/>
                </a:solidFill>
                <a:latin typeface="Calibri"/>
                <a:cs typeface="Calibri"/>
              </a:rPr>
              <a:t>price)</a:t>
            </a:r>
            <a:r>
              <a:rPr dirty="0" sz="700" spc="335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 spc="85">
                <a:solidFill>
                  <a:srgbClr val="80D8FB"/>
                </a:solidFill>
                <a:latin typeface="Calibri"/>
                <a:cs typeface="Calibri"/>
              </a:rPr>
              <a:t>as</a:t>
            </a:r>
            <a:r>
              <a:rPr dirty="0" sz="700" spc="245">
                <a:solidFill>
                  <a:srgbClr val="80D8F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B4B4B"/>
                </a:solidFill>
                <a:latin typeface="Calibri"/>
                <a:cs typeface="Calibri"/>
              </a:rPr>
              <a:t>revenue</a:t>
            </a:r>
            <a:r>
              <a:rPr dirty="0" sz="700" spc="365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485AA"/>
                </a:solidFill>
                <a:latin typeface="Calibri"/>
                <a:cs typeface="Calibri"/>
              </a:rPr>
              <a:t>J°roa</a:t>
            </a:r>
            <a:r>
              <a:rPr dirty="0" sz="700" spc="500">
                <a:solidFill>
                  <a:srgbClr val="5485AA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A8A8A8"/>
                </a:solidFill>
                <a:latin typeface="Calibri"/>
                <a:cs typeface="Calibri"/>
              </a:rPr>
              <a:t>s</a:t>
            </a:r>
            <a:r>
              <a:rPr dirty="0" sz="700">
                <a:solidFill>
                  <a:srgbClr val="A8A8A8"/>
                </a:solidFill>
                <a:latin typeface="Calibri"/>
                <a:cs typeface="Calibri"/>
              </a:rPr>
              <a:t>	</a:t>
            </a:r>
            <a:r>
              <a:rPr dirty="0" sz="700">
                <a:latin typeface="Calibri"/>
                <a:cs typeface="Calibri"/>
              </a:rPr>
              <a:t>pi</a:t>
            </a:r>
            <a:r>
              <a:rPr dirty="0" sz="700" spc="12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zza_types</a:t>
            </a:r>
            <a:r>
              <a:rPr dirty="0" sz="700" spc="355"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58C97"/>
                </a:solidFill>
                <a:latin typeface="Calibri"/>
                <a:cs typeface="Calibri"/>
              </a:rPr>
              <a:t>1•1n</a:t>
            </a:r>
            <a:r>
              <a:rPr dirty="0" sz="700" spc="254">
                <a:solidFill>
                  <a:srgbClr val="758C97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242424"/>
                </a:solidFill>
                <a:latin typeface="Calibri"/>
                <a:cs typeface="Calibri"/>
              </a:rPr>
              <a:t>plzzas</a:t>
            </a:r>
            <a:endParaRPr sz="70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90"/>
              </a:spcBef>
              <a:tabLst>
                <a:tab pos="290830" algn="l"/>
              </a:tabLst>
            </a:pPr>
            <a:r>
              <a:rPr dirty="0" sz="700" spc="-50">
                <a:solidFill>
                  <a:srgbClr val="93A5B3"/>
                </a:solidFill>
                <a:latin typeface="Calibri"/>
                <a:cs typeface="Calibri"/>
              </a:rPr>
              <a:t>7</a:t>
            </a:r>
            <a:r>
              <a:rPr dirty="0" sz="700">
                <a:solidFill>
                  <a:srgbClr val="93A5B3"/>
                </a:solidFill>
                <a:latin typeface="Calibri"/>
                <a:cs typeface="Calibri"/>
              </a:rPr>
              <a:t>	</a:t>
            </a:r>
            <a:r>
              <a:rPr dirty="0" sz="700" spc="10">
                <a:solidFill>
                  <a:srgbClr val="3F759C"/>
                </a:solidFill>
                <a:latin typeface="Calibri"/>
                <a:cs typeface="Calibri"/>
              </a:rPr>
              <a:t>on</a:t>
            </a:r>
            <a:r>
              <a:rPr dirty="0" sz="700" spc="195">
                <a:solidFill>
                  <a:srgbClr val="3F759C"/>
                </a:solidFill>
                <a:latin typeface="Calibri"/>
                <a:cs typeface="Calibri"/>
              </a:rPr>
              <a:t> </a:t>
            </a:r>
            <a:r>
              <a:rPr dirty="0" sz="700" spc="70">
                <a:solidFill>
                  <a:srgbClr val="363636"/>
                </a:solidFill>
                <a:latin typeface="Calibri"/>
                <a:cs typeface="Calibri"/>
              </a:rPr>
              <a:t>plzzas.</a:t>
            </a:r>
            <a:r>
              <a:rPr dirty="0" sz="700" spc="70">
                <a:solidFill>
                  <a:srgbClr val="313131"/>
                </a:solidFill>
                <a:latin typeface="Calibri"/>
                <a:cs typeface="Calibri"/>
              </a:rPr>
              <a:t>pszza</a:t>
            </a:r>
            <a:r>
              <a:rPr dirty="0" sz="700" spc="25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313131"/>
                </a:solidFill>
                <a:latin typeface="Calibri"/>
                <a:cs typeface="Calibri"/>
              </a:rPr>
              <a:t>tyge</a:t>
            </a:r>
            <a:r>
              <a:rPr dirty="0" sz="700" spc="275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313131"/>
                </a:solidFill>
                <a:latin typeface="Calibri"/>
                <a:cs typeface="Calibri"/>
              </a:rPr>
              <a:t>1d=pizza</a:t>
            </a:r>
            <a:r>
              <a:rPr dirty="0" sz="700" spc="225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313131"/>
                </a:solidFill>
                <a:latin typeface="Calibri"/>
                <a:cs typeface="Calibri"/>
              </a:rPr>
              <a:t>tyges.</a:t>
            </a:r>
            <a:r>
              <a:rPr dirty="0" sz="700" spc="75">
                <a:latin typeface="Calibri"/>
                <a:cs typeface="Calibri"/>
              </a:rPr>
              <a:t>pizza</a:t>
            </a:r>
            <a:r>
              <a:rPr dirty="0" sz="700" spc="22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type</a:t>
            </a:r>
            <a:r>
              <a:rPr dirty="0" sz="700" spc="285">
                <a:latin typeface="Calibri"/>
                <a:cs typeface="Calibri"/>
              </a:rPr>
              <a:t> </a:t>
            </a:r>
            <a:r>
              <a:rPr dirty="0" sz="700" spc="-25">
                <a:latin typeface="Calibri"/>
                <a:cs typeface="Calibri"/>
              </a:rPr>
              <a:t>Id</a:t>
            </a:r>
            <a:endParaRPr sz="7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170"/>
              </a:spcBef>
              <a:tabLst>
                <a:tab pos="290830" algn="l"/>
              </a:tabLst>
            </a:pPr>
            <a:r>
              <a:rPr dirty="0" sz="700" spc="-50">
                <a:solidFill>
                  <a:srgbClr val="90A3AF"/>
                </a:solidFill>
                <a:latin typeface="Calibri"/>
                <a:cs typeface="Calibri"/>
              </a:rPr>
              <a:t>8</a:t>
            </a:r>
            <a:r>
              <a:rPr dirty="0" sz="700">
                <a:solidFill>
                  <a:srgbClr val="90A3AF"/>
                </a:solidFill>
                <a:latin typeface="Calibri"/>
                <a:cs typeface="Calibri"/>
              </a:rPr>
              <a:t>	</a:t>
            </a:r>
            <a:r>
              <a:rPr dirty="0" sz="700">
                <a:solidFill>
                  <a:srgbClr val="2A677E"/>
                </a:solidFill>
                <a:latin typeface="Calibri"/>
                <a:cs typeface="Calibri"/>
              </a:rPr>
              <a:t>com</a:t>
            </a:r>
            <a:r>
              <a:rPr dirty="0" sz="700" spc="190">
                <a:solidFill>
                  <a:srgbClr val="2A677E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2D2D2D"/>
                </a:solidFill>
                <a:latin typeface="Calibri"/>
                <a:cs typeface="Calibri"/>
              </a:rPr>
              <a:t>orderss</a:t>
            </a:r>
            <a:r>
              <a:rPr dirty="0" sz="700" spc="34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2D2D2D"/>
                </a:solidFill>
                <a:latin typeface="Calibri"/>
                <a:cs typeface="Calibri"/>
              </a:rPr>
              <a:t>deta*1s</a:t>
            </a:r>
            <a:endParaRPr sz="70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165"/>
              </a:spcBef>
              <a:tabLst>
                <a:tab pos="290195" algn="l"/>
              </a:tabLst>
            </a:pPr>
            <a:r>
              <a:rPr dirty="0" sz="700" spc="-50">
                <a:solidFill>
                  <a:srgbClr val="97BAC3"/>
                </a:solidFill>
                <a:latin typeface="Cambria"/>
                <a:cs typeface="Cambria"/>
              </a:rPr>
              <a:t>9</a:t>
            </a:r>
            <a:r>
              <a:rPr dirty="0" sz="700">
                <a:solidFill>
                  <a:srgbClr val="97BAC3"/>
                </a:solidFill>
                <a:latin typeface="Cambria"/>
                <a:cs typeface="Cambria"/>
              </a:rPr>
              <a:t>	</a:t>
            </a:r>
            <a:r>
              <a:rPr dirty="0" sz="700">
                <a:solidFill>
                  <a:srgbClr val="5687A5"/>
                </a:solidFill>
                <a:latin typeface="Cambria"/>
                <a:cs typeface="Cambria"/>
              </a:rPr>
              <a:t>on</a:t>
            </a:r>
            <a:r>
              <a:rPr dirty="0" sz="700" spc="285">
                <a:solidFill>
                  <a:srgbClr val="5687A5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2D2D2D"/>
                </a:solidFill>
                <a:latin typeface="Cambria"/>
                <a:cs typeface="Cambria"/>
              </a:rPr>
              <a:t>orders</a:t>
            </a:r>
            <a:r>
              <a:rPr dirty="0" sz="700" spc="-75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414141"/>
                </a:solidFill>
                <a:latin typeface="Cambria"/>
                <a:cs typeface="Cambria"/>
              </a:rPr>
              <a:t>s_deta</a:t>
            </a:r>
            <a:r>
              <a:rPr dirty="0" sz="700" spc="-5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242424"/>
                </a:solidFill>
                <a:latin typeface="Cambria"/>
                <a:cs typeface="Cambria"/>
              </a:rPr>
              <a:t>i1</a:t>
            </a:r>
            <a:r>
              <a:rPr dirty="0" sz="700" spc="-5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595959"/>
                </a:solidFill>
                <a:latin typeface="Cambria"/>
                <a:cs typeface="Cambria"/>
              </a:rPr>
              <a:t>s</a:t>
            </a:r>
            <a:r>
              <a:rPr dirty="0" sz="700" spc="-55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2F2F2F"/>
                </a:solidFill>
                <a:latin typeface="Cambria"/>
                <a:cs typeface="Cambria"/>
              </a:rPr>
              <a:t>.</a:t>
            </a:r>
            <a:r>
              <a:rPr dirty="0" sz="700" spc="45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313131"/>
                </a:solidFill>
                <a:latin typeface="Cambria"/>
                <a:cs typeface="Cambria"/>
              </a:rPr>
              <a:t>pi</a:t>
            </a:r>
            <a:r>
              <a:rPr dirty="0" sz="700" spc="1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414141"/>
                </a:solidFill>
                <a:latin typeface="Cambria"/>
                <a:cs typeface="Cambria"/>
              </a:rPr>
              <a:t>z</a:t>
            </a:r>
            <a:r>
              <a:rPr dirty="0" sz="700">
                <a:solidFill>
                  <a:srgbClr val="3F3F3F"/>
                </a:solidFill>
                <a:latin typeface="Cambria"/>
                <a:cs typeface="Cambria"/>
              </a:rPr>
              <a:t>z_id</a:t>
            </a:r>
            <a:r>
              <a:rPr dirty="0" sz="700" spc="27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700" spc="55">
                <a:solidFill>
                  <a:srgbClr val="383838"/>
                </a:solidFill>
                <a:latin typeface="Cambria"/>
                <a:cs typeface="Cambria"/>
              </a:rPr>
              <a:t>=</a:t>
            </a:r>
            <a:r>
              <a:rPr dirty="0" sz="700" spc="22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1F1F1F"/>
                </a:solidFill>
                <a:latin typeface="Cambria"/>
                <a:cs typeface="Cambria"/>
              </a:rPr>
              <a:t>pt</a:t>
            </a:r>
            <a:r>
              <a:rPr dirty="0" sz="700" spc="-5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363636"/>
                </a:solidFill>
                <a:latin typeface="Cambria"/>
                <a:cs typeface="Cambria"/>
              </a:rPr>
              <a:t>z</a:t>
            </a:r>
            <a:r>
              <a:rPr dirty="0" sz="700">
                <a:solidFill>
                  <a:srgbClr val="444444"/>
                </a:solidFill>
                <a:latin typeface="Cambria"/>
                <a:cs typeface="Cambria"/>
              </a:rPr>
              <a:t>zas</a:t>
            </a:r>
            <a:r>
              <a:rPr dirty="0" sz="700" spc="-45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r>
              <a:rPr dirty="0" sz="700" spc="4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dirty="0" sz="700" spc="-10">
                <a:solidFill>
                  <a:srgbClr val="151515"/>
                </a:solidFill>
                <a:latin typeface="Cambria"/>
                <a:cs typeface="Cambria"/>
              </a:rPr>
              <a:t>pizza_id</a:t>
            </a:r>
            <a:endParaRPr sz="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292100" algn="l"/>
              </a:tabLst>
            </a:pPr>
            <a:r>
              <a:rPr dirty="0" sz="750" spc="-25">
                <a:solidFill>
                  <a:srgbClr val="79A0A5"/>
                </a:solidFill>
                <a:latin typeface="Calibri"/>
                <a:cs typeface="Calibri"/>
              </a:rPr>
              <a:t>18</a:t>
            </a:r>
            <a:r>
              <a:rPr dirty="0" sz="750">
                <a:solidFill>
                  <a:srgbClr val="79A0A5"/>
                </a:solidFill>
                <a:latin typeface="Calibri"/>
                <a:cs typeface="Calibri"/>
              </a:rPr>
              <a:t>	</a:t>
            </a:r>
            <a:r>
              <a:rPr dirty="0" sz="750">
                <a:solidFill>
                  <a:srgbClr val="7CF0FF"/>
                </a:solidFill>
                <a:latin typeface="Calibri"/>
                <a:cs typeface="Calibri"/>
              </a:rPr>
              <a:t>gr•up</a:t>
            </a:r>
            <a:r>
              <a:rPr dirty="0" sz="750" spc="165">
                <a:solidFill>
                  <a:srgbClr val="7CF0F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65B82"/>
                </a:solidFill>
                <a:latin typeface="Calibri"/>
                <a:cs typeface="Calibri"/>
              </a:rPr>
              <a:t>by</a:t>
            </a:r>
            <a:r>
              <a:rPr dirty="0" sz="750" spc="130">
                <a:solidFill>
                  <a:srgbClr val="265B8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pt</a:t>
            </a:r>
            <a:r>
              <a:rPr dirty="0" sz="750" spc="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zze_types.</a:t>
            </a:r>
            <a:r>
              <a:rPr dirty="0" sz="750" spc="-9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CAABC"/>
                </a:solidFill>
                <a:latin typeface="Calibri"/>
                <a:cs typeface="Calibri"/>
              </a:rPr>
              <a:t>n•oe</a:t>
            </a:r>
            <a:r>
              <a:rPr dirty="0" sz="750" spc="155">
                <a:solidFill>
                  <a:srgbClr val="7CAAB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A0BD"/>
                </a:solidFill>
                <a:latin typeface="Calibri"/>
                <a:cs typeface="Calibri"/>
              </a:rPr>
              <a:t>oraer</a:t>
            </a:r>
            <a:r>
              <a:rPr dirty="0" sz="750" spc="180">
                <a:solidFill>
                  <a:srgbClr val="64A0B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97AC"/>
                </a:solidFill>
                <a:latin typeface="Calibri"/>
                <a:cs typeface="Calibri"/>
              </a:rPr>
              <a:t>by</a:t>
            </a:r>
            <a:r>
              <a:rPr dirty="0" sz="750" spc="175">
                <a:solidFill>
                  <a:srgbClr val="7797A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B4B4B"/>
                </a:solidFill>
                <a:latin typeface="Calibri"/>
                <a:cs typeface="Calibri"/>
              </a:rPr>
              <a:t>revenue</a:t>
            </a:r>
            <a:r>
              <a:rPr dirty="0" sz="750" spc="17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52A5C6"/>
                </a:solidFill>
                <a:latin typeface="Calibri"/>
                <a:cs typeface="Calibri"/>
              </a:rPr>
              <a:t>de•c</a:t>
            </a:r>
            <a:r>
              <a:rPr dirty="0" sz="750" spc="170">
                <a:solidFill>
                  <a:srgbClr val="52A5C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D87C4"/>
                </a:solidFill>
                <a:latin typeface="Calibri"/>
                <a:cs typeface="Calibri"/>
              </a:rPr>
              <a:t>L£•1t</a:t>
            </a:r>
            <a:r>
              <a:rPr dirty="0" sz="750" spc="195">
                <a:solidFill>
                  <a:srgbClr val="2D87C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E6E6E"/>
                </a:solidFill>
                <a:latin typeface="Calibri"/>
                <a:cs typeface="Calibri"/>
              </a:rPr>
              <a:t>3;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06192" y="4014192"/>
            <a:ext cx="10674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Auto‹natit</a:t>
            </a:r>
            <a:r>
              <a:rPr dirty="0" sz="750" spc="114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E6E6E"/>
                </a:solidFill>
                <a:latin typeface="Calibri"/>
                <a:cs typeface="Calibri"/>
              </a:rPr>
              <a:t>context</a:t>
            </a:r>
            <a:r>
              <a:rPr dirty="0" sz="750" spc="6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08080"/>
                </a:solidFill>
                <a:latin typeface="Calibri"/>
                <a:cs typeface="Calibri"/>
              </a:rPr>
              <a:t>help</a:t>
            </a:r>
            <a:r>
              <a:rPr dirty="0" sz="750" spc="5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8A8A8A"/>
                </a:solidFill>
                <a:latin typeface="Calibri"/>
                <a:cs typeface="Calibri"/>
              </a:rPr>
              <a:t>is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60707" y="4105583"/>
            <a:ext cx="109474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disaLiled.</a:t>
            </a:r>
            <a:r>
              <a:rPr dirty="0" sz="750" spc="3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Use</a:t>
            </a:r>
            <a:r>
              <a:rPr dirty="0" sz="750" spc="8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B7B7B"/>
                </a:solidFill>
                <a:latin typeface="Calibri"/>
                <a:cs typeface="Calibri"/>
              </a:rPr>
              <a:t>the</a:t>
            </a:r>
            <a:r>
              <a:rPr dirty="0" sz="750" spc="3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toolbar</a:t>
            </a:r>
            <a:r>
              <a:rPr dirty="0" sz="750" spc="25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7B7B7B"/>
                </a:solidFill>
                <a:latin typeface="Calibri"/>
                <a:cs typeface="Calibri"/>
              </a:rPr>
              <a:t>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78988" y="4294199"/>
            <a:ext cx="1097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35">
                <a:solidFill>
                  <a:srgbClr val="747474"/>
                </a:solidFill>
                <a:latin typeface="Calibri"/>
                <a:cs typeface="Calibri"/>
              </a:rPr>
              <a:t>currenE</a:t>
            </a:r>
            <a:r>
              <a:rPr dirty="0" sz="800" spc="-5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77777"/>
                </a:solidFill>
                <a:latin typeface="Calibri"/>
                <a:cs typeface="Calibri"/>
              </a:rPr>
              <a:t>caret</a:t>
            </a:r>
            <a:r>
              <a:rPr dirty="0" sz="800" spc="4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800" spc="-30">
                <a:solidFill>
                  <a:srgbClr val="747474"/>
                </a:solidFill>
                <a:latin typeface="Calibri"/>
                <a:cs typeface="Calibri"/>
              </a:rPr>
              <a:t>j›osltiun</a:t>
            </a:r>
            <a:r>
              <a:rPr dirty="0" sz="80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E7E7E"/>
                </a:solidFill>
                <a:latin typeface="Calibri"/>
                <a:cs typeface="Calibri"/>
              </a:rPr>
              <a:t>ur </a:t>
            </a:r>
            <a:r>
              <a:rPr dirty="0" sz="800" spc="-25">
                <a:solidFill>
                  <a:srgbClr val="808080"/>
                </a:solidFill>
                <a:latin typeface="Calibri"/>
                <a:cs typeface="Calibri"/>
              </a:rPr>
              <a:t>t‹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573225" y="4391680"/>
            <a:ext cx="9334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57575"/>
                </a:solidFill>
                <a:latin typeface="Calibri"/>
                <a:cs typeface="Calibri"/>
              </a:rPr>
              <a:t>togglr</a:t>
            </a:r>
            <a:r>
              <a:rPr dirty="0" sz="800" spc="2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00" spc="-20">
                <a:solidFill>
                  <a:srgbClr val="757575"/>
                </a:solidFill>
                <a:latin typeface="Calibri"/>
                <a:cs typeface="Calibri"/>
              </a:rPr>
              <a:t>a«ton</a:t>
            </a:r>
            <a:r>
              <a:rPr dirty="0" sz="800" spc="2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57575"/>
                </a:solidFill>
                <a:latin typeface="Calibri"/>
                <a:cs typeface="Calibri"/>
              </a:rPr>
              <a:t>atlr</a:t>
            </a:r>
            <a:r>
              <a:rPr dirty="0" sz="800" spc="12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747474"/>
                </a:solidFill>
                <a:latin typeface="Calibri"/>
                <a:cs typeface="Calibri"/>
              </a:rPr>
              <a:t>hell›-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6255" y="6542376"/>
            <a:ext cx="149542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10">
                <a:solidFill>
                  <a:srgbClr val="3B773B"/>
                </a:solidFill>
                <a:latin typeface="Courier New"/>
                <a:cs typeface="Courier New"/>
              </a:rPr>
              <a:t>,p</a:t>
            </a:r>
            <a:r>
              <a:rPr dirty="0" sz="800" spc="50">
                <a:solidFill>
                  <a:srgbClr val="3B773B"/>
                </a:solidFill>
                <a:latin typeface="Courier New"/>
                <a:cs typeface="Courier New"/>
              </a:rPr>
              <a:t> </a:t>
            </a:r>
            <a:r>
              <a:rPr dirty="0" sz="800" spc="-90">
                <a:solidFill>
                  <a:srgbClr val="777777"/>
                </a:solidFill>
                <a:latin typeface="Courier New"/>
                <a:cs typeface="Courier New"/>
              </a:rPr>
              <a:t>•w</a:t>
            </a:r>
            <a:r>
              <a:rPr dirty="0" sz="800" spc="-24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D5D5D"/>
                </a:solidFill>
                <a:latin typeface="Courier New"/>
                <a:cs typeface="Courier New"/>
              </a:rPr>
              <a:t>2v:ze</a:t>
            </a:r>
            <a:r>
              <a:rPr dirty="0" sz="800" spc="-150">
                <a:solidFill>
                  <a:srgbClr val="5D5D5D"/>
                </a:solidFill>
                <a:latin typeface="Courier New"/>
                <a:cs typeface="Courier New"/>
              </a:rPr>
              <a:t> </a:t>
            </a:r>
            <a:r>
              <a:rPr dirty="0" sz="800" spc="-70">
                <a:solidFill>
                  <a:srgbClr val="2D2D2D"/>
                </a:solidFill>
                <a:latin typeface="Courier New"/>
                <a:cs typeface="Courier New"/>
              </a:rPr>
              <a:t>w*m‹am‹nww*m^w,+mm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767666" y="6542376"/>
            <a:ext cx="657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14">
                <a:solidFill>
                  <a:srgbClr val="2D2D2D"/>
                </a:solidFill>
                <a:latin typeface="Courier New"/>
                <a:cs typeface="Courier New"/>
              </a:rPr>
              <a:t>@•*m‹numno</a:t>
            </a:r>
            <a:r>
              <a:rPr dirty="0" sz="800" spc="-135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8C8C8C"/>
                </a:solidFill>
                <a:latin typeface="Courier New"/>
                <a:cs typeface="Courier New"/>
              </a:rPr>
              <a:t>iOm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217482" y="6542376"/>
            <a:ext cx="4184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35">
                <a:solidFill>
                  <a:srgbClr val="444444"/>
                </a:solidFill>
                <a:latin typeface="Courier New"/>
                <a:cs typeface="Courier New"/>
              </a:rPr>
              <a:t>*»wwmmm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15868" y="6542376"/>
            <a:ext cx="44830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sz="800" spc="-25">
                <a:solidFill>
                  <a:srgbClr val="707070"/>
                </a:solidFill>
                <a:latin typeface="Courier New"/>
                <a:cs typeface="Courier New"/>
              </a:rPr>
              <a:t>eOm</a:t>
            </a:r>
            <a:r>
              <a:rPr dirty="0" sz="800">
                <a:solidFill>
                  <a:srgbClr val="707070"/>
                </a:solidFill>
                <a:latin typeface="Courier New"/>
                <a:cs typeface="Courier New"/>
              </a:rPr>
              <a:t>	</a:t>
            </a:r>
            <a:r>
              <a:rPr dirty="0" sz="800" spc="-105">
                <a:solidFill>
                  <a:srgbClr val="707070"/>
                </a:solidFill>
                <a:latin typeface="Courier New"/>
                <a:cs typeface="Courier New"/>
              </a:rPr>
              <a:t>oom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08" y="5660437"/>
            <a:ext cx="719086" cy="44471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0984" y="5532504"/>
            <a:ext cx="298603" cy="35942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4003421"/>
            <a:ext cx="1682114" cy="609600"/>
            <a:chOff x="0" y="4003421"/>
            <a:chExt cx="1682114" cy="6096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03421"/>
              <a:ext cx="1681930" cy="2924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89743"/>
              <a:ext cx="652052" cy="8528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09" y="4387215"/>
              <a:ext cx="341261" cy="6701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48" y="4466411"/>
              <a:ext cx="85315" cy="7310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039" y="4484686"/>
              <a:ext cx="170630" cy="127931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006" y="5112158"/>
            <a:ext cx="542361" cy="9747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3005" y="4381122"/>
            <a:ext cx="48751" cy="4873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6911" y="5124343"/>
            <a:ext cx="60939" cy="426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9433" y="4484686"/>
            <a:ext cx="450952" cy="609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59755" y="4167903"/>
            <a:ext cx="524079" cy="4873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59755" y="4381122"/>
            <a:ext cx="2102413" cy="6091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89762" y="6665611"/>
            <a:ext cx="530173" cy="8528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348" y="4545605"/>
            <a:ext cx="158442" cy="7310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96911" y="4460318"/>
            <a:ext cx="219382" cy="7310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3783" y="6671703"/>
            <a:ext cx="5923320" cy="176667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476449" y="5044630"/>
            <a:ext cx="2146300" cy="2692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600" spc="-65">
                <a:latin typeface="Courier New"/>
                <a:cs typeface="Courier New"/>
              </a:rPr>
              <a:t>Osderz</a:t>
            </a:r>
            <a:r>
              <a:rPr dirty="0" sz="600" spc="155">
                <a:latin typeface="Courier New"/>
                <a:cs typeface="Courier New"/>
              </a:rPr>
              <a:t> </a:t>
            </a:r>
            <a:r>
              <a:rPr dirty="0" sz="600" spc="-90">
                <a:latin typeface="Courier New"/>
                <a:cs typeface="Courier New"/>
              </a:rPr>
              <a:t>‹h*aîlz</a:t>
            </a:r>
            <a:r>
              <a:rPr dirty="0" sz="600" spc="-70"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8EC1E2"/>
                </a:solidFill>
                <a:latin typeface="Courier New"/>
                <a:cs typeface="Courier New"/>
              </a:rPr>
              <a:t>m</a:t>
            </a:r>
            <a:r>
              <a:rPr dirty="0" sz="600" spc="180">
                <a:solidFill>
                  <a:srgbClr val="8EC1E2"/>
                </a:solidFill>
                <a:latin typeface="Courier New"/>
                <a:cs typeface="Courier New"/>
              </a:rPr>
              <a:t> </a:t>
            </a:r>
            <a:r>
              <a:rPr dirty="0" sz="600" spc="-90">
                <a:latin typeface="Courier New"/>
                <a:cs typeface="Courier New"/>
              </a:rPr>
              <a:t>orderzz</a:t>
            </a:r>
            <a:r>
              <a:rPr dirty="0" sz="600" spc="-114">
                <a:latin typeface="Courier New"/>
                <a:cs typeface="Courier New"/>
              </a:rPr>
              <a:t> </a:t>
            </a:r>
            <a:r>
              <a:rPr dirty="0" sz="600" spc="-95">
                <a:latin typeface="Courier New"/>
                <a:cs typeface="Courier New"/>
              </a:rPr>
              <a:t>d«*ailz.plan</a:t>
            </a:r>
            <a:r>
              <a:rPr dirty="0" sz="600" spc="-70">
                <a:latin typeface="Courier New"/>
                <a:cs typeface="Courier New"/>
              </a:rPr>
              <a:t> </a:t>
            </a:r>
            <a:r>
              <a:rPr dirty="0" sz="600" spc="-110">
                <a:latin typeface="Courier New"/>
                <a:cs typeface="Courier New"/>
              </a:rPr>
              <a:t>Id</a:t>
            </a:r>
            <a:r>
              <a:rPr dirty="0" sz="600" spc="-65"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828282"/>
                </a:solidFill>
                <a:latin typeface="Courier New"/>
                <a:cs typeface="Courier New"/>
              </a:rPr>
              <a:t>•</a:t>
            </a:r>
            <a:r>
              <a:rPr dirty="0" sz="600" spc="-5">
                <a:solidFill>
                  <a:srgbClr val="828282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latin typeface="Courier New"/>
                <a:cs typeface="Courier New"/>
              </a:rPr>
              <a:t>pizzas.pizze_id</a:t>
            </a:r>
            <a:endParaRPr sz="6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235"/>
              </a:spcBef>
              <a:tabLst>
                <a:tab pos="832485" algn="l"/>
              </a:tabLst>
            </a:pPr>
            <a:r>
              <a:rPr dirty="0" sz="600" spc="215">
                <a:solidFill>
                  <a:srgbClr val="97B6C6"/>
                </a:solidFill>
                <a:latin typeface="Courier New"/>
                <a:cs typeface="Courier New"/>
              </a:rPr>
              <a:t>**</a:t>
            </a:r>
            <a:r>
              <a:rPr dirty="0" sz="600" spc="215">
                <a:latin typeface="Courier New"/>
                <a:cs typeface="Courier New"/>
              </a:rPr>
              <a:t>*°</a:t>
            </a:r>
            <a:r>
              <a:rPr dirty="0" sz="600" spc="-155">
                <a:latin typeface="Courier New"/>
                <a:cs typeface="Courier New"/>
              </a:rPr>
              <a:t> </a:t>
            </a:r>
            <a:r>
              <a:rPr dirty="0" sz="600" spc="-10">
                <a:latin typeface="Courier New"/>
                <a:cs typeface="Courier New"/>
              </a:rPr>
              <a:t>WP**•*°</a:t>
            </a:r>
            <a:r>
              <a:rPr dirty="0" sz="600">
                <a:latin typeface="Courier New"/>
                <a:cs typeface="Courier New"/>
              </a:rPr>
              <a:t>	</a:t>
            </a:r>
            <a:r>
              <a:rPr dirty="0" sz="600" spc="-50">
                <a:latin typeface="Courier New"/>
                <a:cs typeface="Courier New"/>
              </a:rPr>
              <a:t>V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516978" y="4063316"/>
            <a:ext cx="1057275" cy="523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L="12700" marR="5080" indent="51435">
              <a:lnSpc>
                <a:spcPts val="770"/>
              </a:lnSpc>
              <a:spcBef>
                <a:spcPts val="180"/>
              </a:spcBef>
            </a:pPr>
            <a:r>
              <a:rPr dirty="0" sz="700">
                <a:solidFill>
                  <a:srgbClr val="757575"/>
                </a:solidFill>
                <a:latin typeface="Arial MT"/>
                <a:cs typeface="Arial MT"/>
              </a:rPr>
              <a:t>Automatic</a:t>
            </a:r>
            <a:r>
              <a:rPr dirty="0" sz="700" spc="11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C7C7C"/>
                </a:solidFill>
                <a:latin typeface="Arial MT"/>
                <a:cs typeface="Arial MT"/>
              </a:rPr>
              <a:t>context</a:t>
            </a:r>
            <a:r>
              <a:rPr dirty="0" sz="700" spc="22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7C7C7C"/>
                </a:solidFill>
                <a:latin typeface="Arial MT"/>
                <a:cs typeface="Arial MT"/>
              </a:rPr>
              <a:t>help</a:t>
            </a:r>
            <a:r>
              <a:rPr dirty="0" sz="700" spc="50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676767"/>
                </a:solidFill>
                <a:latin typeface="Arial MT"/>
                <a:cs typeface="Arial MT"/>
              </a:rPr>
              <a:t>disabled.</a:t>
            </a:r>
            <a:r>
              <a:rPr dirty="0" sz="700" spc="3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27272"/>
                </a:solidFill>
                <a:latin typeface="Arial MT"/>
                <a:cs typeface="Arial MT"/>
              </a:rPr>
              <a:t>Use</a:t>
            </a:r>
            <a:r>
              <a:rPr dirty="0" sz="700" spc="3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700" spc="-125">
                <a:solidFill>
                  <a:srgbClr val="7E7E7E"/>
                </a:solidFill>
                <a:latin typeface="Arial MT"/>
                <a:cs typeface="Arial MT"/>
              </a:rPr>
              <a:t>M+e</a:t>
            </a:r>
            <a:r>
              <a:rPr dirty="0" sz="700" spc="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77777"/>
                </a:solidFill>
                <a:latin typeface="Arial MT"/>
                <a:cs typeface="Arial MT"/>
              </a:rPr>
              <a:t>toolbar</a:t>
            </a:r>
            <a:r>
              <a:rPr dirty="0" sz="700" spc="50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6E6E6E"/>
                </a:solidFill>
                <a:latin typeface="Arial MT"/>
                <a:cs typeface="Arial MT"/>
              </a:rPr>
              <a:t>maniJally</a:t>
            </a:r>
            <a:r>
              <a:rPr dirty="0" sz="700" spc="9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E7E7E"/>
                </a:solidFill>
                <a:latin typeface="Arial MT"/>
                <a:cs typeface="Arial MT"/>
              </a:rPr>
              <a:t>get</a:t>
            </a:r>
            <a:r>
              <a:rPr dirty="0" sz="700" spc="3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6E6E6E"/>
                </a:solidFill>
                <a:latin typeface="Arial MT"/>
                <a:cs typeface="Arial MT"/>
              </a:rPr>
              <a:t>help</a:t>
            </a:r>
            <a:r>
              <a:rPr dirty="0" sz="700" spc="5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B7B7B"/>
                </a:solidFill>
                <a:latin typeface="Arial MT"/>
                <a:cs typeface="Arial MT"/>
              </a:rPr>
              <a:t>for</a:t>
            </a:r>
            <a:r>
              <a:rPr dirty="0" sz="700" spc="9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808080"/>
                </a:solidFill>
                <a:latin typeface="Arial MT"/>
                <a:cs typeface="Arial MT"/>
              </a:rPr>
              <a:t>tš</a:t>
            </a:r>
            <a:r>
              <a:rPr dirty="0" sz="700" spc="50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77777"/>
                </a:solidFill>
                <a:latin typeface="Arial MT"/>
                <a:cs typeface="Arial MT"/>
              </a:rPr>
              <a:t>mrrent</a:t>
            </a:r>
            <a:r>
              <a:rPr dirty="0" sz="750" spc="1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B7B7B"/>
                </a:solidFill>
                <a:latin typeface="Arial MT"/>
                <a:cs typeface="Arial MT"/>
              </a:rPr>
              <a:t>caret</a:t>
            </a:r>
            <a:r>
              <a:rPr dirty="0" sz="750" spc="-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777777"/>
                </a:solidFill>
                <a:latin typeface="Arial MT"/>
                <a:cs typeface="Arial MT"/>
              </a:rPr>
              <a:t>positioc</a:t>
            </a:r>
            <a:r>
              <a:rPr dirty="0" sz="750" spc="20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7E7E7E"/>
                </a:solidFill>
                <a:latin typeface="Arial MT"/>
                <a:cs typeface="Arial MT"/>
              </a:rPr>
              <a:t>or</a:t>
            </a:r>
            <a:r>
              <a:rPr dirty="0" sz="750" spc="50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757575"/>
                </a:solidFill>
                <a:latin typeface="Arial MT"/>
                <a:cs typeface="Arial MT"/>
              </a:rPr>
              <a:t>to'ggle</a:t>
            </a:r>
            <a:r>
              <a:rPr dirty="0" sz="750" spc="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50" spc="-65">
                <a:solidFill>
                  <a:srgbClr val="7C7C7C"/>
                </a:solidFill>
                <a:latin typeface="Arial MT"/>
                <a:cs typeface="Arial MT"/>
              </a:rPr>
              <a:t>auŁo</a:t>
            </a:r>
            <a:r>
              <a:rPr dirty="0" sz="750" spc="3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C7C7C"/>
                </a:solidFill>
                <a:latin typeface="Arial MT"/>
                <a:cs typeface="Arial MT"/>
              </a:rPr>
              <a:t>\iatic</a:t>
            </a:r>
            <a:r>
              <a:rPr dirty="0" sz="750" spc="-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7B7B7B"/>
                </a:solidFill>
                <a:latin typeface="Arial MT"/>
                <a:cs typeface="Arial MT"/>
              </a:rPr>
              <a:t>help,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261" y="7231374"/>
            <a:ext cx="213288" cy="6099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051" y="6578751"/>
            <a:ext cx="146254" cy="487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7484" y="6572651"/>
            <a:ext cx="201100" cy="670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689" y="6334779"/>
            <a:ext cx="6526622" cy="73191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70972" y="678460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17" y="0"/>
                </a:lnTo>
              </a:path>
            </a:pathLst>
          </a:custGeom>
          <a:ln w="15248">
            <a:solidFill>
              <a:srgbClr val="5B6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5305" y="6386626"/>
            <a:ext cx="253365" cy="33655"/>
          </a:xfrm>
          <a:custGeom>
            <a:avLst/>
            <a:gdLst/>
            <a:ahLst/>
            <a:cxnLst/>
            <a:rect l="l" t="t" r="r" b="b"/>
            <a:pathLst>
              <a:path w="253365" h="33654">
                <a:moveTo>
                  <a:pt x="252907" y="18300"/>
                </a:moveTo>
                <a:lnTo>
                  <a:pt x="0" y="18300"/>
                </a:lnTo>
                <a:lnTo>
                  <a:pt x="0" y="33553"/>
                </a:lnTo>
                <a:lnTo>
                  <a:pt x="252907" y="33553"/>
                </a:lnTo>
                <a:lnTo>
                  <a:pt x="252907" y="18300"/>
                </a:lnTo>
                <a:close/>
              </a:path>
              <a:path w="253365" h="33654">
                <a:moveTo>
                  <a:pt x="252907" y="0"/>
                </a:moveTo>
                <a:lnTo>
                  <a:pt x="6096" y="0"/>
                </a:lnTo>
                <a:lnTo>
                  <a:pt x="6096" y="15252"/>
                </a:lnTo>
                <a:lnTo>
                  <a:pt x="252907" y="15252"/>
                </a:lnTo>
                <a:lnTo>
                  <a:pt x="252907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270084" y="3721232"/>
            <a:ext cx="287020" cy="15875"/>
          </a:xfrm>
          <a:custGeom>
            <a:avLst/>
            <a:gdLst/>
            <a:ahLst/>
            <a:cxnLst/>
            <a:rect l="l" t="t" r="r" b="b"/>
            <a:pathLst>
              <a:path w="287020" h="15875">
                <a:moveTo>
                  <a:pt x="0" y="0"/>
                </a:moveTo>
                <a:lnTo>
                  <a:pt x="286511" y="0"/>
                </a:lnTo>
                <a:lnTo>
                  <a:pt x="286511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4F6B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60347" y="3489459"/>
            <a:ext cx="6496685" cy="15875"/>
          </a:xfrm>
          <a:custGeom>
            <a:avLst/>
            <a:gdLst/>
            <a:ahLst/>
            <a:cxnLst/>
            <a:rect l="l" t="t" r="r" b="b"/>
            <a:pathLst>
              <a:path w="6496684" h="15875">
                <a:moveTo>
                  <a:pt x="0" y="0"/>
                </a:moveTo>
                <a:lnTo>
                  <a:pt x="6498335" y="0"/>
                </a:lnTo>
                <a:lnTo>
                  <a:pt x="6498335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6139" y="5535771"/>
            <a:ext cx="292509" cy="3476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41444"/>
            <a:ext cx="383918" cy="54893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0" y="4242722"/>
            <a:ext cx="640080" cy="219710"/>
            <a:chOff x="0" y="4242722"/>
            <a:chExt cx="640080" cy="219710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242722"/>
              <a:ext cx="390012" cy="5489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309813"/>
              <a:ext cx="639864" cy="6709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09" y="4389104"/>
              <a:ext cx="329073" cy="73191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254" y="4547685"/>
            <a:ext cx="566737" cy="10368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4871" y="3797472"/>
            <a:ext cx="6563186" cy="21957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340669" y="4065841"/>
            <a:ext cx="1871345" cy="207645"/>
            <a:chOff x="1340669" y="4065841"/>
            <a:chExt cx="1871345" cy="207645"/>
          </a:xfrm>
        </p:grpSpPr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857" y="4065841"/>
              <a:ext cx="1858655" cy="914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0669" y="4157330"/>
              <a:ext cx="658146" cy="115886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5193" y="4376906"/>
            <a:ext cx="371731" cy="9758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1622" y="4254920"/>
            <a:ext cx="1572239" cy="9758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40669" y="4468395"/>
            <a:ext cx="956750" cy="10978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2683" y="4968537"/>
            <a:ext cx="2078037" cy="12137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43378" y="6773928"/>
            <a:ext cx="2851969" cy="50624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28822" y="7206977"/>
            <a:ext cx="524079" cy="6099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0" y="3821870"/>
            <a:ext cx="792213" cy="6099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6254" y="4151232"/>
            <a:ext cx="347355" cy="6709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6254" y="4468395"/>
            <a:ext cx="255945" cy="67092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21287" y="4175629"/>
            <a:ext cx="97503" cy="4269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340669" y="4248820"/>
            <a:ext cx="414388" cy="97588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11596" y="7210027"/>
            <a:ext cx="950656" cy="76241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-14038" y="5868444"/>
            <a:ext cx="516255" cy="58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r>
              <a:rPr dirty="0" sz="450" spc="415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450">
                <a:solidFill>
                  <a:srgbClr val="BCBCBC"/>
                </a:solidFill>
                <a:latin typeface="Calibri"/>
                <a:cs typeface="Calibri"/>
              </a:rPr>
              <a:t>@</a:t>
            </a:r>
            <a:r>
              <a:rPr dirty="0" sz="450" spc="330">
                <a:solidFill>
                  <a:srgbClr val="BCBCBC"/>
                </a:solidFill>
                <a:latin typeface="Calibri"/>
                <a:cs typeface="Calibri"/>
              </a:rPr>
              <a:t> </a:t>
            </a:r>
            <a:r>
              <a:rPr dirty="0" sz="450">
                <a:solidFill>
                  <a:srgbClr val="939393"/>
                </a:solidFill>
                <a:latin typeface="Calibri"/>
                <a:cs typeface="Calibri"/>
              </a:rPr>
              <a:t>.</a:t>
            </a:r>
            <a:r>
              <a:rPr dirty="0" sz="450">
                <a:solidFill>
                  <a:srgbClr val="8E8E8E"/>
                </a:solidFill>
                <a:latin typeface="Calibri"/>
                <a:cs typeface="Calibri"/>
              </a:rPr>
              <a:t>'</a:t>
            </a:r>
            <a:r>
              <a:rPr dirty="0" sz="450" spc="450">
                <a:solidFill>
                  <a:srgbClr val="8E8E8E"/>
                </a:solidFill>
                <a:latin typeface="Calibri"/>
                <a:cs typeface="Calibri"/>
              </a:rPr>
              <a:t> </a:t>
            </a:r>
            <a:r>
              <a:rPr dirty="0" sz="450" spc="-10">
                <a:solidFill>
                  <a:srgbClr val="A1A1A1"/>
                </a:solidFill>
                <a:latin typeface="Calibri"/>
                <a:cs typeface="Calibri"/>
              </a:rPr>
              <a:t>.</a:t>
            </a:r>
            <a:r>
              <a:rPr dirty="0" sz="450" spc="75">
                <a:solidFill>
                  <a:srgbClr val="A1A1A1"/>
                </a:solidFill>
                <a:latin typeface="Calibri"/>
                <a:cs typeface="Calibri"/>
              </a:rPr>
              <a:t> </a:t>
            </a:r>
            <a:r>
              <a:rPr dirty="0" sz="450" spc="-50">
                <a:solidFill>
                  <a:srgbClr val="8E8E8E"/>
                </a:solidFill>
                <a:latin typeface="Calibri"/>
                <a:cs typeface="Calibri"/>
              </a:rPr>
              <a:t>.</a:t>
            </a:r>
            <a:endParaRPr sz="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45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450">
                <a:solidFill>
                  <a:srgbClr val="606060"/>
                </a:solidFill>
                <a:latin typeface="Calibri"/>
                <a:cs typeface="Calibri"/>
              </a:rPr>
              <a:t>4drazisb”g@+zi</a:t>
            </a:r>
            <a:r>
              <a:rPr dirty="0" sz="450" spc="409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450" spc="-25">
                <a:solidFill>
                  <a:srgbClr val="AEAEAE"/>
                </a:solidFill>
                <a:latin typeface="Calibri"/>
                <a:cs typeface="Calibri"/>
              </a:rPr>
              <a:t>Mr</a:t>
            </a:r>
            <a:endParaRPr sz="450">
              <a:latin typeface="Calibri"/>
              <a:cs typeface="Calibri"/>
            </a:endParaRPr>
          </a:p>
          <a:p>
            <a:pPr algn="ctr" marR="220979">
              <a:lnSpc>
                <a:spcPct val="100000"/>
              </a:lnSpc>
              <a:spcBef>
                <a:spcPts val="520"/>
              </a:spcBef>
            </a:pPr>
            <a:r>
              <a:rPr dirty="0" sz="400" spc="-10">
                <a:solidFill>
                  <a:srgbClr val="979797"/>
                </a:solidFill>
                <a:latin typeface="Calibri"/>
                <a:cs typeface="Calibri"/>
              </a:rPr>
              <a:t>fnfQmi</a:t>
            </a:r>
            <a:r>
              <a:rPr dirty="0" sz="400" spc="-10">
                <a:solidFill>
                  <a:srgbClr val="838383"/>
                </a:solidFill>
                <a:latin typeface="Calibri"/>
                <a:cs typeface="Calibri"/>
              </a:rPr>
              <a:t>hon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400">
              <a:latin typeface="Calibri"/>
              <a:cs typeface="Calibri"/>
            </a:endParaRPr>
          </a:p>
          <a:p>
            <a:pPr algn="ctr" marR="245745">
              <a:lnSpc>
                <a:spcPct val="100000"/>
              </a:lnSpc>
            </a:pPr>
            <a:r>
              <a:rPr dirty="0" sz="450">
                <a:solidFill>
                  <a:srgbClr val="1F1F1F"/>
                </a:solidFill>
                <a:latin typeface="Calibri"/>
                <a:cs typeface="Calibri"/>
              </a:rPr>
              <a:t>°</a:t>
            </a:r>
            <a:r>
              <a:rPr dirty="0" sz="450" spc="254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450" spc="-50">
                <a:solidFill>
                  <a:srgbClr val="181818"/>
                </a:solidFill>
                <a:latin typeface="Calibri"/>
                <a:cs typeface="Calibri"/>
              </a:rPr>
              <a:t>I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-15461" y="7213338"/>
            <a:ext cx="30226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10">
                <a:solidFill>
                  <a:srgbClr val="ACACAC"/>
                </a:solidFill>
                <a:latin typeface="Calibri"/>
                <a:cs typeface="Calibri"/>
              </a:rPr>
              <a:t>Objeci</a:t>
            </a:r>
            <a:r>
              <a:rPr dirty="0" sz="450">
                <a:solidFill>
                  <a:srgbClr val="ACACAC"/>
                </a:solidFill>
                <a:latin typeface="Calibri"/>
                <a:cs typeface="Calibri"/>
              </a:rPr>
              <a:t> </a:t>
            </a:r>
            <a:r>
              <a:rPr dirty="0" sz="450" spc="10">
                <a:solidFill>
                  <a:srgbClr val="AECAD3"/>
                </a:solidFill>
                <a:latin typeface="Calibri"/>
                <a:cs typeface="Calibri"/>
              </a:rPr>
              <a:t>I</a:t>
            </a:r>
            <a:r>
              <a:rPr dirty="0" sz="450" spc="-5">
                <a:solidFill>
                  <a:srgbClr val="AECAD3"/>
                </a:solidFill>
                <a:latin typeface="Calibri"/>
                <a:cs typeface="Calibri"/>
              </a:rPr>
              <a:t> </a:t>
            </a:r>
            <a:r>
              <a:rPr dirty="0" sz="450" spc="-30">
                <a:solidFill>
                  <a:srgbClr val="97AACA"/>
                </a:solidFill>
                <a:latin typeface="Calibri"/>
                <a:cs typeface="Calibri"/>
              </a:rPr>
              <a:t>CFO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64844" y="4064578"/>
            <a:ext cx="1112520" cy="52451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065" marR="5080" indent="37465">
              <a:lnSpc>
                <a:spcPct val="84000"/>
              </a:lnSpc>
              <a:spcBef>
                <a:spcPts val="244"/>
              </a:spcBef>
            </a:pPr>
            <a:r>
              <a:rPr dirty="0" sz="750">
                <a:solidFill>
                  <a:srgbClr val="747474"/>
                </a:solidFill>
                <a:latin typeface="Calibri"/>
                <a:cs typeface="Calibri"/>
              </a:rPr>
              <a:t>Autontatlr</a:t>
            </a:r>
            <a:r>
              <a:rPr dirty="0" sz="750" spc="9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context</a:t>
            </a:r>
            <a:r>
              <a:rPr dirty="0" sz="750" spc="7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E7E7E"/>
                </a:solidFill>
                <a:latin typeface="Calibri"/>
                <a:cs typeface="Calibri"/>
              </a:rPr>
              <a:t>help</a:t>
            </a:r>
            <a:r>
              <a:rPr dirty="0" sz="750" spc="4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7C7C7C"/>
                </a:solidFill>
                <a:latin typeface="Calibri"/>
                <a:cs typeface="Calibri"/>
              </a:rPr>
              <a:t>Is</a:t>
            </a:r>
            <a:r>
              <a:rPr dirty="0" sz="750" spc="50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B7B7B"/>
                </a:solidFill>
                <a:latin typeface="Calibri"/>
                <a:cs typeface="Calibri"/>
              </a:rPr>
              <a:t>JisabiecL</a:t>
            </a:r>
            <a:r>
              <a:rPr dirty="0" sz="750" spc="12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E7E7E"/>
                </a:solidFill>
                <a:latin typeface="Calibri"/>
                <a:cs typeface="Calibri"/>
              </a:rPr>
              <a:t>Use</a:t>
            </a:r>
            <a:r>
              <a:rPr dirty="0" sz="750" spc="11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the</a:t>
            </a:r>
            <a:r>
              <a:rPr dirty="0" sz="750" spc="5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toolbar</a:t>
            </a:r>
            <a:r>
              <a:rPr dirty="0" sz="750" spc="4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7C7C7C"/>
                </a:solidFill>
                <a:latin typeface="Calibri"/>
                <a:cs typeface="Calibri"/>
              </a:rPr>
              <a:t>L</a:t>
            </a:r>
            <a:r>
              <a:rPr dirty="0" sz="750" spc="50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E7E7E"/>
                </a:solidFill>
                <a:latin typeface="Calibri"/>
                <a:cs typeface="Calibri"/>
              </a:rPr>
              <a:t>njannaily</a:t>
            </a:r>
            <a:r>
              <a:rPr dirty="0" sz="750" spc="10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get</a:t>
            </a:r>
            <a:r>
              <a:rPr dirty="0" sz="750" spc="8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C7C7C"/>
                </a:solidFill>
                <a:latin typeface="Calibri"/>
                <a:cs typeface="Calibri"/>
              </a:rPr>
              <a:t>help</a:t>
            </a:r>
            <a:r>
              <a:rPr dirty="0" sz="750" spc="6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B7B7B"/>
                </a:solidFill>
                <a:latin typeface="Calibri"/>
                <a:cs typeface="Calibri"/>
              </a:rPr>
              <a:t>for</a:t>
            </a:r>
            <a:r>
              <a:rPr dirty="0" sz="750" spc="7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dirty="0" sz="750" spc="50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E7E7E"/>
                </a:solidFill>
                <a:latin typeface="Calibri"/>
                <a:cs typeface="Calibri"/>
              </a:rPr>
              <a:t>current</a:t>
            </a:r>
            <a:r>
              <a:rPr dirty="0" sz="750" spc="7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27272"/>
                </a:solidFill>
                <a:latin typeface="Calibri"/>
                <a:cs typeface="Calibri"/>
              </a:rPr>
              <a:t>mret</a:t>
            </a:r>
            <a:r>
              <a:rPr dirty="0" sz="750" spc="45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27272"/>
                </a:solidFill>
                <a:latin typeface="Calibri"/>
                <a:cs typeface="Calibri"/>
              </a:rPr>
              <a:t>f›osition</a:t>
            </a:r>
            <a:r>
              <a:rPr dirty="0" sz="750" spc="85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or</a:t>
            </a:r>
            <a:r>
              <a:rPr dirty="0" sz="750" spc="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777777"/>
                </a:solidFill>
                <a:latin typeface="Calibri"/>
                <a:cs typeface="Calibri"/>
              </a:rPr>
              <a:t>t‹</a:t>
            </a:r>
            <a:r>
              <a:rPr dirty="0" sz="750" spc="50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97979"/>
                </a:solidFill>
                <a:latin typeface="Calibri"/>
                <a:cs typeface="Calibri"/>
              </a:rPr>
              <a:t>Coggle</a:t>
            </a:r>
            <a:r>
              <a:rPr dirty="0" sz="750" spc="-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77777"/>
                </a:solidFill>
                <a:latin typeface="Calibri"/>
                <a:cs typeface="Calibri"/>
              </a:rPr>
              <a:t>auLontatic</a:t>
            </a:r>
            <a:r>
              <a:rPr dirty="0" sz="750" spc="10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07070"/>
                </a:solidFill>
                <a:latin typeface="Calibri"/>
                <a:cs typeface="Calibri"/>
              </a:rPr>
              <a:t>helP.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8797" y="5520394"/>
            <a:ext cx="292509" cy="347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22211"/>
            <a:ext cx="652052" cy="1340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93325"/>
            <a:ext cx="5752689" cy="68261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33475" y="4222211"/>
            <a:ext cx="2115185" cy="347980"/>
            <a:chOff x="1133475" y="4222211"/>
            <a:chExt cx="2115185" cy="34798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568" y="4222211"/>
              <a:ext cx="1109099" cy="6094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475" y="4319727"/>
              <a:ext cx="2114600" cy="17065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475" y="4502570"/>
              <a:ext cx="1627084" cy="6704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29118" y="3783389"/>
            <a:ext cx="871435" cy="21331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7574" y="6983134"/>
            <a:ext cx="530173" cy="6094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618370"/>
            <a:ext cx="7123830" cy="178576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442" y="4124695"/>
            <a:ext cx="347355" cy="6704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442" y="4526949"/>
            <a:ext cx="566737" cy="6704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3783" y="6970945"/>
            <a:ext cx="3668558" cy="17674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503" y="4362391"/>
            <a:ext cx="335167" cy="73137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41512" y="4410385"/>
            <a:ext cx="28575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777777"/>
                </a:solidFill>
                <a:latin typeface="Cambria"/>
                <a:cs typeface="Cambria"/>
              </a:rPr>
              <a:t>%</a:t>
            </a:r>
            <a:r>
              <a:rPr dirty="0" sz="650" spc="110">
                <a:solidFill>
                  <a:srgbClr val="777777"/>
                </a:solidFill>
                <a:latin typeface="Cambria"/>
                <a:cs typeface="Cambria"/>
              </a:rPr>
              <a:t> </a:t>
            </a:r>
            <a:r>
              <a:rPr dirty="0" sz="650" spc="-35">
                <a:solidFill>
                  <a:srgbClr val="707070"/>
                </a:solidFill>
                <a:latin typeface="Cambria"/>
                <a:cs typeface="Cambria"/>
              </a:rPr>
              <a:t>vie«s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02946" y="4038097"/>
            <a:ext cx="1064895" cy="5302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L="12700" marR="5080" indent="46990">
              <a:lnSpc>
                <a:spcPts val="770"/>
              </a:lnSpc>
              <a:spcBef>
                <a:spcPts val="229"/>
              </a:spcBef>
            </a:pPr>
            <a:r>
              <a:rPr dirty="0" sz="750">
                <a:solidFill>
                  <a:srgbClr val="6D6D6D"/>
                </a:solidFill>
                <a:latin typeface="Cambria"/>
                <a:cs typeface="Cambria"/>
              </a:rPr>
              <a:t>Automatic</a:t>
            </a:r>
            <a:r>
              <a:rPr dirty="0" sz="750" spc="2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6D6D6D"/>
                </a:solidFill>
                <a:latin typeface="Cambria"/>
                <a:cs typeface="Cambria"/>
              </a:rPr>
              <a:t>context</a:t>
            </a:r>
            <a:r>
              <a:rPr dirty="0" sz="750" spc="4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777777"/>
                </a:solidFill>
                <a:latin typeface="Cambria"/>
                <a:cs typeface="Cambria"/>
              </a:rPr>
              <a:t>help</a:t>
            </a:r>
            <a:r>
              <a:rPr dirty="0" sz="750" spc="-15">
                <a:solidFill>
                  <a:srgbClr val="777777"/>
                </a:solidFill>
                <a:latin typeface="Cambria"/>
                <a:cs typeface="Cambria"/>
              </a:rPr>
              <a:t> </a:t>
            </a:r>
            <a:r>
              <a:rPr dirty="0" sz="750" spc="-50">
                <a:solidFill>
                  <a:srgbClr val="A8A8A8"/>
                </a:solidFill>
                <a:latin typeface="Cambria"/>
                <a:cs typeface="Cambria"/>
              </a:rPr>
              <a:t>I</a:t>
            </a:r>
            <a:r>
              <a:rPr dirty="0" sz="750" spc="500">
                <a:solidFill>
                  <a:srgbClr val="A8A8A8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6E6E6E"/>
                </a:solidFill>
                <a:latin typeface="Cambria"/>
                <a:cs typeface="Cambria"/>
              </a:rPr>
              <a:t>disabled.</a:t>
            </a:r>
            <a:r>
              <a:rPr dirty="0" sz="750" spc="30">
                <a:solidFill>
                  <a:srgbClr val="6E6E6E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7C7C7C"/>
                </a:solidFill>
                <a:latin typeface="Cambria"/>
                <a:cs typeface="Cambria"/>
              </a:rPr>
              <a:t>Use</a:t>
            </a:r>
            <a:r>
              <a:rPr dirty="0" sz="750" spc="75">
                <a:solidFill>
                  <a:srgbClr val="7C7C7C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797979"/>
                </a:solidFill>
                <a:latin typeface="Cambria"/>
                <a:cs typeface="Cambria"/>
              </a:rPr>
              <a:t>the</a:t>
            </a:r>
            <a:r>
              <a:rPr dirty="0" sz="750" spc="35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750" spc="-10">
                <a:solidFill>
                  <a:srgbClr val="757575"/>
                </a:solidFill>
                <a:latin typeface="Cambria"/>
                <a:cs typeface="Cambria"/>
              </a:rPr>
              <a:t>tmdbar</a:t>
            </a:r>
            <a:r>
              <a:rPr dirty="0" sz="750" spc="500">
                <a:solidFill>
                  <a:srgbClr val="757575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manually</a:t>
            </a:r>
            <a:r>
              <a:rPr dirty="0" sz="750" spc="125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get</a:t>
            </a:r>
            <a:r>
              <a:rPr dirty="0" sz="750" spc="10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help</a:t>
            </a:r>
            <a:r>
              <a:rPr dirty="0" sz="750" spc="8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dirty="0" sz="750" spc="4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828282"/>
                </a:solidFill>
                <a:latin typeface="Calibri"/>
                <a:cs typeface="Calibri"/>
              </a:rPr>
              <a:t>Ih</a:t>
            </a:r>
            <a:r>
              <a:rPr dirty="0" sz="750" spc="500">
                <a:solidFill>
                  <a:srgbClr val="82828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current</a:t>
            </a:r>
            <a:r>
              <a:rPr dirty="0" sz="750" spc="65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caret</a:t>
            </a:r>
            <a:r>
              <a:rPr dirty="0" sz="750" spc="-3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27272"/>
                </a:solidFill>
                <a:latin typeface="Calibri"/>
                <a:cs typeface="Calibri"/>
              </a:rPr>
              <a:t>pocftlon</a:t>
            </a:r>
            <a:r>
              <a:rPr dirty="0" sz="750" spc="5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7C7C7C"/>
                </a:solidFill>
                <a:latin typeface="Calibri"/>
                <a:cs typeface="Calibri"/>
              </a:rPr>
              <a:t>or</a:t>
            </a:r>
            <a:r>
              <a:rPr dirty="0" sz="750" spc="50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t0ggle</a:t>
            </a:r>
            <a:r>
              <a:rPr dirty="0" sz="750" spc="5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automatic</a:t>
            </a:r>
            <a:r>
              <a:rPr dirty="0" sz="750" spc="204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77777"/>
                </a:solidFill>
                <a:latin typeface="Calibri"/>
                <a:cs typeface="Calibri"/>
              </a:rPr>
              <a:t>help.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198" y="6237373"/>
            <a:ext cx="231570" cy="6710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469" y="721802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 h="0">
                <a:moveTo>
                  <a:pt x="0" y="0"/>
                </a:moveTo>
                <a:lnTo>
                  <a:pt x="624630" y="0"/>
                </a:lnTo>
              </a:path>
            </a:pathLst>
          </a:custGeom>
          <a:ln w="15251">
            <a:solidFill>
              <a:srgbClr val="7C7C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7194" y="6681185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 h="0">
                <a:moveTo>
                  <a:pt x="0" y="0"/>
                </a:moveTo>
                <a:lnTo>
                  <a:pt x="429623" y="0"/>
                </a:lnTo>
              </a:path>
            </a:pathLst>
          </a:custGeom>
          <a:ln w="15251">
            <a:solidFill>
              <a:srgbClr val="38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23996" y="6961809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17" y="0"/>
                </a:lnTo>
              </a:path>
            </a:pathLst>
          </a:custGeom>
          <a:ln w="15251">
            <a:solidFill>
              <a:srgbClr val="6B67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469" y="599793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 h="0">
                <a:moveTo>
                  <a:pt x="0" y="0"/>
                </a:moveTo>
                <a:lnTo>
                  <a:pt x="691663" y="0"/>
                </a:lnTo>
              </a:path>
            </a:pathLst>
          </a:custGeom>
          <a:ln w="15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454" y="5242991"/>
            <a:ext cx="304697" cy="35382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032" y="5358900"/>
            <a:ext cx="286415" cy="19521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879" y="4218105"/>
            <a:ext cx="578925" cy="158613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4468226"/>
            <a:ext cx="628015" cy="153035"/>
            <a:chOff x="0" y="4468226"/>
            <a:chExt cx="628015" cy="15303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468226"/>
              <a:ext cx="627677" cy="7320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39" y="4547533"/>
              <a:ext cx="341261" cy="73206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5945" y="5365001"/>
            <a:ext cx="390012" cy="6710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099" y="3998488"/>
            <a:ext cx="2327889" cy="12201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315" y="6615605"/>
            <a:ext cx="551502" cy="28062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9099" y="4163202"/>
            <a:ext cx="676428" cy="6710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3005" y="4382819"/>
            <a:ext cx="36563" cy="4270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5032" y="5358900"/>
            <a:ext cx="475328" cy="128110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480830" y="4376719"/>
            <a:ext cx="1804035" cy="177165"/>
            <a:chOff x="1480830" y="4376719"/>
            <a:chExt cx="1804035" cy="177165"/>
          </a:xfrm>
        </p:grpSpPr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0830" y="4376719"/>
              <a:ext cx="1803810" cy="67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7245" y="4486528"/>
              <a:ext cx="597207" cy="67105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587561" y="4297412"/>
            <a:ext cx="969010" cy="183515"/>
            <a:chOff x="6587561" y="4297412"/>
            <a:chExt cx="969010" cy="183515"/>
          </a:xfrm>
        </p:grpSpPr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18032" y="4297412"/>
              <a:ext cx="938467" cy="8540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87561" y="4401121"/>
              <a:ext cx="968938" cy="79306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32420" y="7152451"/>
            <a:ext cx="524079" cy="5490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1879" y="4138799"/>
            <a:ext cx="262039" cy="7320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657" y="4401121"/>
            <a:ext cx="329073" cy="5490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804" y="6813872"/>
            <a:ext cx="5021416" cy="179964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99408" y="7152451"/>
            <a:ext cx="3778250" cy="6710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611937" y="3809372"/>
            <a:ext cx="944562" cy="37213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032420" y="6719314"/>
            <a:ext cx="237664" cy="164713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32420" y="6932831"/>
            <a:ext cx="237664" cy="4880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6664597" y="4448663"/>
            <a:ext cx="909319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6B6B6B"/>
                </a:solidFill>
                <a:latin typeface="Arial MT"/>
                <a:cs typeface="Arial MT"/>
              </a:rPr>
              <a:t>toggle</a:t>
            </a:r>
            <a:r>
              <a:rPr dirty="0" sz="750" spc="-4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750" spc="-70">
                <a:solidFill>
                  <a:srgbClr val="797979"/>
                </a:solidFill>
                <a:latin typeface="Arial MT"/>
                <a:cs typeface="Arial MT"/>
              </a:rPr>
              <a:t>auConiaCK</a:t>
            </a:r>
            <a:r>
              <a:rPr dirty="0" sz="750" spc="4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727272"/>
                </a:solidFill>
                <a:latin typeface="Arial MT"/>
                <a:cs typeface="Arial MT"/>
              </a:rPr>
              <a:t>hell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488" y="6626167"/>
            <a:ext cx="134066" cy="3655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284047" y="6617028"/>
            <a:ext cx="198120" cy="58419"/>
          </a:xfrm>
          <a:custGeom>
            <a:avLst/>
            <a:gdLst/>
            <a:ahLst/>
            <a:cxnLst/>
            <a:rect l="l" t="t" r="r" b="b"/>
            <a:pathLst>
              <a:path w="198120" h="58420">
                <a:moveTo>
                  <a:pt x="198120" y="57912"/>
                </a:moveTo>
                <a:lnTo>
                  <a:pt x="0" y="57912"/>
                </a:lnTo>
                <a:lnTo>
                  <a:pt x="0" y="0"/>
                </a:lnTo>
                <a:lnTo>
                  <a:pt x="198120" y="0"/>
                </a:lnTo>
                <a:lnTo>
                  <a:pt x="198120" y="5791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972" y="3397034"/>
            <a:ext cx="706898" cy="365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669742" y="719735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4" h="0">
                <a:moveTo>
                  <a:pt x="0" y="0"/>
                </a:moveTo>
                <a:lnTo>
                  <a:pt x="283368" y="0"/>
                </a:lnTo>
              </a:path>
            </a:pathLst>
          </a:custGeom>
          <a:ln w="15231">
            <a:solidFill>
              <a:srgbClr val="6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57471" y="7197359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78" y="0"/>
                </a:lnTo>
              </a:path>
            </a:pathLst>
          </a:custGeom>
          <a:ln w="15231">
            <a:solidFill>
              <a:srgbClr val="6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6415" y="644795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992" y="0"/>
                </a:lnTo>
              </a:path>
            </a:pathLst>
          </a:custGeom>
          <a:ln w="15231">
            <a:solidFill>
              <a:srgbClr val="5780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59797" y="6397692"/>
            <a:ext cx="6588125" cy="0"/>
          </a:xfrm>
          <a:custGeom>
            <a:avLst/>
            <a:gdLst/>
            <a:ahLst/>
            <a:cxnLst/>
            <a:rect l="l" t="t" r="r" b="b"/>
            <a:pathLst>
              <a:path w="6588125" h="0">
                <a:moveTo>
                  <a:pt x="0" y="0"/>
                </a:moveTo>
                <a:lnTo>
                  <a:pt x="6587561" y="0"/>
                </a:lnTo>
              </a:path>
            </a:pathLst>
          </a:custGeom>
          <a:ln w="42648">
            <a:solidFill>
              <a:srgbClr val="7979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5180" y="351736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0711" y="0"/>
                </a:lnTo>
              </a:path>
            </a:pathLst>
          </a:custGeom>
          <a:ln w="1523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05501" y="3442730"/>
            <a:ext cx="6551295" cy="15240"/>
          </a:xfrm>
          <a:custGeom>
            <a:avLst/>
            <a:gdLst/>
            <a:ahLst/>
            <a:cxnLst/>
            <a:rect l="l" t="t" r="r" b="b"/>
            <a:pathLst>
              <a:path w="6551295" h="15239">
                <a:moveTo>
                  <a:pt x="0" y="0"/>
                </a:moveTo>
                <a:lnTo>
                  <a:pt x="6553199" y="0"/>
                </a:lnTo>
                <a:lnTo>
                  <a:pt x="6553199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454" y="5230938"/>
            <a:ext cx="304697" cy="35946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33" y="4280476"/>
            <a:ext cx="585019" cy="73112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0" y="4463257"/>
            <a:ext cx="573405" cy="140335"/>
            <a:chOff x="0" y="4463257"/>
            <a:chExt cx="573405" cy="140335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63" y="4463257"/>
              <a:ext cx="280321" cy="5483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530277"/>
              <a:ext cx="572831" cy="73112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4253" y="4170807"/>
            <a:ext cx="36563" cy="6092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0656" y="6705372"/>
            <a:ext cx="5118919" cy="6701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0656" y="7046564"/>
            <a:ext cx="3763015" cy="6701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32715" y="3799152"/>
            <a:ext cx="834871" cy="18887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18032" y="4079416"/>
            <a:ext cx="938467" cy="7920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24125" y="4274383"/>
            <a:ext cx="932374" cy="8529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78970" y="4469350"/>
            <a:ext cx="877528" cy="8529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4012397"/>
            <a:ext cx="310791" cy="54834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0" y="4115973"/>
            <a:ext cx="347980" cy="158750"/>
            <a:chOff x="0" y="4115973"/>
            <a:chExt cx="347980" cy="158750"/>
          </a:xfrm>
        </p:grpSpPr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4115973"/>
              <a:ext cx="347355" cy="7920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033" y="4201271"/>
              <a:ext cx="262039" cy="73112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033" y="4359681"/>
            <a:ext cx="359543" cy="7920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93" y="4609482"/>
            <a:ext cx="341261" cy="7311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1743" y="3774781"/>
            <a:ext cx="3083539" cy="22543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38513" y="6705372"/>
            <a:ext cx="243758" cy="5483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38513" y="7046564"/>
            <a:ext cx="517985" cy="164503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031883" y="3999443"/>
            <a:ext cx="6921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0">
                <a:solidFill>
                  <a:srgbClr val="74979A"/>
                </a:solidFill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81967" y="3999443"/>
            <a:ext cx="1631314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B1B1B1"/>
                </a:solidFill>
                <a:latin typeface="Times New Roman"/>
                <a:cs typeface="Times New Roman"/>
              </a:rPr>
              <a:t>- </a:t>
            </a:r>
            <a:r>
              <a:rPr dirty="0" sz="650">
                <a:solidFill>
                  <a:srgbClr val="A8A8A8"/>
                </a:solidFill>
                <a:latin typeface="Times New Roman"/>
                <a:cs typeface="Times New Roman"/>
              </a:rPr>
              <a:t>-</a:t>
            </a:r>
            <a:r>
              <a:rPr dirty="0" sz="650" spc="375">
                <a:solidFill>
                  <a:srgbClr val="A8A8A8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97BFDF"/>
                </a:solidFill>
                <a:latin typeface="Times New Roman"/>
                <a:cs typeface="Times New Roman"/>
              </a:rPr>
              <a:t>I</a:t>
            </a:r>
            <a:r>
              <a:rPr dirty="0" sz="650" spc="45">
                <a:solidFill>
                  <a:srgbClr val="97BFD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8CDE1"/>
                </a:solidFill>
                <a:latin typeface="Times New Roman"/>
                <a:cs typeface="Times New Roman"/>
              </a:rPr>
              <a:t>do</a:t>
            </a:r>
            <a:r>
              <a:rPr dirty="0" sz="650" spc="-80">
                <a:solidFill>
                  <a:srgbClr val="A8CDE1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75939C"/>
                </a:solidFill>
                <a:latin typeface="Times New Roman"/>
                <a:cs typeface="Times New Roman"/>
              </a:rPr>
              <a:t>nt</a:t>
            </a:r>
            <a:r>
              <a:rPr dirty="0" sz="650" spc="50">
                <a:solidFill>
                  <a:srgbClr val="75939C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3C3C3"/>
                </a:solidFill>
                <a:latin typeface="Times New Roman"/>
                <a:cs typeface="Times New Roman"/>
              </a:rPr>
              <a:t>ify</a:t>
            </a:r>
            <a:r>
              <a:rPr dirty="0" sz="650" spc="254">
                <a:solidFill>
                  <a:srgbClr val="C3C3C3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AACFD8"/>
                </a:solidFill>
                <a:latin typeface="Times New Roman"/>
                <a:cs typeface="Times New Roman"/>
              </a:rPr>
              <a:t>t</a:t>
            </a:r>
            <a:r>
              <a:rPr dirty="0" sz="650" spc="5">
                <a:solidFill>
                  <a:srgbClr val="AACFD8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3C8D1"/>
                </a:solidFill>
                <a:latin typeface="Times New Roman"/>
                <a:cs typeface="Times New Roman"/>
              </a:rPr>
              <a:t>ho</a:t>
            </a:r>
            <a:r>
              <a:rPr dirty="0" sz="650" spc="345">
                <a:solidFill>
                  <a:srgbClr val="A3C8D1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95B1B5"/>
                </a:solidFill>
                <a:latin typeface="Times New Roman"/>
                <a:cs typeface="Times New Roman"/>
              </a:rPr>
              <a:t>high</a:t>
            </a:r>
            <a:r>
              <a:rPr dirty="0" sz="650" spc="-70">
                <a:solidFill>
                  <a:srgbClr val="95B1B5"/>
                </a:solidFill>
                <a:latin typeface="Times New Roman"/>
                <a:cs typeface="Times New Roman"/>
              </a:rPr>
              <a:t> </a:t>
            </a:r>
            <a:r>
              <a:rPr dirty="0" sz="650" spc="70">
                <a:solidFill>
                  <a:srgbClr val="708EA5"/>
                </a:solidFill>
                <a:latin typeface="Times New Roman"/>
                <a:cs typeface="Times New Roman"/>
              </a:rPr>
              <a:t>e</a:t>
            </a:r>
            <a:r>
              <a:rPr dirty="0" sz="650" spc="70">
                <a:solidFill>
                  <a:srgbClr val="A8C1D4"/>
                </a:solidFill>
                <a:latin typeface="Times New Roman"/>
                <a:cs typeface="Times New Roman"/>
              </a:rPr>
              <a:t>s</a:t>
            </a:r>
            <a:r>
              <a:rPr dirty="0" sz="650" spc="70">
                <a:solidFill>
                  <a:srgbClr val="97B5CA"/>
                </a:solidFill>
                <a:latin typeface="Times New Roman"/>
                <a:cs typeface="Times New Roman"/>
              </a:rPr>
              <a:t>t</a:t>
            </a:r>
            <a:r>
              <a:rPr dirty="0" sz="650" spc="405">
                <a:solidFill>
                  <a:srgbClr val="97B5CA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AD1E6"/>
                </a:solidFill>
                <a:latin typeface="Times New Roman"/>
                <a:cs typeface="Times New Roman"/>
              </a:rPr>
              <a:t>pr</a:t>
            </a:r>
            <a:r>
              <a:rPr dirty="0" sz="650" spc="-30">
                <a:solidFill>
                  <a:srgbClr val="AAD1E6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E9CA5"/>
                </a:solidFill>
                <a:latin typeface="Times New Roman"/>
                <a:cs typeface="Times New Roman"/>
              </a:rPr>
              <a:t>i</a:t>
            </a:r>
            <a:r>
              <a:rPr dirty="0" sz="650" spc="-15">
                <a:solidFill>
                  <a:srgbClr val="8E9CA5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95B1BF"/>
                </a:solidFill>
                <a:latin typeface="Times New Roman"/>
                <a:cs typeface="Times New Roman"/>
              </a:rPr>
              <a:t>z</a:t>
            </a:r>
            <a:r>
              <a:rPr dirty="0" sz="650">
                <a:solidFill>
                  <a:srgbClr val="B1D3E2"/>
                </a:solidFill>
                <a:latin typeface="Times New Roman"/>
                <a:cs typeface="Times New Roman"/>
              </a:rPr>
              <a:t>od</a:t>
            </a:r>
            <a:r>
              <a:rPr dirty="0" sz="650" spc="325">
                <a:solidFill>
                  <a:srgbClr val="B1D3E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62A5A3"/>
                </a:solidFill>
                <a:latin typeface="Times New Roman"/>
                <a:cs typeface="Times New Roman"/>
              </a:rPr>
              <a:t>p</a:t>
            </a:r>
            <a:r>
              <a:rPr dirty="0" sz="650">
                <a:solidFill>
                  <a:srgbClr val="8EC1C4"/>
                </a:solidFill>
                <a:latin typeface="Times New Roman"/>
                <a:cs typeface="Times New Roman"/>
              </a:rPr>
              <a:t>i</a:t>
            </a:r>
            <a:r>
              <a:rPr dirty="0" sz="650" spc="80">
                <a:solidFill>
                  <a:srgbClr val="8EC1C4"/>
                </a:solidFill>
                <a:latin typeface="Times New Roman"/>
                <a:cs typeface="Times New Roman"/>
              </a:rPr>
              <a:t> </a:t>
            </a:r>
            <a:r>
              <a:rPr dirty="0" sz="650" spc="-40">
                <a:solidFill>
                  <a:srgbClr val="82B5B8"/>
                </a:solidFill>
                <a:latin typeface="Times New Roman"/>
                <a:cs typeface="Times New Roman"/>
              </a:rPr>
              <a:t>z</a:t>
            </a:r>
            <a:r>
              <a:rPr dirty="0" sz="650" spc="-90">
                <a:solidFill>
                  <a:srgbClr val="82B5B8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7CD4DB"/>
                </a:solidFill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34071" y="4221573"/>
            <a:ext cx="2606675" cy="5499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97155" indent="-80645">
              <a:lnSpc>
                <a:spcPct val="100000"/>
              </a:lnSpc>
              <a:spcBef>
                <a:spcPts val="315"/>
              </a:spcBef>
              <a:buClr>
                <a:srgbClr val="85A0A7"/>
              </a:buClr>
              <a:buAutoNum type="arabicPlain" startAt="3"/>
              <a:tabLst>
                <a:tab pos="97155" algn="l"/>
              </a:tabLst>
            </a:pPr>
            <a:r>
              <a:rPr dirty="0" sz="700">
                <a:solidFill>
                  <a:srgbClr val="1F79A3"/>
                </a:solidFill>
                <a:latin typeface="Times New Roman"/>
                <a:cs typeface="Times New Roman"/>
              </a:rPr>
              <a:t>^</a:t>
            </a:r>
            <a:r>
              <a:rPr dirty="0" sz="700" spc="409">
                <a:solidFill>
                  <a:srgbClr val="1F79A3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72B1CA"/>
                </a:solidFill>
                <a:latin typeface="Times New Roman"/>
                <a:cs typeface="Times New Roman"/>
              </a:rPr>
              <a:t>aa1cct</a:t>
            </a:r>
            <a:r>
              <a:rPr dirty="0" sz="700" spc="425">
                <a:solidFill>
                  <a:srgbClr val="72B1C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3131"/>
                </a:solidFill>
                <a:latin typeface="Times New Roman"/>
                <a:cs typeface="Times New Roman"/>
              </a:rPr>
              <a:t>pt</a:t>
            </a:r>
            <a:r>
              <a:rPr dirty="0" sz="700" spc="-4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700" spc="-65">
                <a:solidFill>
                  <a:srgbClr val="424242"/>
                </a:solidFill>
                <a:latin typeface="Times New Roman"/>
                <a:cs typeface="Times New Roman"/>
              </a:rPr>
              <a:t>z</a:t>
            </a:r>
            <a:r>
              <a:rPr dirty="0" sz="700" spc="-7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262626"/>
                </a:solidFill>
                <a:latin typeface="Times New Roman"/>
                <a:cs typeface="Times New Roman"/>
              </a:rPr>
              <a:t>za_types.</a:t>
            </a:r>
            <a:r>
              <a:rPr dirty="0" sz="700" spc="-15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27272"/>
                </a:solidFill>
                <a:latin typeface="Times New Roman"/>
                <a:cs typeface="Times New Roman"/>
              </a:rPr>
              <a:t>neaa</a:t>
            </a:r>
            <a:r>
              <a:rPr dirty="0" sz="700" spc="409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232323"/>
                </a:solidFill>
                <a:latin typeface="Times New Roman"/>
                <a:cs typeface="Times New Roman"/>
              </a:rPr>
              <a:t>p1z</a:t>
            </a:r>
            <a:r>
              <a:rPr dirty="0" sz="700" spc="-6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42424"/>
                </a:solidFill>
                <a:latin typeface="Times New Roman"/>
                <a:cs typeface="Times New Roman"/>
              </a:rPr>
              <a:t>zag.</a:t>
            </a:r>
            <a:r>
              <a:rPr dirty="0" sz="700" spc="-5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262626"/>
                </a:solidFill>
                <a:latin typeface="Times New Roman"/>
                <a:cs typeface="Times New Roman"/>
              </a:rPr>
              <a:t>prlce</a:t>
            </a:r>
            <a:endParaRPr sz="700">
              <a:latin typeface="Times New Roman"/>
              <a:cs typeface="Times New Roman"/>
            </a:endParaRPr>
          </a:p>
          <a:p>
            <a:pPr marL="257175" indent="-244475">
              <a:lnSpc>
                <a:spcPct val="100000"/>
              </a:lnSpc>
              <a:spcBef>
                <a:spcPts val="215"/>
              </a:spcBef>
              <a:buClr>
                <a:srgbClr val="728C87"/>
              </a:buClr>
              <a:buAutoNum type="arabicPlain" startAt="3"/>
              <a:tabLst>
                <a:tab pos="257175" algn="l"/>
                <a:tab pos="489584" algn="l"/>
              </a:tabLst>
            </a:pPr>
            <a:r>
              <a:rPr dirty="0" sz="700" spc="-50">
                <a:solidFill>
                  <a:srgbClr val="77ACB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77ACBC"/>
                </a:solidFill>
                <a:latin typeface="Times New Roman"/>
                <a:cs typeface="Times New Roman"/>
              </a:rPr>
              <a:t>	</a:t>
            </a:r>
            <a:r>
              <a:rPr dirty="0" sz="700" spc="-10">
                <a:latin typeface="Times New Roman"/>
                <a:cs typeface="Times New Roman"/>
              </a:rPr>
              <a:t>pż</a:t>
            </a:r>
            <a:r>
              <a:rPr dirty="0" sz="700" spc="-80">
                <a:latin typeface="Times New Roman"/>
                <a:cs typeface="Times New Roman"/>
              </a:rPr>
              <a:t> </a:t>
            </a:r>
            <a:r>
              <a:rPr dirty="0" sz="700" spc="-65">
                <a:solidFill>
                  <a:srgbClr val="757575"/>
                </a:solidFill>
                <a:latin typeface="Times New Roman"/>
                <a:cs typeface="Times New Roman"/>
              </a:rPr>
              <a:t>z</a:t>
            </a:r>
            <a:r>
              <a:rPr dirty="0" sz="700" spc="-8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3131"/>
                </a:solidFill>
                <a:latin typeface="Times New Roman"/>
                <a:cs typeface="Times New Roman"/>
              </a:rPr>
              <a:t>za_Łypes</a:t>
            </a:r>
            <a:r>
              <a:rPr dirty="0" sz="700" spc="30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9CB1BA"/>
                </a:solidFill>
                <a:latin typeface="Times New Roman"/>
                <a:cs typeface="Times New Roman"/>
              </a:rPr>
              <a:t>§oM</a:t>
            </a:r>
            <a:r>
              <a:rPr dirty="0" sz="700" spc="340">
                <a:solidFill>
                  <a:srgbClr val="9CB1BA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1A1A1A"/>
                </a:solidFill>
                <a:latin typeface="Times New Roman"/>
                <a:cs typeface="Times New Roman"/>
              </a:rPr>
              <a:t>pżztas</a:t>
            </a:r>
            <a:endParaRPr sz="700">
              <a:latin typeface="Times New Roman"/>
              <a:cs typeface="Times New Roman"/>
            </a:endParaRPr>
          </a:p>
          <a:p>
            <a:pPr marL="254000" indent="-238125">
              <a:lnSpc>
                <a:spcPct val="100000"/>
              </a:lnSpc>
              <a:spcBef>
                <a:spcPts val="165"/>
              </a:spcBef>
              <a:buClr>
                <a:srgbClr val="B8B8B8"/>
              </a:buClr>
              <a:buAutoNum type="arabicPlain" startAt="3"/>
              <a:tabLst>
                <a:tab pos="254000" algn="l"/>
              </a:tabLst>
            </a:pPr>
            <a:r>
              <a:rPr dirty="0" sz="700">
                <a:solidFill>
                  <a:srgbClr val="466E8A"/>
                </a:solidFill>
                <a:latin typeface="Times New Roman"/>
                <a:cs typeface="Times New Roman"/>
              </a:rPr>
              <a:t>en</a:t>
            </a:r>
            <a:r>
              <a:rPr dirty="0" sz="700" spc="285">
                <a:solidFill>
                  <a:srgbClr val="466E8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E5E5E"/>
                </a:solidFill>
                <a:latin typeface="Times New Roman"/>
                <a:cs typeface="Times New Roman"/>
              </a:rPr>
              <a:t>pi</a:t>
            </a:r>
            <a:r>
              <a:rPr dirty="0" sz="700" spc="15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latin typeface="Times New Roman"/>
                <a:cs typeface="Times New Roman"/>
              </a:rPr>
              <a:t>zea_types.pizze_type</a:t>
            </a:r>
            <a:r>
              <a:rPr dirty="0" sz="700" spc="254">
                <a:latin typeface="Times New Roman"/>
                <a:cs typeface="Times New Roman"/>
              </a:rPr>
              <a:t> </a:t>
            </a:r>
            <a:r>
              <a:rPr dirty="0" sz="700" spc="55">
                <a:latin typeface="Times New Roman"/>
                <a:cs typeface="Times New Roman"/>
              </a:rPr>
              <a:t>id</a:t>
            </a:r>
            <a:r>
              <a:rPr dirty="0" sz="700" spc="55">
                <a:solidFill>
                  <a:srgbClr val="494949"/>
                </a:solidFill>
                <a:latin typeface="Times New Roman"/>
                <a:cs typeface="Times New Roman"/>
              </a:rPr>
              <a:t>=</a:t>
            </a:r>
            <a:r>
              <a:rPr dirty="0" sz="700" spc="170">
                <a:solidFill>
                  <a:srgbClr val="494949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898989"/>
                </a:solidFill>
                <a:latin typeface="Times New Roman"/>
                <a:cs typeface="Times New Roman"/>
              </a:rPr>
              <a:t>pż</a:t>
            </a:r>
            <a:r>
              <a:rPr dirty="0" sz="700" spc="-9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343434"/>
                </a:solidFill>
                <a:latin typeface="Times New Roman"/>
                <a:cs typeface="Times New Roman"/>
              </a:rPr>
              <a:t>zzas.</a:t>
            </a:r>
            <a:r>
              <a:rPr dirty="0" sz="700" spc="-6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pżcea_type_żd</a:t>
            </a:r>
            <a:endParaRPr sz="700">
              <a:latin typeface="Times New Roman"/>
              <a:cs typeface="Times New Roman"/>
            </a:endParaRPr>
          </a:p>
          <a:p>
            <a:pPr marL="254000" indent="-238125">
              <a:lnSpc>
                <a:spcPct val="100000"/>
              </a:lnSpc>
              <a:spcBef>
                <a:spcPts val="170"/>
              </a:spcBef>
              <a:buClr>
                <a:srgbClr val="AAAAAA"/>
              </a:buClr>
              <a:buAutoNum type="arabicPlain" startAt="3"/>
              <a:tabLst>
                <a:tab pos="254000" algn="l"/>
              </a:tabLst>
            </a:pPr>
            <a:r>
              <a:rPr dirty="0" sz="700">
                <a:solidFill>
                  <a:srgbClr val="3D89AE"/>
                </a:solidFill>
                <a:latin typeface="Times New Roman"/>
                <a:cs typeface="Times New Roman"/>
              </a:rPr>
              <a:t>ezdee</a:t>
            </a:r>
            <a:r>
              <a:rPr dirty="0" sz="700" spc="225">
                <a:solidFill>
                  <a:srgbClr val="3D89A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07E8C"/>
                </a:solidFill>
                <a:latin typeface="Times New Roman"/>
                <a:cs typeface="Times New Roman"/>
              </a:rPr>
              <a:t>by</a:t>
            </a:r>
            <a:r>
              <a:rPr dirty="0" sz="700" spc="295">
                <a:solidFill>
                  <a:srgbClr val="607E8C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1F1F1F"/>
                </a:solidFill>
                <a:latin typeface="Times New Roman"/>
                <a:cs typeface="Times New Roman"/>
              </a:rPr>
              <a:t>pżzees.prżce</a:t>
            </a:r>
            <a:r>
              <a:rPr dirty="0" sz="700" spc="11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D6D6D6"/>
                </a:solidFill>
                <a:latin typeface="Times New Roman"/>
                <a:cs typeface="Times New Roman"/>
              </a:rPr>
              <a:t>.deec</a:t>
            </a:r>
            <a:r>
              <a:rPr dirty="0" sz="700" spc="245">
                <a:solidFill>
                  <a:srgbClr val="D6D6D6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3F7090"/>
                </a:solidFill>
                <a:latin typeface="Times New Roman"/>
                <a:cs typeface="Times New Roman"/>
              </a:rPr>
              <a:t>1W€</a:t>
            </a:r>
            <a:r>
              <a:rPr dirty="0" sz="700" spc="270">
                <a:solidFill>
                  <a:srgbClr val="3F7090"/>
                </a:solidFill>
                <a:latin typeface="Times New Roman"/>
                <a:cs typeface="Times New Roman"/>
              </a:rPr>
              <a:t>  </a:t>
            </a:r>
            <a:r>
              <a:rPr dirty="0" sz="700" spc="-25">
                <a:solidFill>
                  <a:srgbClr val="343434"/>
                </a:solidFill>
                <a:latin typeface="Times New Roman"/>
                <a:cs typeface="Times New Roman"/>
              </a:rPr>
              <a:t>ty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552364" y="4101242"/>
            <a:ext cx="930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0">
                <a:solidFill>
                  <a:srgbClr val="6E6E6E"/>
                </a:solidFill>
                <a:latin typeface="Times New Roman"/>
                <a:cs typeface="Times New Roman"/>
              </a:rPr>
              <a:t>disabiea.</a:t>
            </a:r>
            <a:r>
              <a:rPr dirty="0" sz="1000" spc="-15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7C7C7C"/>
                </a:solidFill>
                <a:latin typeface="Times New Roman"/>
                <a:cs typeface="Times New Roman"/>
              </a:rPr>
              <a:t>uw</a:t>
            </a:r>
            <a:r>
              <a:rPr dirty="0" sz="1000" spc="5">
                <a:solidFill>
                  <a:srgbClr val="7C7C7C"/>
                </a:solidFill>
                <a:latin typeface="Times New Roman"/>
                <a:cs typeface="Times New Roman"/>
              </a:rPr>
              <a:t> </a:t>
            </a:r>
            <a:r>
              <a:rPr dirty="0" sz="1000" spc="-80">
                <a:solidFill>
                  <a:srgbClr val="808080"/>
                </a:solidFill>
                <a:latin typeface="Times New Roman"/>
                <a:cs typeface="Times New Roman"/>
              </a:rPr>
              <a:t>tt›e</a:t>
            </a:r>
            <a:r>
              <a:rPr dirty="0" sz="1000" spc="-2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000" spc="-65">
                <a:solidFill>
                  <a:srgbClr val="6D6D6D"/>
                </a:solidFill>
                <a:latin typeface="Times New Roman"/>
                <a:cs typeface="Times New Roman"/>
              </a:rPr>
              <a:t>tam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69655" y="4327688"/>
            <a:ext cx="10039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707070"/>
                </a:solidFill>
                <a:latin typeface="Cambria"/>
                <a:cs typeface="Cambria"/>
              </a:rPr>
              <a:t>current</a:t>
            </a:r>
            <a:r>
              <a:rPr dirty="0" sz="800" spc="15">
                <a:solidFill>
                  <a:srgbClr val="707070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6D6D6D"/>
                </a:solidFill>
                <a:latin typeface="Cambria"/>
                <a:cs typeface="Cambria"/>
              </a:rPr>
              <a:t>caret</a:t>
            </a:r>
            <a:r>
              <a:rPr dirty="0" sz="800" spc="10">
                <a:solidFill>
                  <a:srgbClr val="6D6D6D"/>
                </a:solidFill>
                <a:latin typeface="Cambria"/>
                <a:cs typeface="Cambria"/>
              </a:rPr>
              <a:t> </a:t>
            </a:r>
            <a:r>
              <a:rPr dirty="0" sz="800" spc="-45">
                <a:solidFill>
                  <a:srgbClr val="7E7E7E"/>
                </a:solidFill>
                <a:latin typeface="Cambria"/>
                <a:cs typeface="Cambria"/>
              </a:rPr>
              <a:t>posltłori</a:t>
            </a:r>
            <a:r>
              <a:rPr dirty="0" sz="800" spc="25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808080"/>
                </a:solidFill>
                <a:latin typeface="Cambria"/>
                <a:cs typeface="Cambria"/>
              </a:rPr>
              <a:t>o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2702" y="5151701"/>
            <a:ext cx="292509" cy="3412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30" y="4237677"/>
            <a:ext cx="968938" cy="487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2264" y="3829413"/>
            <a:ext cx="609395" cy="1157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3539" y="3731916"/>
            <a:ext cx="3644182" cy="1888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7689" y="6931003"/>
            <a:ext cx="5003134" cy="17061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543" y="7150368"/>
            <a:ext cx="4290142" cy="6702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5226" y="3847693"/>
            <a:ext cx="463140" cy="8530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039106" y="4024405"/>
            <a:ext cx="1517650" cy="2127250"/>
            <a:chOff x="6039106" y="4024405"/>
            <a:chExt cx="1517650" cy="2127250"/>
          </a:xfrm>
        </p:grpSpPr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4434" y="4024405"/>
              <a:ext cx="1042065" cy="15843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9106" y="4219397"/>
              <a:ext cx="1517393" cy="1931638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71480" y="6516644"/>
            <a:ext cx="524079" cy="23764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71480" y="7040685"/>
            <a:ext cx="524079" cy="4265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71480" y="7150368"/>
            <a:ext cx="524079" cy="4874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4304705"/>
            <a:ext cx="1322387" cy="132838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3561298"/>
            <a:ext cx="2011004" cy="43263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46763" y="4828745"/>
            <a:ext cx="2035379" cy="60934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7689" y="6595860"/>
            <a:ext cx="5003134" cy="28639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71480" y="6821320"/>
            <a:ext cx="231570" cy="42654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482203" y="4026386"/>
            <a:ext cx="2441575" cy="7607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415"/>
              </a:spcBef>
            </a:pPr>
            <a:r>
              <a:rPr dirty="0" sz="600" spc="-10">
                <a:latin typeface="Courier New"/>
                <a:cs typeface="Courier New"/>
              </a:rPr>
              <a:t>piz:as.s1:e,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550">
                <a:solidFill>
                  <a:srgbClr val="797979"/>
                </a:solidFill>
                <a:latin typeface="Courier New"/>
                <a:cs typeface="Courier New"/>
              </a:rPr>
              <a:t>'</a:t>
            </a:r>
            <a:r>
              <a:rPr dirty="0" sz="550" spc="-4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dirty="0" sz="550" spc="-35">
                <a:solidFill>
                  <a:srgbClr val="858585"/>
                </a:solidFill>
                <a:latin typeface="Courier New"/>
                <a:cs typeface="Courier New"/>
              </a:rPr>
              <a:t>'|</a:t>
            </a:r>
            <a:r>
              <a:rPr dirty="0" sz="550" spc="150">
                <a:solidFill>
                  <a:srgbClr val="858585"/>
                </a:solidFill>
                <a:latin typeface="Courier New"/>
                <a:cs typeface="Courier New"/>
              </a:rPr>
              <a:t> </a:t>
            </a:r>
            <a:r>
              <a:rPr dirty="0" sz="550" spc="-10">
                <a:latin typeface="Courier New"/>
                <a:cs typeface="Courier New"/>
              </a:rPr>
              <a:t>(Oc6eos:</a:t>
            </a:r>
            <a:r>
              <a:rPr dirty="0" sz="550" spc="-90">
                <a:latin typeface="Courier New"/>
                <a:cs typeface="Courier New"/>
              </a:rPr>
              <a:t> </a:t>
            </a:r>
            <a:r>
              <a:rPr dirty="0" sz="550" spc="-10">
                <a:latin typeface="Courier New"/>
                <a:cs typeface="Courier New"/>
              </a:rPr>
              <a:t>0tta3ls.0r0cn</a:t>
            </a:r>
            <a:r>
              <a:rPr dirty="0" sz="550" spc="30">
                <a:latin typeface="Courier New"/>
                <a:cs typeface="Courier New"/>
              </a:rPr>
              <a:t> </a:t>
            </a:r>
            <a:r>
              <a:rPr dirty="0" sz="550" spc="-10">
                <a:latin typeface="Courier New"/>
                <a:cs typeface="Courier New"/>
              </a:rPr>
              <a:t>OetallS</a:t>
            </a:r>
            <a:r>
              <a:rPr dirty="0" sz="550" spc="-50">
                <a:latin typeface="Courier New"/>
                <a:cs typeface="Courier New"/>
              </a:rPr>
              <a:t> </a:t>
            </a:r>
            <a:r>
              <a:rPr dirty="0" sz="550">
                <a:latin typeface="Courier New"/>
                <a:cs typeface="Courier New"/>
              </a:rPr>
              <a:t>iõ)</a:t>
            </a:r>
            <a:r>
              <a:rPr dirty="0" sz="550" spc="-135">
                <a:latin typeface="Courier New"/>
                <a:cs typeface="Courier New"/>
              </a:rPr>
              <a:t> </a:t>
            </a:r>
            <a:r>
              <a:rPr dirty="0" sz="550">
                <a:solidFill>
                  <a:srgbClr val="758291"/>
                </a:solidFill>
                <a:latin typeface="Courier New"/>
                <a:cs typeface="Courier New"/>
              </a:rPr>
              <a:t>ßS</a:t>
            </a:r>
            <a:r>
              <a:rPr dirty="0" sz="550" spc="-55">
                <a:solidFill>
                  <a:srgbClr val="758291"/>
                </a:solidFill>
                <a:latin typeface="Courier New"/>
                <a:cs typeface="Courier New"/>
              </a:rPr>
              <a:t> </a:t>
            </a:r>
            <a:r>
              <a:rPr dirty="0" sz="550" spc="-10">
                <a:latin typeface="Courier New"/>
                <a:cs typeface="Courier New"/>
              </a:rPr>
              <a:t>OoOer</a:t>
            </a:r>
            <a:r>
              <a:rPr dirty="0" sz="550" spc="-45">
                <a:latin typeface="Courier New"/>
                <a:cs typeface="Courier New"/>
              </a:rPr>
              <a:t> </a:t>
            </a:r>
            <a:r>
              <a:rPr dirty="0" sz="550" spc="-10">
                <a:latin typeface="Courier New"/>
                <a:cs typeface="Courier New"/>
              </a:rPr>
              <a:t>cOunt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550">
              <a:latin typeface="Courier New"/>
              <a:cs typeface="Courier New"/>
            </a:endParaRPr>
          </a:p>
          <a:p>
            <a:pPr marL="27305">
              <a:lnSpc>
                <a:spcPct val="100000"/>
              </a:lnSpc>
            </a:pPr>
            <a:r>
              <a:rPr dirty="0" sz="600" spc="-95">
                <a:solidFill>
                  <a:srgbClr val="5B5B5B"/>
                </a:solidFill>
                <a:latin typeface="Courier New"/>
                <a:cs typeface="Courier New"/>
              </a:rPr>
              <a:t>p</a:t>
            </a:r>
            <a:r>
              <a:rPr dirty="0" sz="600" spc="-85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dirty="0" sz="600" spc="-20">
                <a:solidFill>
                  <a:srgbClr val="262626"/>
                </a:solidFill>
                <a:latin typeface="Courier New"/>
                <a:cs typeface="Courier New"/>
              </a:rPr>
              <a:t>:.’a</a:t>
            </a:r>
            <a:endParaRPr sz="600">
              <a:latin typeface="Courier New"/>
              <a:cs typeface="Courier New"/>
            </a:endParaRPr>
          </a:p>
          <a:p>
            <a:pPr marL="186690">
              <a:lnSpc>
                <a:spcPct val="100000"/>
              </a:lnSpc>
              <a:spcBef>
                <a:spcPts val="240"/>
              </a:spcBef>
            </a:pPr>
            <a:r>
              <a:rPr dirty="0" sz="600" spc="-20">
                <a:solidFill>
                  <a:srgbClr val="5D839A"/>
                </a:solidFill>
                <a:latin typeface="Courier New"/>
                <a:cs typeface="Courier New"/>
              </a:rPr>
              <a:t>JJIN</a:t>
            </a:r>
            <a:endParaRPr sz="600"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240"/>
              </a:spcBef>
            </a:pPr>
            <a:r>
              <a:rPr dirty="0" sz="600" spc="-55">
                <a:latin typeface="Courier New"/>
                <a:cs typeface="Courier New"/>
              </a:rPr>
              <a:t>orderss</a:t>
            </a:r>
            <a:r>
              <a:rPr dirty="0" sz="600" spc="-40">
                <a:latin typeface="Courier New"/>
                <a:cs typeface="Courier New"/>
              </a:rPr>
              <a:t> </a:t>
            </a:r>
            <a:r>
              <a:rPr dirty="0" sz="600" spc="-50">
                <a:latin typeface="Courier New"/>
                <a:cs typeface="Courier New"/>
              </a:rPr>
              <a:t>details</a:t>
            </a:r>
            <a:r>
              <a:rPr dirty="0" sz="600" spc="-40">
                <a:latin typeface="Courier New"/>
                <a:cs typeface="Courier New"/>
              </a:rPr>
              <a:t> </a:t>
            </a:r>
            <a:r>
              <a:rPr dirty="0" sz="600" spc="-30">
                <a:solidFill>
                  <a:srgbClr val="6D95B5"/>
                </a:solidFill>
                <a:latin typeface="Courier New"/>
                <a:cs typeface="Courier New"/>
              </a:rPr>
              <a:t>OM</a:t>
            </a:r>
            <a:r>
              <a:rPr dirty="0" sz="600" spc="-45">
                <a:solidFill>
                  <a:srgbClr val="6D95B5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latin typeface="Courier New"/>
                <a:cs typeface="Courier New"/>
              </a:rPr>
              <a:t>piz•as.pizza</a:t>
            </a:r>
            <a:r>
              <a:rPr dirty="0" sz="600" spc="-25">
                <a:latin typeface="Courier New"/>
                <a:cs typeface="Courier New"/>
              </a:rPr>
              <a:t> </a:t>
            </a:r>
            <a:r>
              <a:rPr dirty="0" sz="600" spc="-20">
                <a:latin typeface="Courier New"/>
                <a:cs typeface="Courier New"/>
              </a:rPr>
              <a:t>id</a:t>
            </a:r>
            <a:r>
              <a:rPr dirty="0" sz="600" spc="15">
                <a:latin typeface="Courier New"/>
                <a:cs typeface="Courier New"/>
              </a:rPr>
              <a:t> </a:t>
            </a:r>
            <a:r>
              <a:rPr dirty="0" sz="600" spc="-90">
                <a:solidFill>
                  <a:srgbClr val="565656"/>
                </a:solidFill>
                <a:latin typeface="Courier New"/>
                <a:cs typeface="Courier New"/>
              </a:rPr>
              <a:t>=</a:t>
            </a:r>
            <a:r>
              <a:rPr dirty="0" sz="600" spc="-80">
                <a:solidFill>
                  <a:srgbClr val="565656"/>
                </a:solidFill>
                <a:latin typeface="Courier New"/>
                <a:cs typeface="Courier New"/>
              </a:rPr>
              <a:t> </a:t>
            </a:r>
            <a:r>
              <a:rPr dirty="0" sz="600" spc="-50">
                <a:solidFill>
                  <a:srgbClr val="0C0C0C"/>
                </a:solidFill>
                <a:latin typeface="Courier New"/>
                <a:cs typeface="Courier New"/>
              </a:rPr>
              <a:t>orderss</a:t>
            </a:r>
            <a:r>
              <a:rPr dirty="0" sz="600" spc="-4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dirty="0" sz="600" spc="-55">
                <a:latin typeface="Courier New"/>
                <a:cs typeface="Courier New"/>
              </a:rPr>
              <a:t>details.pizz</a:t>
            </a:r>
            <a:r>
              <a:rPr dirty="0" sz="600" spc="-35">
                <a:latin typeface="Courier New"/>
                <a:cs typeface="Courier New"/>
              </a:rPr>
              <a:t> </a:t>
            </a:r>
            <a:r>
              <a:rPr dirty="0" sz="600" spc="-25">
                <a:latin typeface="Courier New"/>
                <a:cs typeface="Courier New"/>
              </a:rPr>
              <a:t>id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0514" y="5148562"/>
            <a:ext cx="292509" cy="34751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63405"/>
            <a:ext cx="1480830" cy="1036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" y="4063339"/>
            <a:ext cx="335167" cy="731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348" y="4221854"/>
            <a:ext cx="572831" cy="73161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4386467"/>
            <a:ext cx="725805" cy="719455"/>
            <a:chOff x="0" y="4386467"/>
            <a:chExt cx="725805" cy="719455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386467"/>
              <a:ext cx="396106" cy="6706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465725"/>
              <a:ext cx="645958" cy="7316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09" y="4544983"/>
              <a:ext cx="335167" cy="6706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48" y="4624241"/>
              <a:ext cx="572831" cy="15241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48" y="4782756"/>
              <a:ext cx="353449" cy="7316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880305"/>
              <a:ext cx="645958" cy="225579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6415" y="5349754"/>
            <a:ext cx="383918" cy="6706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21287" y="3996275"/>
            <a:ext cx="30469" cy="5487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15193" y="4124307"/>
            <a:ext cx="42657" cy="5487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1287" y="4246242"/>
            <a:ext cx="1298011" cy="7925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9877" y="5221723"/>
            <a:ext cx="2906815" cy="23777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18032" y="4410854"/>
            <a:ext cx="907998" cy="7925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3709728"/>
            <a:ext cx="7008044" cy="21948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348" y="4142597"/>
            <a:ext cx="255945" cy="7316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42111" y="3569502"/>
            <a:ext cx="414388" cy="106693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33852" y="4282569"/>
            <a:ext cx="37719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solidFill>
                  <a:srgbClr val="AFAFAF"/>
                </a:solidFill>
                <a:latin typeface="Calibri"/>
                <a:cs typeface="Calibri"/>
              </a:rPr>
              <a:t>@</a:t>
            </a:r>
            <a:r>
              <a:rPr dirty="0" sz="550" spc="260">
                <a:solidFill>
                  <a:srgbClr val="AFAFAF"/>
                </a:solidFill>
                <a:latin typeface="Calibri"/>
                <a:cs typeface="Calibri"/>
              </a:rPr>
              <a:t> </a:t>
            </a:r>
            <a:r>
              <a:rPr dirty="0" sz="550" spc="-40">
                <a:solidFill>
                  <a:srgbClr val="464646"/>
                </a:solidFill>
                <a:latin typeface="Calibri"/>
                <a:cs typeface="Calibri"/>
              </a:rPr>
              <a:t>I-</a:t>
            </a:r>
            <a:r>
              <a:rPr dirty="0" sz="550" spc="-50">
                <a:solidFill>
                  <a:srgbClr val="464646"/>
                </a:solidFill>
                <a:latin typeface="Calibri"/>
                <a:cs typeface="Calibri"/>
              </a:rPr>
              <a:t>1snceom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85915" y="3946487"/>
            <a:ext cx="32454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BDBDBD"/>
                </a:solidFill>
                <a:latin typeface="Calibri"/>
                <a:cs typeface="Calibri"/>
              </a:rPr>
              <a:t>-</a:t>
            </a:r>
            <a:r>
              <a:rPr dirty="0" sz="700" spc="430">
                <a:solidFill>
                  <a:srgbClr val="BDBDBD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5B5B5"/>
                </a:solidFill>
                <a:latin typeface="Calibri"/>
                <a:cs typeface="Calibri"/>
              </a:rPr>
              <a:t>L1st</a:t>
            </a:r>
            <a:r>
              <a:rPr dirty="0" sz="700" spc="315">
                <a:solidFill>
                  <a:srgbClr val="B5B5B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3B3B3"/>
                </a:solidFill>
                <a:latin typeface="Calibri"/>
                <a:cs typeface="Calibri"/>
              </a:rPr>
              <a:t>the</a:t>
            </a:r>
            <a:r>
              <a:rPr dirty="0" sz="700" spc="275">
                <a:solidFill>
                  <a:srgbClr val="B3B3B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AFCAD6"/>
                </a:solidFill>
                <a:latin typeface="Calibri"/>
                <a:cs typeface="Calibri"/>
              </a:rPr>
              <a:t>5</a:t>
            </a:r>
            <a:r>
              <a:rPr dirty="0" sz="700" spc="290">
                <a:solidFill>
                  <a:srgbClr val="AFCAD6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A3C8E2"/>
                </a:solidFill>
                <a:latin typeface="Calibri"/>
                <a:cs typeface="Calibri"/>
              </a:rPr>
              <a:t>wost</a:t>
            </a:r>
            <a:r>
              <a:rPr dirty="0" sz="700" spc="315">
                <a:solidFill>
                  <a:srgbClr val="A3C8E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5B5B5"/>
                </a:solidFill>
                <a:latin typeface="Calibri"/>
                <a:cs typeface="Calibri"/>
              </a:rPr>
              <a:t>oi</a:t>
            </a:r>
            <a:r>
              <a:rPr dirty="0" sz="700" spc="30">
                <a:solidFill>
                  <a:srgbClr val="B5B5B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5B5B5"/>
                </a:solidFill>
                <a:latin typeface="Calibri"/>
                <a:cs typeface="Calibri"/>
              </a:rPr>
              <a:t>derefi</a:t>
            </a:r>
            <a:r>
              <a:rPr dirty="0" sz="700" spc="200">
                <a:solidFill>
                  <a:srgbClr val="B5B5B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799AC"/>
                </a:solidFill>
                <a:latin typeface="Calibri"/>
                <a:cs typeface="Calibri"/>
              </a:rPr>
              <a:t>pi</a:t>
            </a:r>
            <a:r>
              <a:rPr dirty="0" sz="700" spc="105">
                <a:solidFill>
                  <a:srgbClr val="8799AC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BA0B3"/>
                </a:solidFill>
                <a:latin typeface="Calibri"/>
                <a:cs typeface="Calibri"/>
              </a:rPr>
              <a:t>zza</a:t>
            </a:r>
            <a:r>
              <a:rPr dirty="0" sz="700" spc="385">
                <a:solidFill>
                  <a:srgbClr val="7BA0B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3B3B3"/>
                </a:solidFill>
                <a:latin typeface="Calibri"/>
                <a:cs typeface="Calibri"/>
              </a:rPr>
              <a:t>types</a:t>
            </a:r>
            <a:r>
              <a:rPr dirty="0" sz="700" spc="310">
                <a:solidFill>
                  <a:srgbClr val="B3B3B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97BCD6"/>
                </a:solidFill>
                <a:latin typeface="Calibri"/>
                <a:cs typeface="Calibri"/>
              </a:rPr>
              <a:t>a</a:t>
            </a:r>
            <a:r>
              <a:rPr dirty="0" sz="700">
                <a:solidFill>
                  <a:srgbClr val="6B90AA"/>
                </a:solidFill>
                <a:latin typeface="Calibri"/>
                <a:cs typeface="Calibri"/>
              </a:rPr>
              <a:t>long</a:t>
            </a:r>
            <a:r>
              <a:rPr dirty="0" sz="700" spc="260">
                <a:solidFill>
                  <a:srgbClr val="6B90AA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9EBCD1"/>
                </a:solidFill>
                <a:latin typeface="Calibri"/>
                <a:cs typeface="Calibri"/>
              </a:rPr>
              <a:t>with</a:t>
            </a:r>
            <a:r>
              <a:rPr dirty="0" sz="700" spc="275">
                <a:solidFill>
                  <a:srgbClr val="9EBCD1"/>
                </a:solidFill>
                <a:latin typeface="Calibri"/>
                <a:cs typeface="Calibri"/>
              </a:rPr>
              <a:t> </a:t>
            </a:r>
            <a:r>
              <a:rPr dirty="0" sz="700" spc="60">
                <a:solidFill>
                  <a:srgbClr val="9EC3D4"/>
                </a:solidFill>
                <a:latin typeface="Calibri"/>
                <a:cs typeface="Calibri"/>
              </a:rPr>
              <a:t>thei</a:t>
            </a:r>
            <a:r>
              <a:rPr dirty="0" sz="700" spc="60">
                <a:solidFill>
                  <a:srgbClr val="799EA8"/>
                </a:solidFill>
                <a:latin typeface="Calibri"/>
                <a:cs typeface="Calibri"/>
              </a:rPr>
              <a:t>r</a:t>
            </a:r>
            <a:r>
              <a:rPr dirty="0" sz="700" spc="310">
                <a:solidFill>
                  <a:srgbClr val="799EA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EAFC1"/>
                </a:solidFill>
                <a:latin typeface="Calibri"/>
                <a:cs typeface="Calibri"/>
              </a:rPr>
              <a:t>quant</a:t>
            </a:r>
            <a:r>
              <a:rPr dirty="0" sz="700" spc="-40">
                <a:solidFill>
                  <a:srgbClr val="8EAFC1"/>
                </a:solidFill>
                <a:latin typeface="Calibri"/>
                <a:cs typeface="Calibri"/>
              </a:rPr>
              <a:t> </a:t>
            </a:r>
            <a:r>
              <a:rPr dirty="0" sz="700" spc="100">
                <a:solidFill>
                  <a:srgbClr val="899AAA"/>
                </a:solidFill>
                <a:latin typeface="Calibri"/>
                <a:cs typeface="Calibri"/>
              </a:rPr>
              <a:t>ities</a:t>
            </a:r>
            <a:r>
              <a:rPr dirty="0" sz="700" spc="-45">
                <a:solidFill>
                  <a:srgbClr val="899AAA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8CA5AA"/>
                </a:solidFill>
                <a:latin typeface="Calibri"/>
                <a:cs typeface="Calibri"/>
              </a:rPr>
              <a:t>.</a:t>
            </a:r>
            <a:r>
              <a:rPr dirty="0" sz="700" spc="75">
                <a:solidFill>
                  <a:srgbClr val="6795A5"/>
                </a:solidFill>
                <a:latin typeface="Calibri"/>
                <a:cs typeface="Calibri"/>
              </a:rPr>
              <a:t>a</a:t>
            </a:r>
            <a:r>
              <a:rPr dirty="0" sz="700" spc="75">
                <a:solidFill>
                  <a:srgbClr val="6083A0"/>
                </a:solidFill>
                <a:latin typeface="Calibri"/>
                <a:cs typeface="Calibri"/>
              </a:rPr>
              <a:t>I</a:t>
            </a:r>
            <a:r>
              <a:rPr dirty="0" sz="700" spc="-15">
                <a:solidFill>
                  <a:srgbClr val="6083A0"/>
                </a:solidFill>
                <a:latin typeface="Calibri"/>
                <a:cs typeface="Calibri"/>
              </a:rPr>
              <a:t> </a:t>
            </a:r>
            <a:r>
              <a:rPr dirty="0" sz="700" spc="90">
                <a:solidFill>
                  <a:srgbClr val="BABABA"/>
                </a:solidFill>
                <a:latin typeface="Calibri"/>
                <a:cs typeface="Calibri"/>
              </a:rPr>
              <a:t>ter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97517" y="4310511"/>
            <a:ext cx="75565" cy="68389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254"/>
              </a:spcBef>
            </a:pPr>
            <a:r>
              <a:rPr dirty="0" sz="750" spc="-50">
                <a:solidFill>
                  <a:srgbClr val="5D707C"/>
                </a:solidFill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55"/>
              </a:spcBef>
            </a:pPr>
            <a:r>
              <a:rPr dirty="0" sz="750" spc="-50">
                <a:solidFill>
                  <a:srgbClr val="939393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0">
                <a:solidFill>
                  <a:srgbClr val="9AB3B3"/>
                </a:solidFill>
                <a:latin typeface="Calibri"/>
                <a:cs typeface="Calibri"/>
              </a:rPr>
              <a:t>6</a:t>
            </a:r>
            <a:endParaRPr sz="7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 sz="750" spc="-50">
                <a:solidFill>
                  <a:srgbClr val="909090"/>
                </a:solidFill>
                <a:latin typeface="Calibri"/>
                <a:cs typeface="Calibri"/>
              </a:rPr>
              <a:t>7</a:t>
            </a:r>
            <a:endParaRPr sz="7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60"/>
              </a:spcBef>
            </a:pPr>
            <a:r>
              <a:rPr dirty="0" sz="750" spc="-50">
                <a:solidFill>
                  <a:srgbClr val="879A9A"/>
                </a:solidFill>
                <a:latin typeface="Calibri"/>
                <a:cs typeface="Calibri"/>
              </a:rPr>
              <a:t>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27600" y="4310511"/>
            <a:ext cx="232854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8630" indent="14604">
              <a:lnSpc>
                <a:spcPct val="117300"/>
              </a:lnSpc>
              <a:spcBef>
                <a:spcPts val="100"/>
              </a:spcBef>
            </a:pPr>
            <a:r>
              <a:rPr dirty="0" sz="750" spc="20">
                <a:solidFill>
                  <a:srgbClr val="262626"/>
                </a:solidFill>
                <a:latin typeface="Calibri"/>
                <a:cs typeface="Calibri"/>
              </a:rPr>
              <a:t>s«o(grderss_deta11s.quantity)</a:t>
            </a:r>
            <a:r>
              <a:rPr dirty="0" sz="750" spc="27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9CCDF4"/>
                </a:solidFill>
                <a:latin typeface="Calibri"/>
                <a:cs typeface="Calibri"/>
              </a:rPr>
              <a:t>as</a:t>
            </a:r>
            <a:r>
              <a:rPr dirty="0" sz="750" spc="225">
                <a:solidFill>
                  <a:srgbClr val="9CCDF4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F2F2F"/>
                </a:solidFill>
                <a:latin typeface="Calibri"/>
                <a:cs typeface="Calibri"/>
              </a:rPr>
              <a:t>guant</a:t>
            </a:r>
            <a:r>
              <a:rPr dirty="0" sz="750" spc="-10">
                <a:solidFill>
                  <a:srgbClr val="4B4B4B"/>
                </a:solidFill>
                <a:latin typeface="Calibri"/>
                <a:cs typeface="Calibri"/>
              </a:rPr>
              <a:t>1ty</a:t>
            </a:r>
            <a:r>
              <a:rPr dirty="0" sz="750" spc="50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7D1F6"/>
                </a:solidFill>
                <a:latin typeface="Calibri"/>
                <a:cs typeface="Calibri"/>
              </a:rPr>
              <a:t>'</a:t>
            </a:r>
            <a:r>
              <a:rPr dirty="0" sz="750" spc="20">
                <a:solidFill>
                  <a:srgbClr val="87D1F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7D1F6"/>
                </a:solidFill>
                <a:latin typeface="Calibri"/>
                <a:cs typeface="Calibri"/>
              </a:rPr>
              <a:t>W\</a:t>
            </a:r>
            <a:r>
              <a:rPr dirty="0" sz="750" spc="380">
                <a:solidFill>
                  <a:srgbClr val="87D1F6"/>
                </a:solidFill>
                <a:latin typeface="Calibri"/>
                <a:cs typeface="Calibri"/>
              </a:rPr>
              <a:t> </a:t>
            </a:r>
            <a:r>
              <a:rPr dirty="0" sz="750" spc="-35">
                <a:solidFill>
                  <a:srgbClr val="0C0C0C"/>
                </a:solidFill>
                <a:latin typeface="Calibri"/>
                <a:cs typeface="Calibri"/>
              </a:rPr>
              <a:t>pt</a:t>
            </a:r>
            <a:r>
              <a:rPr dirty="0" sz="750" spc="7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61616"/>
                </a:solidFill>
                <a:latin typeface="Calibri"/>
                <a:cs typeface="Calibri"/>
              </a:rPr>
              <a:t>zza_types</a:t>
            </a:r>
            <a:r>
              <a:rPr dirty="0" sz="750" spc="14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526270"/>
                </a:solidFill>
                <a:latin typeface="Calibri"/>
                <a:cs typeface="Calibri"/>
              </a:rPr>
              <a:t>3•£n</a:t>
            </a:r>
            <a:r>
              <a:rPr dirty="0" sz="750" spc="85">
                <a:solidFill>
                  <a:srgbClr val="526270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D1D1D"/>
                </a:solidFill>
                <a:latin typeface="Calibri"/>
                <a:cs typeface="Calibri"/>
              </a:rPr>
              <a:t>p1zza/</a:t>
            </a:r>
            <a:endParaRPr sz="75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3F7287"/>
                </a:solidFill>
                <a:latin typeface="Calibri"/>
                <a:cs typeface="Calibri"/>
              </a:rPr>
              <a:t>on</a:t>
            </a:r>
            <a:r>
              <a:rPr dirty="0" sz="750" spc="150">
                <a:solidFill>
                  <a:srgbClr val="3F7287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A3A3A"/>
                </a:solidFill>
                <a:latin typeface="Calibri"/>
                <a:cs typeface="Calibri"/>
              </a:rPr>
              <a:t>p1z</a:t>
            </a:r>
            <a:r>
              <a:rPr dirty="0" sz="750">
                <a:solidFill>
                  <a:srgbClr val="161616"/>
                </a:solidFill>
                <a:latin typeface="Calibri"/>
                <a:cs typeface="Calibri"/>
              </a:rPr>
              <a:t>za_types.</a:t>
            </a:r>
            <a:r>
              <a:rPr dirty="0" sz="750" spc="-10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F2F2F"/>
                </a:solidFill>
                <a:latin typeface="Calibri"/>
                <a:cs typeface="Calibri"/>
              </a:rPr>
              <a:t>p1</a:t>
            </a:r>
            <a:r>
              <a:rPr dirty="0" sz="750">
                <a:solidFill>
                  <a:srgbClr val="3A3A3A"/>
                </a:solidFill>
                <a:latin typeface="Calibri"/>
                <a:cs typeface="Calibri"/>
              </a:rPr>
              <a:t>zza_type_1d</a:t>
            </a:r>
            <a:r>
              <a:rPr dirty="0" sz="750" spc="2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26262"/>
                </a:solidFill>
                <a:latin typeface="Calibri"/>
                <a:cs typeface="Calibri"/>
              </a:rPr>
              <a:t>=</a:t>
            </a:r>
            <a:r>
              <a:rPr dirty="0" sz="750" spc="16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61616"/>
                </a:solidFill>
                <a:latin typeface="Calibri"/>
                <a:cs typeface="Calibri"/>
              </a:rPr>
              <a:t>plzzes.pizza_type_*d</a:t>
            </a:r>
            <a:endParaRPr sz="75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dirty="0" sz="750" spc="-10">
                <a:solidFill>
                  <a:srgbClr val="727272"/>
                </a:solidFill>
                <a:latin typeface="Calibri"/>
                <a:cs typeface="Calibri"/>
              </a:rPr>
              <a:t>$oSn</a:t>
            </a:r>
            <a:r>
              <a:rPr dirty="0" sz="750" spc="55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D1D1D"/>
                </a:solidFill>
                <a:latin typeface="Calibri"/>
                <a:cs typeface="Calibri"/>
              </a:rPr>
              <a:t>orderss_deta11s</a:t>
            </a:r>
            <a:endParaRPr sz="75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solidFill>
                  <a:srgbClr val="6B9CAA"/>
                </a:solidFill>
                <a:latin typeface="Calibri"/>
                <a:cs typeface="Calibri"/>
              </a:rPr>
              <a:t>on</a:t>
            </a:r>
            <a:r>
              <a:rPr dirty="0" sz="750" spc="315">
                <a:solidFill>
                  <a:srgbClr val="6B9CAA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51515"/>
                </a:solidFill>
                <a:latin typeface="Calibri"/>
                <a:cs typeface="Calibri"/>
              </a:rPr>
              <a:t>orderss_detall</a:t>
            </a:r>
            <a:r>
              <a:rPr dirty="0" sz="750">
                <a:solidFill>
                  <a:srgbClr val="797979"/>
                </a:solidFill>
                <a:latin typeface="Calibri"/>
                <a:cs typeface="Calibri"/>
              </a:rPr>
              <a:t>s </a:t>
            </a:r>
            <a:r>
              <a:rPr dirty="0" sz="750">
                <a:solidFill>
                  <a:srgbClr val="606060"/>
                </a:solidFill>
                <a:latin typeface="Calibri"/>
                <a:cs typeface="Calibri"/>
              </a:rPr>
              <a:t>.</a:t>
            </a:r>
            <a:r>
              <a:rPr dirty="0" sz="750">
                <a:solidFill>
                  <a:srgbClr val="313131"/>
                </a:solidFill>
                <a:latin typeface="Calibri"/>
                <a:cs typeface="Calibri"/>
              </a:rPr>
              <a:t>pt</a:t>
            </a:r>
            <a:r>
              <a:rPr dirty="0" sz="750" spc="45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zz_id</a:t>
            </a:r>
            <a:r>
              <a:rPr dirty="0" sz="750" spc="3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63636"/>
                </a:solidFill>
                <a:latin typeface="Calibri"/>
                <a:cs typeface="Calibri"/>
              </a:rPr>
              <a:t>=</a:t>
            </a:r>
            <a:r>
              <a:rPr dirty="0" sz="750" spc="29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12121"/>
                </a:solidFill>
                <a:latin typeface="Calibri"/>
                <a:cs typeface="Calibri"/>
              </a:rPr>
              <a:t>pi</a:t>
            </a:r>
            <a:r>
              <a:rPr dirty="0" sz="750" spc="1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50" spc="45">
                <a:solidFill>
                  <a:srgbClr val="3B3B3B"/>
                </a:solidFill>
                <a:latin typeface="Calibri"/>
                <a:cs typeface="Calibri"/>
              </a:rPr>
              <a:t>z</a:t>
            </a:r>
            <a:r>
              <a:rPr dirty="0" sz="750" spc="45">
                <a:solidFill>
                  <a:srgbClr val="313131"/>
                </a:solidFill>
                <a:latin typeface="Calibri"/>
                <a:cs typeface="Calibri"/>
              </a:rPr>
              <a:t>zas.</a:t>
            </a:r>
            <a:r>
              <a:rPr dirty="0" sz="750" spc="45">
                <a:solidFill>
                  <a:srgbClr val="1F1F1F"/>
                </a:solidFill>
                <a:latin typeface="Calibri"/>
                <a:cs typeface="Calibri"/>
              </a:rPr>
              <a:t>pi</a:t>
            </a:r>
            <a:r>
              <a:rPr dirty="0" sz="75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82828"/>
                </a:solidFill>
                <a:latin typeface="Calibri"/>
                <a:cs typeface="Calibri"/>
              </a:rPr>
              <a:t>zza_id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85082" y="3976716"/>
            <a:ext cx="1076960" cy="23749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 indent="45085">
              <a:lnSpc>
                <a:spcPts val="770"/>
              </a:lnSpc>
              <a:spcBef>
                <a:spcPts val="234"/>
              </a:spcBef>
            </a:pPr>
            <a:r>
              <a:rPr dirty="0" sz="750">
                <a:solidFill>
                  <a:srgbClr val="6B6B6B"/>
                </a:solidFill>
                <a:latin typeface="Calibri"/>
                <a:cs typeface="Calibri"/>
              </a:rPr>
              <a:t>Automatic</a:t>
            </a:r>
            <a:r>
              <a:rPr dirty="0" sz="750" spc="55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E7E7E"/>
                </a:solidFill>
                <a:latin typeface="Calibri"/>
                <a:cs typeface="Calibri"/>
              </a:rPr>
              <a:t>conLext</a:t>
            </a:r>
            <a:r>
              <a:rPr dirty="0" sz="750" spc="8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47474"/>
                </a:solidFill>
                <a:latin typeface="Calibri"/>
                <a:cs typeface="Calibri"/>
              </a:rPr>
              <a:t>help</a:t>
            </a:r>
            <a:r>
              <a:rPr dirty="0" sz="750" spc="5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7B7B7B"/>
                </a:solidFill>
                <a:latin typeface="Calibri"/>
                <a:cs typeface="Calibri"/>
              </a:rPr>
              <a:t>i</a:t>
            </a:r>
            <a:r>
              <a:rPr dirty="0" sz="750" spc="50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27272"/>
                </a:solidFill>
                <a:latin typeface="Calibri"/>
                <a:cs typeface="Calibri"/>
              </a:rPr>
              <a:t>disabled.</a:t>
            </a:r>
            <a:r>
              <a:rPr dirty="0" sz="750" spc="105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28282"/>
                </a:solidFill>
                <a:latin typeface="Calibri"/>
                <a:cs typeface="Calibri"/>
              </a:rPr>
              <a:t>Use</a:t>
            </a:r>
            <a:r>
              <a:rPr dirty="0" sz="750" spc="110">
                <a:solidFill>
                  <a:srgbClr val="82828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C7C7C"/>
                </a:solidFill>
                <a:latin typeface="Calibri"/>
                <a:cs typeface="Calibri"/>
              </a:rPr>
              <a:t>lite</a:t>
            </a:r>
            <a:r>
              <a:rPr dirty="0" sz="750" spc="145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97979"/>
                </a:solidFill>
                <a:latin typeface="Calibri"/>
                <a:cs typeface="Calibri"/>
              </a:rPr>
              <a:t>tuulbar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31659" y="4178163"/>
            <a:ext cx="10388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0">
                <a:solidFill>
                  <a:srgbClr val="727272"/>
                </a:solidFill>
                <a:latin typeface="Calibri"/>
                <a:cs typeface="Calibri"/>
              </a:rPr>
              <a:t>manually</a:t>
            </a:r>
            <a:r>
              <a:rPr dirty="0" sz="700" spc="215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5D5D5D"/>
                </a:solidFill>
                <a:latin typeface="Calibri"/>
                <a:cs typeface="Calibri"/>
              </a:rPr>
              <a:t>get</a:t>
            </a:r>
            <a:r>
              <a:rPr dirty="0" sz="700" spc="170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7B7B7B"/>
                </a:solidFill>
                <a:latin typeface="Calibri"/>
                <a:cs typeface="Calibri"/>
              </a:rPr>
              <a:t>help</a:t>
            </a:r>
            <a:r>
              <a:rPr dirty="0" sz="700" spc="13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777777"/>
                </a:solidFill>
                <a:latin typeface="Calibri"/>
                <a:cs typeface="Calibri"/>
              </a:rPr>
              <a:t>for</a:t>
            </a:r>
            <a:r>
              <a:rPr dirty="0" sz="700" spc="12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03643" y="4269361"/>
            <a:ext cx="106553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current</a:t>
            </a:r>
            <a:r>
              <a:rPr dirty="0" sz="750" spc="25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808080"/>
                </a:solidFill>
                <a:latin typeface="Calibri"/>
                <a:cs typeface="Calibri"/>
              </a:rPr>
              <a:t>careC</a:t>
            </a:r>
            <a:r>
              <a:rPr dirty="0" sz="750" spc="5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57575"/>
                </a:solidFill>
                <a:latin typeface="Calibri"/>
                <a:cs typeface="Calibri"/>
              </a:rPr>
              <a:t>j›osItlon</a:t>
            </a:r>
            <a:r>
              <a:rPr dirty="0" sz="750" spc="3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08080"/>
                </a:solidFill>
                <a:latin typeface="Calibri"/>
                <a:cs typeface="Calibri"/>
              </a:rPr>
              <a:t>or</a:t>
            </a:r>
            <a:r>
              <a:rPr dirty="0" sz="750" spc="1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858585"/>
                </a:solidFill>
                <a:latin typeface="Calibri"/>
                <a:cs typeface="Calibri"/>
              </a:rPr>
              <a:t>I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676" y="6559787"/>
            <a:ext cx="152348" cy="4876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9672" y="6553692"/>
            <a:ext cx="195006" cy="670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596" y="6328143"/>
            <a:ext cx="152348" cy="426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169"/>
            <a:ext cx="895810" cy="7315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328" y="6035538"/>
            <a:ext cx="140160" cy="304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8353" y="6194032"/>
            <a:ext cx="207194" cy="42671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857471" y="7119088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 h="0">
                <a:moveTo>
                  <a:pt x="0" y="0"/>
                </a:moveTo>
                <a:lnTo>
                  <a:pt x="301650" y="0"/>
                </a:lnTo>
              </a:path>
            </a:pathLst>
          </a:custGeom>
          <a:ln w="15239">
            <a:solidFill>
              <a:srgbClr val="5B646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145070" y="7001742"/>
            <a:ext cx="575945" cy="27940"/>
            <a:chOff x="2145070" y="7001742"/>
            <a:chExt cx="575945" cy="27940"/>
          </a:xfrm>
        </p:grpSpPr>
        <p:sp>
          <p:nvSpPr>
            <p:cNvPr id="10" name="object 10" descr=""/>
            <p:cNvSpPr/>
            <p:nvPr/>
          </p:nvSpPr>
          <p:spPr>
            <a:xfrm>
              <a:off x="2437580" y="702155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368" y="0"/>
                  </a:lnTo>
                </a:path>
              </a:pathLst>
            </a:custGeom>
            <a:ln w="1523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45070" y="7009362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 h="0">
                  <a:moveTo>
                    <a:pt x="0" y="0"/>
                  </a:moveTo>
                  <a:lnTo>
                    <a:pt x="277274" y="0"/>
                  </a:lnTo>
                </a:path>
              </a:pathLst>
            </a:custGeom>
            <a:ln w="1523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296235" y="6893539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496" y="0"/>
                </a:lnTo>
              </a:path>
            </a:pathLst>
          </a:custGeom>
          <a:ln w="15239">
            <a:solidFill>
              <a:srgbClr val="4F54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94119" y="6686277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086" y="0"/>
                </a:lnTo>
              </a:path>
            </a:pathLst>
          </a:custGeom>
          <a:ln w="15239">
            <a:solidFill>
              <a:srgbClr val="6467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711216" y="668627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0" y="0"/>
                </a:moveTo>
                <a:lnTo>
                  <a:pt x="478375" y="0"/>
                </a:lnTo>
              </a:path>
            </a:pathLst>
          </a:custGeom>
          <a:ln w="15239">
            <a:solidFill>
              <a:srgbClr val="6467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8742" y="6367767"/>
            <a:ext cx="253365" cy="33655"/>
          </a:xfrm>
          <a:custGeom>
            <a:avLst/>
            <a:gdLst/>
            <a:ahLst/>
            <a:cxnLst/>
            <a:rect l="l" t="t" r="r" b="b"/>
            <a:pathLst>
              <a:path w="253365" h="33654">
                <a:moveTo>
                  <a:pt x="252907" y="18288"/>
                </a:moveTo>
                <a:lnTo>
                  <a:pt x="0" y="18288"/>
                </a:lnTo>
                <a:lnTo>
                  <a:pt x="0" y="33528"/>
                </a:lnTo>
                <a:lnTo>
                  <a:pt x="252907" y="33528"/>
                </a:lnTo>
                <a:lnTo>
                  <a:pt x="252907" y="18288"/>
                </a:lnTo>
                <a:close/>
              </a:path>
              <a:path w="253365" h="33654">
                <a:moveTo>
                  <a:pt x="252907" y="0"/>
                </a:moveTo>
                <a:lnTo>
                  <a:pt x="6096" y="0"/>
                </a:lnTo>
                <a:lnTo>
                  <a:pt x="6096" y="15240"/>
                </a:lnTo>
                <a:lnTo>
                  <a:pt x="252907" y="15240"/>
                </a:lnTo>
                <a:lnTo>
                  <a:pt x="252907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2187" y="6040111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120" y="0"/>
                </a:lnTo>
              </a:path>
            </a:pathLst>
          </a:custGeom>
          <a:ln w="15239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4375" y="594867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569" y="0"/>
                </a:lnTo>
              </a:path>
            </a:pathLst>
          </a:custGeom>
          <a:ln w="15239">
            <a:solidFill>
              <a:srgbClr val="7C7C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61743" y="351030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17" y="0"/>
                </a:lnTo>
              </a:path>
            </a:pathLst>
          </a:custGeom>
          <a:ln w="15239">
            <a:solidFill>
              <a:srgbClr val="6767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42065" y="3441725"/>
            <a:ext cx="6514465" cy="15240"/>
          </a:xfrm>
          <a:custGeom>
            <a:avLst/>
            <a:gdLst/>
            <a:ahLst/>
            <a:cxnLst/>
            <a:rect l="l" t="t" r="r" b="b"/>
            <a:pathLst>
              <a:path w="6514465" h="15239">
                <a:moveTo>
                  <a:pt x="0" y="0"/>
                </a:moveTo>
                <a:lnTo>
                  <a:pt x="6516623" y="0"/>
                </a:lnTo>
                <a:lnTo>
                  <a:pt x="6516623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209004"/>
            <a:ext cx="521032" cy="761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30514" y="5194302"/>
            <a:ext cx="298603" cy="34746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402101"/>
            <a:ext cx="1974439" cy="14630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3780048"/>
            <a:ext cx="322979" cy="609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45" y="4103132"/>
            <a:ext cx="335167" cy="73151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30469" y="4261625"/>
            <a:ext cx="2644775" cy="1298575"/>
            <a:chOff x="30469" y="4261625"/>
            <a:chExt cx="2644775" cy="1298575"/>
          </a:xfrm>
        </p:grpSpPr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785" y="4261625"/>
              <a:ext cx="566737" cy="7315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785" y="4346968"/>
              <a:ext cx="347355" cy="6705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469" y="4401832"/>
              <a:ext cx="2644774" cy="1158224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6589" y="3743473"/>
            <a:ext cx="6471776" cy="22554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96911" y="4212859"/>
            <a:ext cx="968938" cy="14630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42870" y="4785875"/>
            <a:ext cx="1505206" cy="231644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971480" y="6760953"/>
            <a:ext cx="524079" cy="4876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71480" y="6864583"/>
            <a:ext cx="524079" cy="609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971480" y="7205955"/>
            <a:ext cx="524079" cy="4876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87220" y="6194032"/>
            <a:ext cx="5137200" cy="74370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785" y="4182379"/>
            <a:ext cx="255945" cy="7315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87220" y="7096228"/>
            <a:ext cx="3193230" cy="176781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4233896" y="7169125"/>
            <a:ext cx="42481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45">
                <a:solidFill>
                  <a:srgbClr val="7C7C7C"/>
                </a:solidFill>
                <a:latin typeface="Arial MT"/>
                <a:cs typeface="Arial MT"/>
              </a:rPr>
              <a:t>4</a:t>
            </a:r>
            <a:r>
              <a:rPr dirty="0" sz="550" spc="-8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550" spc="-35">
                <a:solidFill>
                  <a:srgbClr val="5B5B5B"/>
                </a:solidFill>
                <a:latin typeface="Arial MT"/>
                <a:cs typeface="Arial MT"/>
              </a:rPr>
              <a:t>for•6›</a:t>
            </a:r>
            <a:r>
              <a:rPr dirty="0" sz="550" spc="-9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464646"/>
                </a:solidFill>
                <a:latin typeface="Arial MT"/>
                <a:cs typeface="Arial MT"/>
              </a:rPr>
              <a:t>ranted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671431" y="4016518"/>
            <a:ext cx="105346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" algn="l"/>
              </a:tabLst>
            </a:pPr>
            <a:r>
              <a:rPr dirty="0" sz="750" spc="-130">
                <a:solidFill>
                  <a:srgbClr val="99B5BD"/>
                </a:solidFill>
                <a:latin typeface="Arial MT"/>
                <a:cs typeface="Arial MT"/>
              </a:rPr>
              <a:t>”</a:t>
            </a:r>
            <a:r>
              <a:rPr dirty="0" sz="750" spc="-15">
                <a:solidFill>
                  <a:srgbClr val="99B5BD"/>
                </a:solidFill>
                <a:latin typeface="Arial MT"/>
                <a:cs typeface="Arial MT"/>
              </a:rPr>
              <a:t> </a:t>
            </a:r>
            <a:r>
              <a:rPr dirty="0" sz="750" spc="-60">
                <a:solidFill>
                  <a:srgbClr val="93C1DF"/>
                </a:solidFill>
                <a:latin typeface="Arial MT"/>
                <a:cs typeface="Arial MT"/>
              </a:rPr>
              <a:t>“</a:t>
            </a:r>
            <a:r>
              <a:rPr dirty="0" sz="750">
                <a:solidFill>
                  <a:srgbClr val="93C1DF"/>
                </a:solidFill>
                <a:latin typeface="Arial MT"/>
                <a:cs typeface="Arial MT"/>
              </a:rPr>
              <a:t>	</a:t>
            </a:r>
            <a:r>
              <a:rPr dirty="0" sz="750">
                <a:solidFill>
                  <a:srgbClr val="A8A8A8"/>
                </a:solidFill>
                <a:latin typeface="Arial MT"/>
                <a:cs typeface="Arial MT"/>
              </a:rPr>
              <a:t>”'’</a:t>
            </a:r>
            <a:r>
              <a:rPr dirty="0" sz="750" spc="170">
                <a:solidFill>
                  <a:srgbClr val="A8A8A8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B8B8B8"/>
                </a:solidFill>
                <a:latin typeface="Arial MT"/>
                <a:cs typeface="Arial MT"/>
              </a:rPr>
              <a:t>'”</a:t>
            </a:r>
            <a:r>
              <a:rPr dirty="0" sz="750" spc="229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750" spc="-60">
                <a:solidFill>
                  <a:srgbClr val="97BACD"/>
                </a:solidFill>
                <a:latin typeface="Arial MT"/>
                <a:cs typeface="Arial MT"/>
              </a:rPr>
              <a:t>"”'</a:t>
            </a:r>
            <a:r>
              <a:rPr dirty="0" sz="750" spc="145">
                <a:solidFill>
                  <a:srgbClr val="97BACD"/>
                </a:solidFill>
                <a:latin typeface="Arial MT"/>
                <a:cs typeface="Arial MT"/>
              </a:rPr>
              <a:t>  </a:t>
            </a:r>
            <a:r>
              <a:rPr dirty="0" sz="750" spc="225">
                <a:solidFill>
                  <a:srgbClr val="99ACBA"/>
                </a:solidFill>
                <a:latin typeface="Arial MT"/>
                <a:cs typeface="Arial MT"/>
              </a:rPr>
              <a:t>”</a:t>
            </a:r>
            <a:r>
              <a:rPr dirty="0" sz="750" spc="225">
                <a:solidFill>
                  <a:srgbClr val="BABABA"/>
                </a:solidFill>
                <a:latin typeface="Arial MT"/>
                <a:cs typeface="Arial MT"/>
              </a:rPr>
              <a:t>'</a:t>
            </a:r>
            <a:r>
              <a:rPr dirty="0" sz="750" spc="225">
                <a:solidFill>
                  <a:srgbClr val="9ABDCD"/>
                </a:solidFill>
                <a:latin typeface="Arial MT"/>
                <a:cs typeface="Arial MT"/>
              </a:rPr>
              <a:t>”</a:t>
            </a:r>
            <a:r>
              <a:rPr dirty="0" sz="750" spc="-40">
                <a:solidFill>
                  <a:srgbClr val="9ABDCD"/>
                </a:solidFill>
                <a:latin typeface="Arial MT"/>
                <a:cs typeface="Arial MT"/>
              </a:rPr>
              <a:t> </a:t>
            </a:r>
            <a:r>
              <a:rPr dirty="0" sz="750" spc="55">
                <a:solidFill>
                  <a:srgbClr val="B1B1B1"/>
                </a:solidFill>
                <a:latin typeface="Arial MT"/>
                <a:cs typeface="Arial MT"/>
              </a:rPr>
              <a:t>'”'”'</a:t>
            </a:r>
            <a:r>
              <a:rPr dirty="0" sz="750" spc="14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750" spc="35">
                <a:solidFill>
                  <a:srgbClr val="B1B1B1"/>
                </a:solidFill>
                <a:latin typeface="Arial MT"/>
                <a:cs typeface="Arial MT"/>
              </a:rPr>
              <a:t>'”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538437" y="4016518"/>
            <a:ext cx="1033144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757575"/>
                </a:solidFill>
                <a:latin typeface="Arial MT"/>
                <a:cs typeface="Arial MT"/>
              </a:rPr>
              <a:t>Automatic</a:t>
            </a:r>
            <a:r>
              <a:rPr dirty="0" sz="750" spc="-1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57575"/>
                </a:solidFill>
                <a:latin typeface="Arial MT"/>
                <a:cs typeface="Arial MT"/>
              </a:rPr>
              <a:t>context</a:t>
            </a:r>
            <a:r>
              <a:rPr dirty="0" sz="750" spc="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77777"/>
                </a:solidFill>
                <a:latin typeface="Arial MT"/>
                <a:cs typeface="Arial MT"/>
              </a:rPr>
              <a:t>help</a:t>
            </a:r>
            <a:r>
              <a:rPr dirty="0" sz="750" spc="-5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898989"/>
                </a:solidFill>
                <a:latin typeface="Arial MT"/>
                <a:cs typeface="Arial MT"/>
              </a:rPr>
              <a:t>i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92384" y="4114054"/>
            <a:ext cx="1079500" cy="3352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0480" marR="5080" indent="-18415">
              <a:lnSpc>
                <a:spcPts val="770"/>
              </a:lnSpc>
              <a:spcBef>
                <a:spcPts val="229"/>
              </a:spcBef>
            </a:pPr>
            <a:r>
              <a:rPr dirty="0" sz="750" spc="-20">
                <a:solidFill>
                  <a:srgbClr val="727272"/>
                </a:solidFill>
                <a:latin typeface="Arial MT"/>
                <a:cs typeface="Arial MT"/>
              </a:rPr>
              <a:t>disabled. </a:t>
            </a:r>
            <a:r>
              <a:rPr dirty="0" sz="750" spc="-30">
                <a:solidFill>
                  <a:srgbClr val="6E6E6E"/>
                </a:solidFill>
                <a:latin typeface="Arial MT"/>
                <a:cs typeface="Arial MT"/>
              </a:rPr>
              <a:t>Use</a:t>
            </a:r>
            <a:r>
              <a:rPr dirty="0" sz="750" spc="7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750" spc="-90">
                <a:solidFill>
                  <a:srgbClr val="7B7B7B"/>
                </a:solidFill>
                <a:latin typeface="Arial MT"/>
                <a:cs typeface="Arial MT"/>
              </a:rPr>
              <a:t>Thu</a:t>
            </a:r>
            <a:r>
              <a:rPr dirty="0" sz="750" spc="-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6B6B6B"/>
                </a:solidFill>
                <a:latin typeface="Arial MT"/>
                <a:cs typeface="Arial MT"/>
              </a:rPr>
              <a:t>tc›ulbar </a:t>
            </a:r>
            <a:r>
              <a:rPr dirty="0" sz="750" spc="-10">
                <a:solidFill>
                  <a:srgbClr val="747474"/>
                </a:solidFill>
                <a:latin typeface="Arial MT"/>
                <a:cs typeface="Arial MT"/>
              </a:rPr>
              <a:t>nia‹\uatly</a:t>
            </a:r>
            <a:r>
              <a:rPr dirty="0" sz="750" spc="95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E7E7E"/>
                </a:solidFill>
                <a:latin typeface="Arial MT"/>
                <a:cs typeface="Arial MT"/>
              </a:rPr>
              <a:t>gel</a:t>
            </a:r>
            <a:r>
              <a:rPr dirty="0" sz="750" spc="-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797979"/>
                </a:solidFill>
                <a:latin typeface="Arial MT"/>
                <a:cs typeface="Arial MT"/>
              </a:rPr>
              <a:t>helP</a:t>
            </a:r>
            <a:r>
              <a:rPr dirty="0" sz="750" spc="1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07070"/>
                </a:solidFill>
                <a:latin typeface="Arial MT"/>
                <a:cs typeface="Arial MT"/>
              </a:rPr>
              <a:t>for</a:t>
            </a:r>
            <a:r>
              <a:rPr dirty="0" sz="750" spc="-1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7C7C7C"/>
                </a:solidFill>
                <a:latin typeface="Arial MT"/>
                <a:cs typeface="Arial MT"/>
              </a:rPr>
              <a:t>th'</a:t>
            </a:r>
            <a:r>
              <a:rPr dirty="0" sz="75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97979"/>
                </a:solidFill>
                <a:latin typeface="Arial MT"/>
                <a:cs typeface="Arial MT"/>
              </a:rPr>
              <a:t>current</a:t>
            </a:r>
            <a:r>
              <a:rPr dirty="0" sz="750" spc="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747474"/>
                </a:solidFill>
                <a:latin typeface="Arial MT"/>
                <a:cs typeface="Arial MT"/>
              </a:rPr>
              <a:t>«met </a:t>
            </a:r>
            <a:r>
              <a:rPr dirty="0" sz="750">
                <a:solidFill>
                  <a:srgbClr val="7E7E7E"/>
                </a:solidFill>
                <a:latin typeface="Arial MT"/>
                <a:cs typeface="Arial MT"/>
              </a:rPr>
              <a:t>pu*ition</a:t>
            </a:r>
            <a:r>
              <a:rPr dirty="0" sz="750" spc="-1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797979"/>
                </a:solidFill>
                <a:latin typeface="Arial MT"/>
                <a:cs typeface="Arial MT"/>
              </a:rPr>
              <a:t>oi” </a:t>
            </a:r>
            <a:r>
              <a:rPr dirty="0" sz="750" spc="-50">
                <a:solidFill>
                  <a:srgbClr val="8E8E8E"/>
                </a:solidFill>
                <a:latin typeface="Arial MT"/>
                <a:cs typeface="Arial MT"/>
              </a:rPr>
              <a:t>I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2357"/>
            <a:ext cx="7556500" cy="3848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3739" y="7095507"/>
            <a:ext cx="420482" cy="6702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6614" y="6668968"/>
            <a:ext cx="152348" cy="487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205" y="5255291"/>
            <a:ext cx="414388" cy="35951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69" y="6033727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 h="0">
                <a:moveTo>
                  <a:pt x="0" y="0"/>
                </a:moveTo>
                <a:lnTo>
                  <a:pt x="709945" y="0"/>
                </a:lnTo>
              </a:path>
            </a:pathLst>
          </a:custGeom>
          <a:ln w="15233">
            <a:solidFill>
              <a:srgbClr val="7C7C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2348" y="515018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 h="0">
                <a:moveTo>
                  <a:pt x="0" y="0"/>
                </a:moveTo>
                <a:lnTo>
                  <a:pt x="246805" y="0"/>
                </a:lnTo>
              </a:path>
            </a:pathLst>
          </a:custGeom>
          <a:ln w="15233">
            <a:solidFill>
              <a:srgbClr val="38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39" y="4089923"/>
            <a:ext cx="875030" cy="0"/>
          </a:xfrm>
          <a:custGeom>
            <a:avLst/>
            <a:gdLst/>
            <a:ahLst/>
            <a:cxnLst/>
            <a:rect l="l" t="t" r="r" b="b"/>
            <a:pathLst>
              <a:path w="875030" h="0">
                <a:moveTo>
                  <a:pt x="0" y="0"/>
                </a:moveTo>
                <a:lnTo>
                  <a:pt x="874482" y="0"/>
                </a:lnTo>
              </a:path>
            </a:pathLst>
          </a:custGeom>
          <a:ln w="15233">
            <a:solidFill>
              <a:srgbClr val="38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9877" y="5369543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 h="0">
                <a:moveTo>
                  <a:pt x="0" y="0"/>
                </a:moveTo>
                <a:lnTo>
                  <a:pt x="630724" y="0"/>
                </a:lnTo>
              </a:path>
            </a:pathLst>
          </a:custGeom>
          <a:ln w="15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011004" y="535735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 h="0">
                <a:moveTo>
                  <a:pt x="0" y="0"/>
                </a:moveTo>
                <a:lnTo>
                  <a:pt x="490563" y="0"/>
                </a:lnTo>
              </a:path>
            </a:pathLst>
          </a:custGeom>
          <a:ln w="15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03005" y="5174554"/>
            <a:ext cx="2769870" cy="0"/>
          </a:xfrm>
          <a:custGeom>
            <a:avLst/>
            <a:gdLst/>
            <a:ahLst/>
            <a:cxnLst/>
            <a:rect l="l" t="t" r="r" b="b"/>
            <a:pathLst>
              <a:path w="2769870" h="0">
                <a:moveTo>
                  <a:pt x="0" y="0"/>
                </a:moveTo>
                <a:lnTo>
                  <a:pt x="2769701" y="0"/>
                </a:lnTo>
              </a:path>
            </a:pathLst>
          </a:custGeom>
          <a:ln w="15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11596" y="3852280"/>
            <a:ext cx="5652135" cy="0"/>
          </a:xfrm>
          <a:custGeom>
            <a:avLst/>
            <a:gdLst/>
            <a:ahLst/>
            <a:cxnLst/>
            <a:rect l="l" t="t" r="r" b="b"/>
            <a:pathLst>
              <a:path w="5652134" h="0">
                <a:moveTo>
                  <a:pt x="0" y="0"/>
                </a:moveTo>
                <a:lnTo>
                  <a:pt x="5652140" y="0"/>
                </a:lnTo>
              </a:path>
            </a:pathLst>
          </a:custGeom>
          <a:ln w="15233">
            <a:solidFill>
              <a:srgbClr val="2B74A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792868"/>
            <a:ext cx="469234" cy="6093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972" y="4292530"/>
            <a:ext cx="591113" cy="7312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3" y="4542360"/>
            <a:ext cx="633770" cy="7312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877" y="6766463"/>
            <a:ext cx="54845" cy="5484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9877" y="6991920"/>
            <a:ext cx="54845" cy="6093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9877" y="7107694"/>
            <a:ext cx="54845" cy="6093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188320" y="6748183"/>
            <a:ext cx="3114040" cy="189230"/>
            <a:chOff x="1188320" y="6748183"/>
            <a:chExt cx="3114040" cy="189230"/>
          </a:xfrm>
        </p:grpSpPr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8320" y="6748183"/>
              <a:ext cx="3114009" cy="7921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4414" y="6870051"/>
              <a:ext cx="3107914" cy="67027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99832" y="6870051"/>
            <a:ext cx="438764" cy="6093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09144" y="6754276"/>
            <a:ext cx="347355" cy="6093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09144" y="6870051"/>
            <a:ext cx="347355" cy="5484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09144" y="6973640"/>
            <a:ext cx="347355" cy="67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7972" y="4207221"/>
            <a:ext cx="262039" cy="7312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7972" y="4377838"/>
            <a:ext cx="359543" cy="73121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3783" y="3756308"/>
            <a:ext cx="6221924" cy="11577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88320" y="6973640"/>
            <a:ext cx="3120102" cy="18889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399832" y="6973640"/>
            <a:ext cx="408294" cy="7921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09144" y="7101601"/>
            <a:ext cx="335167" cy="48747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22662" y="4451207"/>
            <a:ext cx="26987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45">
                <a:solidFill>
                  <a:srgbClr val="939393"/>
                </a:solidFill>
                <a:latin typeface="Calibri"/>
                <a:cs typeface="Calibri"/>
              </a:rPr>
              <a:t>I</a:t>
            </a:r>
            <a:r>
              <a:rPr dirty="0" sz="450" spc="5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dirty="0" sz="450" spc="-10">
                <a:solidFill>
                  <a:srgbClr val="4F4F4F"/>
                </a:solidFill>
                <a:latin typeface="Calibri"/>
                <a:cs typeface="Calibri"/>
              </a:rPr>
              <a:t>warning </a:t>
            </a:r>
            <a:r>
              <a:rPr dirty="0" sz="450" spc="-5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11701" y="6800732"/>
            <a:ext cx="9144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0">
                <a:solidFill>
                  <a:srgbClr val="3B9A46"/>
                </a:solidFill>
                <a:latin typeface="Calibri"/>
                <a:cs typeface="Calibri"/>
              </a:rPr>
              <a:t>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634659" y="3858113"/>
            <a:ext cx="107314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30">
                <a:solidFill>
                  <a:srgbClr val="A7A7A7"/>
                </a:solidFill>
                <a:latin typeface="Consolas"/>
                <a:cs typeface="Consolas"/>
              </a:rPr>
              <a:t>.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57253" y="3847449"/>
            <a:ext cx="4732655" cy="764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23215" algn="l"/>
                <a:tab pos="909955" algn="l"/>
                <a:tab pos="1362710" algn="l"/>
                <a:tab pos="2263775" algn="l"/>
                <a:tab pos="2672080" algn="l"/>
              </a:tabLst>
            </a:pPr>
            <a:r>
              <a:rPr dirty="0" sz="850" spc="50">
                <a:solidFill>
                  <a:srgbClr val="90B8D1"/>
                </a:solidFill>
                <a:latin typeface="Consolas"/>
                <a:cs typeface="Consolas"/>
              </a:rPr>
              <a:t>M</a:t>
            </a:r>
            <a:r>
              <a:rPr dirty="0" sz="850" spc="-175">
                <a:solidFill>
                  <a:srgbClr val="90B8D1"/>
                </a:solidFill>
                <a:latin typeface="Consolas"/>
                <a:cs typeface="Consolas"/>
              </a:rPr>
              <a:t> </a:t>
            </a:r>
            <a:r>
              <a:rPr dirty="0" sz="850" spc="-50">
                <a:solidFill>
                  <a:srgbClr val="D1D1D1"/>
                </a:solidFill>
                <a:latin typeface="Consolas"/>
                <a:cs typeface="Consolas"/>
              </a:rPr>
              <a:t>R</a:t>
            </a:r>
            <a:r>
              <a:rPr dirty="0" sz="850">
                <a:solidFill>
                  <a:srgbClr val="D1D1D1"/>
                </a:solidFill>
                <a:latin typeface="Consolas"/>
                <a:cs typeface="Consolas"/>
              </a:rPr>
              <a:t>	*</a:t>
            </a:r>
            <a:r>
              <a:rPr dirty="0" sz="850" spc="185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424242"/>
                </a:solidFill>
                <a:latin typeface="Consolas"/>
                <a:cs typeface="Consolas"/>
              </a:rPr>
              <a:t>e</a:t>
            </a:r>
            <a:r>
              <a:rPr dirty="0" sz="850" spc="135">
                <a:solidFill>
                  <a:srgbClr val="424242"/>
                </a:solidFill>
                <a:latin typeface="Consolas"/>
                <a:cs typeface="Consolas"/>
              </a:rPr>
              <a:t> </a:t>
            </a:r>
            <a:r>
              <a:rPr dirty="0" sz="850" spc="-25">
                <a:solidFill>
                  <a:srgbClr val="808080"/>
                </a:solidFill>
                <a:latin typeface="Consolas"/>
                <a:cs typeface="Consolas"/>
              </a:rPr>
              <a:t>mo</a:t>
            </a:r>
            <a:r>
              <a:rPr dirty="0" sz="850">
                <a:solidFill>
                  <a:srgbClr val="808080"/>
                </a:solidFill>
                <a:latin typeface="Consolas"/>
                <a:cs typeface="Consolas"/>
              </a:rPr>
              <a:t>	</a:t>
            </a:r>
            <a:r>
              <a:rPr dirty="0" sz="850" spc="-50">
                <a:solidFill>
                  <a:srgbClr val="BF5952"/>
                </a:solidFill>
                <a:latin typeface="Consolas"/>
                <a:cs typeface="Consolas"/>
              </a:rPr>
              <a:t>a</a:t>
            </a:r>
            <a:r>
              <a:rPr dirty="0" sz="850">
                <a:solidFill>
                  <a:srgbClr val="BF5952"/>
                </a:solidFill>
                <a:latin typeface="Consolas"/>
                <a:cs typeface="Consolas"/>
              </a:rPr>
              <a:t>	</a:t>
            </a:r>
            <a:r>
              <a:rPr dirty="0" sz="850">
                <a:solidFill>
                  <a:srgbClr val="AFC1EB"/>
                </a:solidFill>
                <a:latin typeface="Consolas"/>
                <a:cs typeface="Consolas"/>
              </a:rPr>
              <a:t>m</a:t>
            </a:r>
            <a:r>
              <a:rPr dirty="0" sz="850" spc="30">
                <a:solidFill>
                  <a:srgbClr val="AFC1EB"/>
                </a:solidFill>
                <a:latin typeface="Consolas"/>
                <a:cs typeface="Consolas"/>
              </a:rPr>
              <a:t>  </a:t>
            </a:r>
            <a:r>
              <a:rPr dirty="0" sz="850" spc="155">
                <a:solidFill>
                  <a:srgbClr val="696969"/>
                </a:solidFill>
                <a:latin typeface="Consolas"/>
                <a:cs typeface="Consolas"/>
              </a:rPr>
              <a:t>=•‹i</a:t>
            </a:r>
            <a:r>
              <a:rPr dirty="0" sz="850">
                <a:solidFill>
                  <a:srgbClr val="696969"/>
                </a:solidFill>
                <a:latin typeface="Consolas"/>
                <a:cs typeface="Consolas"/>
              </a:rPr>
              <a:t>	</a:t>
            </a:r>
            <a:r>
              <a:rPr dirty="0" sz="850" spc="130">
                <a:solidFill>
                  <a:srgbClr val="E9BF48"/>
                </a:solidFill>
                <a:latin typeface="Consolas"/>
                <a:cs typeface="Consolas"/>
              </a:rPr>
              <a:t>›</a:t>
            </a:r>
            <a:r>
              <a:rPr dirty="0" sz="850">
                <a:solidFill>
                  <a:srgbClr val="E9BF48"/>
                </a:solidFill>
                <a:latin typeface="Consolas"/>
                <a:cs typeface="Consolas"/>
              </a:rPr>
              <a:t>	</a:t>
            </a:r>
            <a:r>
              <a:rPr dirty="0" sz="850" spc="130">
                <a:solidFill>
                  <a:srgbClr val="575757"/>
                </a:solidFill>
                <a:latin typeface="Consolas"/>
                <a:cs typeface="Consolas"/>
              </a:rPr>
              <a:t>e</a:t>
            </a:r>
            <a:endParaRPr sz="850">
              <a:latin typeface="Consolas"/>
              <a:cs typeface="Consolas"/>
            </a:endParaRPr>
          </a:p>
          <a:p>
            <a:pPr marL="56515">
              <a:lnSpc>
                <a:spcPct val="100000"/>
              </a:lnSpc>
              <a:spcBef>
                <a:spcPts val="85"/>
              </a:spcBef>
              <a:tabLst>
                <a:tab pos="305435" algn="l"/>
              </a:tabLst>
            </a:pPr>
            <a:r>
              <a:rPr dirty="0" sz="850" spc="-50">
                <a:solidFill>
                  <a:srgbClr val="7B959E"/>
                </a:solidFill>
                <a:latin typeface="Consolas"/>
                <a:cs typeface="Consolas"/>
              </a:rPr>
              <a:t>1</a:t>
            </a:r>
            <a:r>
              <a:rPr dirty="0" sz="850">
                <a:solidFill>
                  <a:srgbClr val="7B959E"/>
                </a:solidFill>
                <a:latin typeface="Consolas"/>
                <a:cs typeface="Consolas"/>
              </a:rPr>
              <a:t>	</a:t>
            </a:r>
            <a:r>
              <a:rPr dirty="0" sz="850" spc="-10">
                <a:solidFill>
                  <a:srgbClr val="567993"/>
                </a:solidFill>
                <a:latin typeface="Consolas"/>
                <a:cs typeface="Consolas"/>
              </a:rPr>
              <a:t>-</a:t>
            </a:r>
            <a:r>
              <a:rPr dirty="0" sz="850">
                <a:solidFill>
                  <a:srgbClr val="567993"/>
                </a:solidFill>
                <a:latin typeface="Consolas"/>
                <a:cs typeface="Consolas"/>
              </a:rPr>
              <a:t>-</a:t>
            </a:r>
            <a:r>
              <a:rPr dirty="0" sz="850" spc="-80">
                <a:solidFill>
                  <a:srgbClr val="567993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72A8AC"/>
                </a:solidFill>
                <a:latin typeface="Consolas"/>
                <a:cs typeface="Consolas"/>
              </a:rPr>
              <a:t>3oin</a:t>
            </a:r>
            <a:r>
              <a:rPr dirty="0" sz="850" spc="-110">
                <a:solidFill>
                  <a:srgbClr val="72A8AC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5B9EA3"/>
                </a:solidFill>
                <a:latin typeface="Consolas"/>
                <a:cs typeface="Consolas"/>
              </a:rPr>
              <a:t>the</a:t>
            </a:r>
            <a:r>
              <a:rPr dirty="0" sz="850" spc="-70">
                <a:solidFill>
                  <a:srgbClr val="5B9EA3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A5A5A5"/>
                </a:solidFill>
                <a:latin typeface="Consolas"/>
                <a:cs typeface="Consolas"/>
              </a:rPr>
              <a:t>relevant</a:t>
            </a:r>
            <a:r>
              <a:rPr dirty="0" sz="850" spc="-85">
                <a:solidFill>
                  <a:srgbClr val="A5A5A5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236D87"/>
                </a:solidFill>
                <a:latin typeface="Consolas"/>
                <a:cs typeface="Consolas"/>
              </a:rPr>
              <a:t>tablss</a:t>
            </a:r>
            <a:r>
              <a:rPr dirty="0" sz="850" spc="-60">
                <a:solidFill>
                  <a:srgbClr val="236D87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368295"/>
                </a:solidFill>
                <a:latin typeface="Consolas"/>
                <a:cs typeface="Consolas"/>
              </a:rPr>
              <a:t>to</a:t>
            </a:r>
            <a:r>
              <a:rPr dirty="0" sz="850" spc="-60">
                <a:solidFill>
                  <a:srgbClr val="368295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3F8099"/>
                </a:solidFill>
                <a:latin typeface="Consolas"/>
                <a:cs typeface="Consolas"/>
              </a:rPr>
              <a:t>find</a:t>
            </a:r>
            <a:r>
              <a:rPr dirty="0" sz="850" spc="-70">
                <a:solidFill>
                  <a:srgbClr val="3F8099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59A5BC"/>
                </a:solidFill>
                <a:latin typeface="Consolas"/>
                <a:cs typeface="Consolas"/>
              </a:rPr>
              <a:t>the</a:t>
            </a:r>
            <a:r>
              <a:rPr dirty="0" sz="850" spc="-95">
                <a:solidFill>
                  <a:srgbClr val="59A5BC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648CA3"/>
                </a:solidFill>
                <a:latin typeface="Consolas"/>
                <a:cs typeface="Consolas"/>
              </a:rPr>
              <a:t>category</a:t>
            </a:r>
            <a:r>
              <a:rPr dirty="0" sz="850" spc="15">
                <a:solidFill>
                  <a:srgbClr val="648CA3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70B1E1"/>
                </a:solidFill>
                <a:latin typeface="Consolas"/>
                <a:cs typeface="Consolas"/>
              </a:rPr>
              <a:t>wise</a:t>
            </a:r>
            <a:r>
              <a:rPr dirty="0" sz="850" spc="-70">
                <a:solidFill>
                  <a:srgbClr val="70B1E1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3F91C6"/>
                </a:solidFill>
                <a:latin typeface="Consolas"/>
                <a:cs typeface="Consolas"/>
              </a:rPr>
              <a:t>distribution</a:t>
            </a:r>
            <a:r>
              <a:rPr dirty="0" sz="850" spc="-15">
                <a:solidFill>
                  <a:srgbClr val="3F91C6"/>
                </a:solidFill>
                <a:latin typeface="Consolas"/>
                <a:cs typeface="Consolas"/>
              </a:rPr>
              <a:t> </a:t>
            </a:r>
            <a:r>
              <a:rPr dirty="0" sz="850">
                <a:solidFill>
                  <a:srgbClr val="56909E"/>
                </a:solidFill>
                <a:latin typeface="Consolas"/>
                <a:cs typeface="Consolas"/>
              </a:rPr>
              <a:t>of</a:t>
            </a:r>
            <a:r>
              <a:rPr dirty="0" sz="850" spc="-80">
                <a:solidFill>
                  <a:srgbClr val="56909E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2879A5"/>
                </a:solidFill>
                <a:latin typeface="Consolas"/>
                <a:cs typeface="Consolas"/>
              </a:rPr>
              <a:t>pizzas.</a:t>
            </a:r>
            <a:endParaRPr sz="850">
              <a:latin typeface="Consolas"/>
              <a:cs typeface="Consolas"/>
            </a:endParaRPr>
          </a:p>
          <a:p>
            <a:pPr marL="57785">
              <a:lnSpc>
                <a:spcPct val="100000"/>
              </a:lnSpc>
              <a:spcBef>
                <a:spcPts val="229"/>
              </a:spcBef>
            </a:pPr>
            <a:r>
              <a:rPr dirty="0" sz="800" spc="-5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solidFill>
                  <a:srgbClr val="909090"/>
                </a:solidFill>
                <a:latin typeface="Calibri"/>
                <a:cs typeface="Calibri"/>
              </a:rPr>
              <a:t>3</a:t>
            </a:r>
            <a:r>
              <a:rPr dirty="0" sz="850" spc="60">
                <a:solidFill>
                  <a:srgbClr val="909090"/>
                </a:solidFill>
                <a:latin typeface="Calibri"/>
                <a:cs typeface="Calibri"/>
              </a:rPr>
              <a:t> </a:t>
            </a:r>
            <a:r>
              <a:rPr dirty="0" sz="850" spc="-50">
                <a:solidFill>
                  <a:srgbClr val="316EA0"/>
                </a:solidFill>
                <a:latin typeface="Calibri"/>
                <a:cs typeface="Calibri"/>
              </a:rPr>
              <a:t>•</a:t>
            </a:r>
            <a:endParaRPr sz="850">
              <a:latin typeface="Calibri"/>
              <a:cs typeface="Calibri"/>
            </a:endParaRPr>
          </a:p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dirty="0" sz="900" spc="-50">
                <a:solidFill>
                  <a:srgbClr val="49606E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55482" y="4287349"/>
            <a:ext cx="2541905" cy="3244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220"/>
              </a:spcBef>
            </a:pPr>
            <a:r>
              <a:rPr dirty="0" sz="850" spc="50">
                <a:solidFill>
                  <a:srgbClr val="267090"/>
                </a:solidFill>
                <a:latin typeface="Calibri"/>
                <a:cs typeface="Calibri"/>
              </a:rPr>
              <a:t>se1ect</a:t>
            </a:r>
            <a:r>
              <a:rPr dirty="0" sz="850" spc="160">
                <a:solidFill>
                  <a:srgbClr val="267090"/>
                </a:solidFill>
                <a:latin typeface="Calibri"/>
                <a:cs typeface="Calibri"/>
              </a:rPr>
              <a:t>  </a:t>
            </a:r>
            <a:r>
              <a:rPr dirty="0" sz="850" spc="60">
                <a:solidFill>
                  <a:srgbClr val="181818"/>
                </a:solidFill>
                <a:latin typeface="Calibri"/>
                <a:cs typeface="Calibri"/>
              </a:rPr>
              <a:t>«ategory,</a:t>
            </a:r>
            <a:r>
              <a:rPr dirty="0" sz="850" spc="4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3B3B3B"/>
                </a:solidFill>
                <a:latin typeface="Calibri"/>
                <a:cs typeface="Calibri"/>
              </a:rPr>
              <a:t>count(naae)</a:t>
            </a:r>
            <a:r>
              <a:rPr dirty="0" sz="850" spc="195">
                <a:solidFill>
                  <a:srgbClr val="3B3B3B"/>
                </a:solidFill>
                <a:latin typeface="Calibri"/>
                <a:cs typeface="Calibri"/>
              </a:rPr>
              <a:t>  </a:t>
            </a:r>
            <a:r>
              <a:rPr dirty="0" sz="850" spc="75">
                <a:solidFill>
                  <a:srgbClr val="366E89"/>
                </a:solidFill>
                <a:latin typeface="Calibri"/>
                <a:cs typeface="Calibri"/>
              </a:rPr>
              <a:t>froe</a:t>
            </a:r>
            <a:r>
              <a:rPr dirty="0" sz="850" spc="385">
                <a:solidFill>
                  <a:srgbClr val="366E89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latin typeface="Calibri"/>
                <a:cs typeface="Calibri"/>
              </a:rPr>
              <a:t>p1zza_types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solidFill>
                  <a:srgbClr val="77A7B6"/>
                </a:solidFill>
                <a:latin typeface="Calibri"/>
                <a:cs typeface="Calibri"/>
              </a:rPr>
              <a:t>group</a:t>
            </a:r>
            <a:r>
              <a:rPr dirty="0" sz="900" spc="280">
                <a:solidFill>
                  <a:srgbClr val="77A7B6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F7577"/>
                </a:solidFill>
                <a:latin typeface="Calibri"/>
                <a:cs typeface="Calibri"/>
              </a:rPr>
              <a:t>by</a:t>
            </a:r>
            <a:r>
              <a:rPr dirty="0" sz="900" spc="270">
                <a:solidFill>
                  <a:srgbClr val="2F7577"/>
                </a:solidFill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73749" y="6717203"/>
            <a:ext cx="4368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40">
                <a:solidFill>
                  <a:srgbClr val="1C1C1C"/>
                </a:solidFill>
                <a:latin typeface="Courier New"/>
                <a:cs typeface="Courier New"/>
              </a:rPr>
              <a:t>5mwmnmumaJ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69643" y="4060465"/>
            <a:ext cx="795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858585"/>
                </a:solidFill>
                <a:latin typeface="Cambria"/>
                <a:cs typeface="Cambria"/>
              </a:rPr>
              <a:t>Ati</a:t>
            </a:r>
            <a:r>
              <a:rPr dirty="0" sz="600" spc="65">
                <a:solidFill>
                  <a:srgbClr val="858585"/>
                </a:solidFill>
                <a:latin typeface="Cambria"/>
                <a:cs typeface="Cambria"/>
              </a:rPr>
              <a:t> </a:t>
            </a:r>
            <a:r>
              <a:rPr dirty="0" sz="600" spc="50">
                <a:solidFill>
                  <a:srgbClr val="777777"/>
                </a:solidFill>
                <a:latin typeface="Cambria"/>
                <a:cs typeface="Cambria"/>
              </a:rPr>
              <a:t>toiiia</a:t>
            </a:r>
            <a:r>
              <a:rPr dirty="0" sz="600" spc="-50">
                <a:solidFill>
                  <a:srgbClr val="777777"/>
                </a:solidFill>
                <a:latin typeface="Cambria"/>
                <a:cs typeface="Cambria"/>
              </a:rPr>
              <a:t> </a:t>
            </a:r>
            <a:r>
              <a:rPr dirty="0" sz="600" spc="50">
                <a:solidFill>
                  <a:srgbClr val="7C7C7C"/>
                </a:solidFill>
                <a:latin typeface="Cambria"/>
                <a:cs typeface="Cambria"/>
              </a:rPr>
              <a:t>tic</a:t>
            </a:r>
            <a:r>
              <a:rPr dirty="0" sz="600" spc="40">
                <a:solidFill>
                  <a:srgbClr val="7C7C7C"/>
                </a:solidFill>
                <a:latin typeface="Cambria"/>
                <a:cs typeface="Cambria"/>
              </a:rPr>
              <a:t> </a:t>
            </a:r>
            <a:r>
              <a:rPr dirty="0" sz="600" spc="60">
                <a:solidFill>
                  <a:srgbClr val="7E7E7E"/>
                </a:solidFill>
                <a:latin typeface="Cambria"/>
                <a:cs typeface="Cambria"/>
              </a:rPr>
              <a:t>context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716355" y="4132571"/>
            <a:ext cx="8623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6E6E6E"/>
                </a:solidFill>
                <a:latin typeface="Calibri"/>
                <a:cs typeface="Calibri"/>
              </a:rPr>
              <a:t>disabled.</a:t>
            </a:r>
            <a:r>
              <a:rPr dirty="0" sz="800" spc="2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57575"/>
                </a:solidFill>
                <a:latin typeface="Calibri"/>
                <a:cs typeface="Calibri"/>
              </a:rPr>
              <a:t>Use</a:t>
            </a:r>
            <a:r>
              <a:rPr dirty="0" sz="800" spc="2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C7C7C"/>
                </a:solidFill>
                <a:latin typeface="Calibri"/>
                <a:cs typeface="Calibri"/>
              </a:rPr>
              <a:t>Lhe</a:t>
            </a:r>
            <a:r>
              <a:rPr dirty="0" sz="800" spc="25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800" spc="-25">
                <a:solidFill>
                  <a:srgbClr val="808080"/>
                </a:solidFill>
                <a:latin typeface="Calibri"/>
                <a:cs typeface="Calibri"/>
              </a:rPr>
              <a:t>t‹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768848" y="4242508"/>
            <a:ext cx="78994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6D6D6D"/>
                </a:solidFill>
                <a:latin typeface="Calibri"/>
                <a:cs typeface="Calibri"/>
              </a:rPr>
              <a:t>manually</a:t>
            </a:r>
            <a:r>
              <a:rPr dirty="0" sz="750" spc="25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08080"/>
                </a:solidFill>
                <a:latin typeface="Calibri"/>
                <a:cs typeface="Calibri"/>
              </a:rPr>
              <a:t>get</a:t>
            </a:r>
            <a:r>
              <a:rPr dirty="0" sz="750" spc="19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757575"/>
                </a:solidFill>
                <a:latin typeface="Calibri"/>
                <a:cs typeface="Calibri"/>
              </a:rPr>
              <a:t>help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735212" y="4346095"/>
            <a:ext cx="83756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>
                <a:solidFill>
                  <a:srgbClr val="797979"/>
                </a:solidFill>
                <a:latin typeface="Calibri"/>
                <a:cs typeface="Calibri"/>
              </a:rPr>
              <a:t>current</a:t>
            </a:r>
            <a:r>
              <a:rPr dirty="0" sz="750" spc="8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7E7E7E"/>
                </a:solidFill>
                <a:latin typeface="Calibri"/>
                <a:cs typeface="Calibri"/>
              </a:rPr>
              <a:t>c.fret</a:t>
            </a:r>
            <a:r>
              <a:rPr dirty="0" sz="750" spc="3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07070"/>
                </a:solidFill>
                <a:latin typeface="Calibri"/>
                <a:cs typeface="Calibri"/>
              </a:rPr>
              <a:t>pnsiti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835368" y="4443590"/>
            <a:ext cx="72771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>
                <a:solidFill>
                  <a:srgbClr val="7B7B7B"/>
                </a:solidFill>
                <a:latin typeface="Calibri"/>
                <a:cs typeface="Calibri"/>
              </a:rPr>
              <a:t>toggle</a:t>
            </a:r>
            <a:r>
              <a:rPr dirty="0" sz="750" spc="10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97979"/>
                </a:solidFill>
                <a:latin typeface="Calibri"/>
                <a:cs typeface="Calibri"/>
              </a:rPr>
              <a:t>autornaLJc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267" y="5490058"/>
            <a:ext cx="304697" cy="3782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007670"/>
            <a:ext cx="365637" cy="4880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33" y="4111377"/>
            <a:ext cx="335167" cy="7320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972" y="4269986"/>
            <a:ext cx="572831" cy="7320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4514000"/>
            <a:ext cx="628015" cy="158750"/>
            <a:chOff x="0" y="4514000"/>
            <a:chExt cx="628015" cy="15875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14000"/>
              <a:ext cx="627677" cy="7320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3" y="4599405"/>
              <a:ext cx="335167" cy="7320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972" y="4758015"/>
            <a:ext cx="578925" cy="732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41026"/>
            <a:ext cx="280321" cy="13420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033" y="5160638"/>
            <a:ext cx="335167" cy="7930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536" y="5325348"/>
            <a:ext cx="554549" cy="7320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3005" y="4672610"/>
            <a:ext cx="36563" cy="5490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3005" y="4800718"/>
            <a:ext cx="36563" cy="4880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03005" y="5050832"/>
            <a:ext cx="36563" cy="5490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46300" y="3739254"/>
            <a:ext cx="1304105" cy="23791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1937" y="4263885"/>
            <a:ext cx="944562" cy="8540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5477857"/>
            <a:ext cx="7556500" cy="178740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7972" y="4190681"/>
            <a:ext cx="255945" cy="7320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4355391"/>
            <a:ext cx="481422" cy="15250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7972" y="4678710"/>
            <a:ext cx="255945" cy="7320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7972" y="4837319"/>
            <a:ext cx="353449" cy="7320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0" y="5081334"/>
            <a:ext cx="377825" cy="7320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8442" y="5246043"/>
            <a:ext cx="365637" cy="7320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939" y="3769756"/>
            <a:ext cx="5703938" cy="21961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96911" y="4416394"/>
            <a:ext cx="420482" cy="54903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60347" y="5307048"/>
            <a:ext cx="73127" cy="54903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085516" y="3968791"/>
            <a:ext cx="4270375" cy="4032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57810" indent="-241300">
              <a:lnSpc>
                <a:spcPct val="100000"/>
              </a:lnSpc>
              <a:spcBef>
                <a:spcPts val="305"/>
              </a:spcBef>
              <a:buClr>
                <a:srgbClr val="B3B3B3"/>
              </a:buClr>
              <a:buAutoNum type="arabicPlain"/>
              <a:tabLst>
                <a:tab pos="257810" algn="l"/>
              </a:tabLst>
            </a:pPr>
            <a:r>
              <a:rPr dirty="0" sz="65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dirty="0" sz="650" spc="4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BFBFBF"/>
                </a:solidFill>
                <a:latin typeface="Calibri"/>
                <a:cs typeface="Calibri"/>
              </a:rPr>
              <a:t>-</a:t>
            </a:r>
            <a:r>
              <a:rPr dirty="0" sz="650" spc="40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B1B1B1"/>
                </a:solidFill>
                <a:latin typeface="Calibri"/>
                <a:cs typeface="Calibri"/>
              </a:rPr>
              <a:t>Group</a:t>
            </a:r>
            <a:r>
              <a:rPr dirty="0" sz="650" spc="254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08595"/>
                </a:solidFill>
                <a:latin typeface="Calibri"/>
                <a:cs typeface="Calibri"/>
              </a:rPr>
              <a:t>I</a:t>
            </a:r>
            <a:r>
              <a:rPr dirty="0" sz="650" spc="30">
                <a:solidFill>
                  <a:srgbClr val="608595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08595"/>
                </a:solidFill>
                <a:latin typeface="Calibri"/>
                <a:cs typeface="Calibri"/>
              </a:rPr>
              <a:t>he</a:t>
            </a:r>
            <a:r>
              <a:rPr dirty="0" sz="650" spc="210">
                <a:solidFill>
                  <a:srgbClr val="608595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BDBDBD"/>
                </a:solidFill>
                <a:latin typeface="Calibri"/>
                <a:cs typeface="Calibri"/>
              </a:rPr>
              <a:t>urde</a:t>
            </a:r>
            <a:r>
              <a:rPr dirty="0" sz="650" spc="315">
                <a:solidFill>
                  <a:srgbClr val="BDBDBD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BDBDBD"/>
                </a:solidFill>
                <a:latin typeface="Calibri"/>
                <a:cs typeface="Calibri"/>
              </a:rPr>
              <a:t>s</a:t>
            </a:r>
            <a:r>
              <a:rPr dirty="0" sz="650" spc="225">
                <a:solidFill>
                  <a:srgbClr val="BDBDBD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B8B8B8"/>
                </a:solidFill>
                <a:latin typeface="Calibri"/>
                <a:cs typeface="Calibri"/>
              </a:rPr>
              <a:t>by</a:t>
            </a:r>
            <a:r>
              <a:rPr dirty="0" sz="650" spc="195">
                <a:solidFill>
                  <a:srgbClr val="B8B8B8"/>
                </a:solidFill>
                <a:latin typeface="Calibri"/>
                <a:cs typeface="Calibri"/>
              </a:rPr>
              <a:t> </a:t>
            </a:r>
            <a:r>
              <a:rPr dirty="0" sz="650" spc="55">
                <a:solidFill>
                  <a:srgbClr val="B8B8B8"/>
                </a:solidFill>
                <a:latin typeface="Calibri"/>
                <a:cs typeface="Calibri"/>
              </a:rPr>
              <a:t>date</a:t>
            </a:r>
            <a:r>
              <a:rPr dirty="0" sz="650" spc="265">
                <a:solidFill>
                  <a:srgbClr val="B8B8B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759CA3"/>
                </a:solidFill>
                <a:latin typeface="Calibri"/>
                <a:cs typeface="Calibri"/>
              </a:rPr>
              <a:t>and</a:t>
            </a:r>
            <a:r>
              <a:rPr dirty="0" sz="650" spc="250">
                <a:solidFill>
                  <a:srgbClr val="759CA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3A8C3"/>
                </a:solidFill>
                <a:latin typeface="Calibri"/>
                <a:cs typeface="Calibri"/>
              </a:rPr>
              <a:t>c</a:t>
            </a:r>
            <a:r>
              <a:rPr dirty="0" sz="650" spc="-50">
                <a:solidFill>
                  <a:srgbClr val="93A8C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799EAC"/>
                </a:solidFill>
                <a:latin typeface="Calibri"/>
                <a:cs typeface="Calibri"/>
              </a:rPr>
              <a:t>a</a:t>
            </a:r>
            <a:r>
              <a:rPr dirty="0" sz="650">
                <a:solidFill>
                  <a:srgbClr val="749CBA"/>
                </a:solidFill>
                <a:latin typeface="Calibri"/>
                <a:cs typeface="Calibri"/>
              </a:rPr>
              <a:t>I</a:t>
            </a:r>
            <a:r>
              <a:rPr dirty="0" sz="650" spc="65">
                <a:solidFill>
                  <a:srgbClr val="749CBA"/>
                </a:solidFill>
                <a:latin typeface="Calibri"/>
                <a:cs typeface="Calibri"/>
              </a:rPr>
              <a:t> </a:t>
            </a:r>
            <a:r>
              <a:rPr dirty="0" sz="650" spc="-55">
                <a:solidFill>
                  <a:srgbClr val="A3C8D6"/>
                </a:solidFill>
                <a:latin typeface="Calibri"/>
                <a:cs typeface="Calibri"/>
              </a:rPr>
              <a:t>c</a:t>
            </a:r>
            <a:r>
              <a:rPr dirty="0" sz="650" spc="-50">
                <a:solidFill>
                  <a:srgbClr val="A3C8D6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C1C1C1"/>
                </a:solidFill>
                <a:latin typeface="Calibri"/>
                <a:cs typeface="Calibri"/>
              </a:rPr>
              <a:t>uTate</a:t>
            </a:r>
            <a:r>
              <a:rPr dirty="0" sz="650" spc="280">
                <a:solidFill>
                  <a:srgbClr val="C1C1C1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BABABA"/>
                </a:solidFill>
                <a:latin typeface="Calibri"/>
                <a:cs typeface="Calibri"/>
              </a:rPr>
              <a:t>the</a:t>
            </a:r>
            <a:r>
              <a:rPr dirty="0" sz="650" spc="260">
                <a:solidFill>
                  <a:srgbClr val="BABABA"/>
                </a:solidFill>
                <a:latin typeface="Calibri"/>
                <a:cs typeface="Calibri"/>
              </a:rPr>
              <a:t> </a:t>
            </a:r>
            <a:r>
              <a:rPr dirty="0" sz="650" spc="45">
                <a:solidFill>
                  <a:srgbClr val="BDBDBD"/>
                </a:solidFill>
                <a:latin typeface="Calibri"/>
                <a:cs typeface="Calibri"/>
              </a:rPr>
              <a:t>average</a:t>
            </a:r>
            <a:r>
              <a:rPr dirty="0" sz="650" spc="275">
                <a:solidFill>
                  <a:srgbClr val="BDBDBD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CD4F0"/>
                </a:solidFill>
                <a:latin typeface="Calibri"/>
                <a:cs typeface="Calibri"/>
              </a:rPr>
              <a:t>number</a:t>
            </a:r>
            <a:r>
              <a:rPr dirty="0" sz="650" spc="265">
                <a:solidFill>
                  <a:srgbClr val="ACD4F0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879EAF"/>
                </a:solidFill>
                <a:latin typeface="Calibri"/>
                <a:cs typeface="Calibri"/>
              </a:rPr>
              <a:t>o'f</a:t>
            </a:r>
            <a:r>
              <a:rPr dirty="0" sz="650" spc="285">
                <a:solidFill>
                  <a:srgbClr val="879EA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7E9AA5"/>
                </a:solidFill>
                <a:latin typeface="Calibri"/>
                <a:cs typeface="Calibri"/>
              </a:rPr>
              <a:t>pi</a:t>
            </a:r>
            <a:r>
              <a:rPr dirty="0" sz="650" spc="125">
                <a:solidFill>
                  <a:srgbClr val="7E9AA5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7B8C1"/>
                </a:solidFill>
                <a:latin typeface="Calibri"/>
                <a:cs typeface="Calibri"/>
              </a:rPr>
              <a:t>z</a:t>
            </a:r>
            <a:r>
              <a:rPr dirty="0" sz="650" spc="-10">
                <a:solidFill>
                  <a:srgbClr val="97B8C1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8C8C8"/>
                </a:solidFill>
                <a:latin typeface="Calibri"/>
                <a:cs typeface="Calibri"/>
              </a:rPr>
              <a:t>z.aas</a:t>
            </a:r>
            <a:r>
              <a:rPr dirty="0" sz="650" spc="345">
                <a:solidFill>
                  <a:srgbClr val="C8C8C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5C1CA"/>
                </a:solidFill>
                <a:latin typeface="Calibri"/>
                <a:cs typeface="Calibri"/>
              </a:rPr>
              <a:t>order-ed</a:t>
            </a:r>
            <a:r>
              <a:rPr dirty="0" sz="650" spc="254">
                <a:solidFill>
                  <a:srgbClr val="A5C1C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8AB6D4"/>
                </a:solidFill>
                <a:latin typeface="Calibri"/>
                <a:cs typeface="Calibri"/>
              </a:rPr>
              <a:t>per'</a:t>
            </a:r>
            <a:r>
              <a:rPr dirty="0" sz="650" spc="260">
                <a:solidFill>
                  <a:srgbClr val="8AB6D4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1CFEB"/>
                </a:solidFill>
                <a:latin typeface="Calibri"/>
                <a:cs typeface="Calibri"/>
              </a:rPr>
              <a:t>day</a:t>
            </a:r>
            <a:r>
              <a:rPr dirty="0" sz="650" spc="-40">
                <a:solidFill>
                  <a:srgbClr val="A1CFEB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959595"/>
                </a:solidFill>
                <a:latin typeface="Calibri"/>
                <a:cs typeface="Calibri"/>
              </a:rPr>
              <a:t>.</a:t>
            </a:r>
            <a:endParaRPr sz="650">
              <a:latin typeface="Calibri"/>
              <a:cs typeface="Calibri"/>
            </a:endParaRPr>
          </a:p>
          <a:p>
            <a:pPr marL="92710" indent="-80010">
              <a:lnSpc>
                <a:spcPct val="100000"/>
              </a:lnSpc>
              <a:spcBef>
                <a:spcPts val="204"/>
              </a:spcBef>
              <a:buClr>
                <a:srgbClr val="8EA1A8"/>
              </a:buClr>
              <a:buAutoNum type="arabicPlain"/>
              <a:tabLst>
                <a:tab pos="92710" algn="l"/>
              </a:tabLst>
            </a:pPr>
            <a:r>
              <a:rPr dirty="0" sz="650">
                <a:solidFill>
                  <a:srgbClr val="3F85B8"/>
                </a:solidFill>
                <a:latin typeface="Calibri"/>
                <a:cs typeface="Calibri"/>
              </a:rPr>
              <a:t>^</a:t>
            </a:r>
            <a:r>
              <a:rPr dirty="0" sz="650" spc="320">
                <a:solidFill>
                  <a:srgbClr val="3F85B8"/>
                </a:solidFill>
                <a:latin typeface="Calibri"/>
                <a:cs typeface="Calibri"/>
              </a:rPr>
              <a:t>  </a:t>
            </a:r>
            <a:r>
              <a:rPr dirty="0" sz="650" spc="-10">
                <a:solidFill>
                  <a:srgbClr val="5D809A"/>
                </a:solidFill>
                <a:latin typeface="Calibri"/>
                <a:cs typeface="Calibri"/>
              </a:rPr>
              <a:t>SELECT</a:t>
            </a:r>
            <a:endParaRPr sz="650">
              <a:latin typeface="Calibri"/>
              <a:cs typeface="Calibri"/>
            </a:endParaRPr>
          </a:p>
          <a:p>
            <a:pPr marL="430530" indent="-417830">
              <a:lnSpc>
                <a:spcPct val="100000"/>
              </a:lnSpc>
              <a:spcBef>
                <a:spcPts val="105"/>
              </a:spcBef>
              <a:buClr>
                <a:srgbClr val="9C9C9C"/>
              </a:buClr>
              <a:buAutoNum type="arabicPlain"/>
              <a:tabLst>
                <a:tab pos="430530" algn="l"/>
              </a:tabLst>
            </a:pPr>
            <a:r>
              <a:rPr dirty="0" sz="750" spc="-10">
                <a:solidFill>
                  <a:srgbClr val="3A3A3A"/>
                </a:solidFill>
                <a:latin typeface="Calibri"/>
                <a:cs typeface="Calibri"/>
              </a:rPr>
              <a:t>nOUf‹o{xvs{quant</a:t>
            </a:r>
            <a:r>
              <a:rPr dirty="0" sz="750" spc="17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525252"/>
                </a:solidFill>
                <a:latin typeface="Calibri"/>
                <a:cs typeface="Calibri"/>
              </a:rPr>
              <a:t>ty</a:t>
            </a:r>
            <a:r>
              <a:rPr dirty="0" sz="750" spc="8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j</a:t>
            </a:r>
            <a:r>
              <a:rPr dirty="0" sz="750" spc="-4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,</a:t>
            </a:r>
            <a:r>
              <a:rPr dirty="0" sz="750" spc="29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66666"/>
                </a:solidFill>
                <a:latin typeface="Calibri"/>
                <a:cs typeface="Calibri"/>
              </a:rPr>
              <a:t>ej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85832" y="4501046"/>
            <a:ext cx="7112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0">
                <a:solidFill>
                  <a:srgbClr val="B3B3B3"/>
                </a:solidFill>
                <a:latin typeface="Consolas"/>
                <a:cs typeface="Consolas"/>
              </a:rPr>
              <a:t>S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40716" y="5135484"/>
            <a:ext cx="8763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>
                <a:solidFill>
                  <a:srgbClr val="9C9C9C"/>
                </a:solidFill>
                <a:latin typeface="Calibri"/>
                <a:cs typeface="Calibri"/>
              </a:rPr>
              <a:t>Ie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511523" y="4472070"/>
            <a:ext cx="2251075" cy="4038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50" spc="-10">
                <a:solidFill>
                  <a:srgbClr val="6E6E6E"/>
                </a:solidFill>
                <a:latin typeface="Calibri"/>
                <a:cs typeface="Calibri"/>
              </a:rPr>
              <a:t>(SGLG¢T</a:t>
            </a:r>
            <a:endParaRPr sz="650">
              <a:latin typeface="Calibri"/>
              <a:cs typeface="Calibri"/>
            </a:endParaRPr>
          </a:p>
          <a:p>
            <a:pPr marL="191135">
              <a:lnSpc>
                <a:spcPct val="100000"/>
              </a:lnSpc>
              <a:spcBef>
                <a:spcPts val="229"/>
              </a:spcBef>
            </a:pPr>
            <a:r>
              <a:rPr dirty="0" sz="650" spc="70">
                <a:solidFill>
                  <a:srgbClr val="3F3F3F"/>
                </a:solidFill>
                <a:latin typeface="Calibri"/>
                <a:cs typeface="Calibri"/>
              </a:rPr>
              <a:t>orderss</a:t>
            </a:r>
            <a:r>
              <a:rPr dirty="0" sz="6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363636"/>
                </a:solidFill>
                <a:latin typeface="Calibri"/>
                <a:cs typeface="Calibri"/>
              </a:rPr>
              <a:t>.order_daee,</a:t>
            </a:r>
            <a:endParaRPr sz="650">
              <a:latin typeface="Calibri"/>
              <a:cs typeface="Calibri"/>
            </a:endParaRPr>
          </a:p>
          <a:p>
            <a:pPr marL="374650">
              <a:lnSpc>
                <a:spcPct val="100000"/>
              </a:lnSpc>
              <a:spcBef>
                <a:spcPts val="180"/>
              </a:spcBef>
            </a:pPr>
            <a:r>
              <a:rPr dirty="0" sz="650" spc="10">
                <a:solidFill>
                  <a:srgbClr val="282828"/>
                </a:solidFill>
                <a:latin typeface="Calibri"/>
                <a:cs typeface="Calibri"/>
              </a:rPr>
              <a:t>SUN{orderss_deta11</a:t>
            </a:r>
            <a:r>
              <a:rPr dirty="0" sz="650" spc="10">
                <a:solidFill>
                  <a:srgbClr val="5D5D5D"/>
                </a:solidFill>
                <a:latin typeface="Calibri"/>
                <a:cs typeface="Calibri"/>
              </a:rPr>
              <a:t>s</a:t>
            </a:r>
            <a:r>
              <a:rPr dirty="0" sz="650" spc="195">
                <a:solidFill>
                  <a:srgbClr val="5D5D5D"/>
                </a:solidFill>
                <a:latin typeface="Calibri"/>
                <a:cs typeface="Calibri"/>
              </a:rPr>
              <a:t>  </a:t>
            </a:r>
            <a:r>
              <a:rPr dirty="0" sz="650" spc="80">
                <a:solidFill>
                  <a:srgbClr val="2F2F2F"/>
                </a:solidFill>
                <a:latin typeface="Calibri"/>
                <a:cs typeface="Calibri"/>
              </a:rPr>
              <a:t>.quantity)</a:t>
            </a:r>
            <a:r>
              <a:rPr dirty="0" sz="650" spc="4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650" spc="10">
                <a:solidFill>
                  <a:srgbClr val="93DFFF"/>
                </a:solidFill>
                <a:latin typeface="Calibri"/>
                <a:cs typeface="Calibri"/>
              </a:rPr>
              <a:t>A6</a:t>
            </a:r>
            <a:r>
              <a:rPr dirty="0" sz="650" spc="305">
                <a:solidFill>
                  <a:srgbClr val="93DFFF"/>
                </a:solidFill>
                <a:latin typeface="Calibri"/>
                <a:cs typeface="Calibri"/>
              </a:rPr>
              <a:t> </a:t>
            </a:r>
            <a:r>
              <a:rPr dirty="0" sz="650" spc="60">
                <a:latin typeface="Calibri"/>
                <a:cs typeface="Calibri"/>
              </a:rPr>
              <a:t>quantity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99535" y="4978400"/>
            <a:ext cx="3090545" cy="41020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25"/>
              </a:spcBef>
            </a:pPr>
            <a:r>
              <a:rPr dirty="0" sz="650" spc="-10">
                <a:solidFill>
                  <a:srgbClr val="242424"/>
                </a:solidFill>
                <a:latin typeface="Consolas"/>
                <a:cs typeface="Consolas"/>
              </a:rPr>
              <a:t>order*s</a:t>
            </a:r>
            <a:endParaRPr sz="650">
              <a:latin typeface="Consolas"/>
              <a:cs typeface="Consolas"/>
            </a:endParaRPr>
          </a:p>
          <a:p>
            <a:pPr marL="12700" marR="5080" indent="3175">
              <a:lnSpc>
                <a:spcPct val="129299"/>
              </a:lnSpc>
            </a:pPr>
            <a:r>
              <a:rPr dirty="0" sz="650">
                <a:solidFill>
                  <a:srgbClr val="3F89A3"/>
                </a:solidFill>
                <a:latin typeface="Courier New"/>
                <a:cs typeface="Courier New"/>
              </a:rPr>
              <a:t>3OU</a:t>
            </a:r>
            <a:r>
              <a:rPr dirty="0" sz="650" spc="235">
                <a:solidFill>
                  <a:srgbClr val="3F89A3"/>
                </a:solidFill>
                <a:latin typeface="Courier New"/>
                <a:cs typeface="Courier New"/>
              </a:rPr>
              <a:t> </a:t>
            </a:r>
            <a:r>
              <a:rPr dirty="0" sz="650" spc="-40">
                <a:latin typeface="Courier New"/>
                <a:cs typeface="Courier New"/>
              </a:rPr>
              <a:t>Ordewss_det8zls</a:t>
            </a:r>
            <a:r>
              <a:rPr dirty="0" sz="650" spc="-195">
                <a:latin typeface="Courier New"/>
                <a:cs typeface="Courier New"/>
              </a:rPr>
              <a:t> </a:t>
            </a:r>
            <a:r>
              <a:rPr dirty="0" sz="650" spc="-130">
                <a:solidFill>
                  <a:srgbClr val="3D748E"/>
                </a:solidFill>
                <a:latin typeface="Courier New"/>
                <a:cs typeface="Courier New"/>
              </a:rPr>
              <a:t>'PM</a:t>
            </a:r>
            <a:r>
              <a:rPr dirty="0" sz="650" spc="-25">
                <a:solidFill>
                  <a:srgbClr val="3D748E"/>
                </a:solidFill>
                <a:latin typeface="Courier New"/>
                <a:cs typeface="Courier New"/>
              </a:rPr>
              <a:t> </a:t>
            </a:r>
            <a:r>
              <a:rPr dirty="0" sz="650" spc="-25">
                <a:solidFill>
                  <a:srgbClr val="383838"/>
                </a:solidFill>
                <a:latin typeface="Courier New"/>
                <a:cs typeface="Courier New"/>
              </a:rPr>
              <a:t>Owdewss.Owder_xd</a:t>
            </a:r>
            <a:r>
              <a:rPr dirty="0" sz="650" spc="-25">
                <a:solidFill>
                  <a:srgbClr val="5D5D5D"/>
                </a:solidFill>
                <a:latin typeface="Courier New"/>
                <a:cs typeface="Courier New"/>
              </a:rPr>
              <a:t>:</a:t>
            </a:r>
            <a:r>
              <a:rPr dirty="0" sz="650" spc="305">
                <a:solidFill>
                  <a:srgbClr val="5D5D5D"/>
                </a:solidFill>
                <a:latin typeface="Courier New"/>
                <a:cs typeface="Courier New"/>
              </a:rPr>
              <a:t> </a:t>
            </a:r>
            <a:r>
              <a:rPr dirty="0" sz="650" spc="-30">
                <a:solidFill>
                  <a:srgbClr val="1C1C1C"/>
                </a:solidFill>
                <a:latin typeface="Courier New"/>
                <a:cs typeface="Courier New"/>
              </a:rPr>
              <a:t>OwdeCS</a:t>
            </a:r>
            <a:r>
              <a:rPr dirty="0" sz="650" spc="-20">
                <a:solidFill>
                  <a:srgbClr val="1C1C1C"/>
                </a:solidFill>
                <a:latin typeface="Courier New"/>
                <a:cs typeface="Courier New"/>
              </a:rPr>
              <a:t> _deteilS.Owdew_zd </a:t>
            </a:r>
            <a:r>
              <a:rPr dirty="0" sz="650" spc="-20">
                <a:solidFill>
                  <a:srgbClr val="70B5DA"/>
                </a:solidFill>
                <a:latin typeface="Courier New"/>
                <a:cs typeface="Courier New"/>
              </a:rPr>
              <a:t>GNOU9</a:t>
            </a:r>
            <a:r>
              <a:rPr dirty="0" sz="650" spc="35">
                <a:solidFill>
                  <a:srgbClr val="70B5DA"/>
                </a:solidFill>
                <a:latin typeface="Courier New"/>
                <a:cs typeface="Courier New"/>
              </a:rPr>
              <a:t> </a:t>
            </a:r>
            <a:r>
              <a:rPr dirty="0" sz="650" spc="-20">
                <a:solidFill>
                  <a:srgbClr val="426E8C"/>
                </a:solidFill>
                <a:latin typeface="Courier New"/>
                <a:cs typeface="Courier New"/>
              </a:rPr>
              <a:t>B7</a:t>
            </a:r>
            <a:r>
              <a:rPr dirty="0" sz="650" spc="-95">
                <a:solidFill>
                  <a:srgbClr val="426E8C"/>
                </a:solidFill>
                <a:latin typeface="Courier New"/>
                <a:cs typeface="Courier New"/>
              </a:rPr>
              <a:t> </a:t>
            </a:r>
            <a:r>
              <a:rPr dirty="0" sz="650" spc="-35">
                <a:latin typeface="Courier New"/>
                <a:cs typeface="Courier New"/>
              </a:rPr>
              <a:t>order*s.oeder_dpte)</a:t>
            </a:r>
            <a:r>
              <a:rPr dirty="0" sz="650" spc="-85">
                <a:latin typeface="Courier New"/>
                <a:cs typeface="Courier New"/>
              </a:rPr>
              <a:t> </a:t>
            </a:r>
            <a:r>
              <a:rPr dirty="0" sz="650" spc="-40">
                <a:solidFill>
                  <a:srgbClr val="629CAF"/>
                </a:solidFill>
                <a:latin typeface="Courier New"/>
                <a:cs typeface="Courier New"/>
              </a:rPr>
              <a:t>AS</a:t>
            </a:r>
            <a:r>
              <a:rPr dirty="0" sz="650" spc="-65">
                <a:solidFill>
                  <a:srgbClr val="629CAF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latin typeface="Courier New"/>
                <a:cs typeface="Courier New"/>
              </a:rPr>
              <a:t>order_qvuwtzty;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45278" y="4018355"/>
            <a:ext cx="1024255" cy="24511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 indent="46990">
              <a:lnSpc>
                <a:spcPts val="770"/>
              </a:lnSpc>
              <a:spcBef>
                <a:spcPts val="284"/>
              </a:spcBef>
            </a:pPr>
            <a:r>
              <a:rPr dirty="0" sz="800" spc="-35">
                <a:solidFill>
                  <a:srgbClr val="707070"/>
                </a:solidFill>
                <a:latin typeface="Cambria"/>
                <a:cs typeface="Cambria"/>
              </a:rPr>
              <a:t>Automatic</a:t>
            </a:r>
            <a:r>
              <a:rPr dirty="0" sz="800" spc="-10">
                <a:solidFill>
                  <a:srgbClr val="707070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777777"/>
                </a:solidFill>
                <a:latin typeface="Cambria"/>
                <a:cs typeface="Cambria"/>
              </a:rPr>
              <a:t>context</a:t>
            </a:r>
            <a:r>
              <a:rPr dirty="0" sz="800" spc="95">
                <a:solidFill>
                  <a:srgbClr val="777777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727272"/>
                </a:solidFill>
                <a:latin typeface="Cambria"/>
                <a:cs typeface="Cambria"/>
              </a:rPr>
              <a:t>help</a:t>
            </a:r>
            <a:r>
              <a:rPr dirty="0" sz="800" spc="500">
                <a:solidFill>
                  <a:srgbClr val="727272"/>
                </a:solidFill>
                <a:latin typeface="Cambria"/>
                <a:cs typeface="Cambria"/>
              </a:rPr>
              <a:t> </a:t>
            </a:r>
            <a:r>
              <a:rPr dirty="0" sz="800" spc="-30">
                <a:solidFill>
                  <a:srgbClr val="7C7C7C"/>
                </a:solidFill>
                <a:latin typeface="Cambria"/>
                <a:cs typeface="Cambria"/>
              </a:rPr>
              <a:t>disabled.</a:t>
            </a:r>
            <a:r>
              <a:rPr dirty="0" sz="800" spc="55">
                <a:solidFill>
                  <a:srgbClr val="7C7C7C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757575"/>
                </a:solidFill>
                <a:latin typeface="Cambria"/>
                <a:cs typeface="Cambria"/>
              </a:rPr>
              <a:t>Use</a:t>
            </a:r>
            <a:r>
              <a:rPr dirty="0" sz="800" spc="45">
                <a:solidFill>
                  <a:srgbClr val="757575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797979"/>
                </a:solidFill>
                <a:latin typeface="Cambria"/>
                <a:cs typeface="Cambria"/>
              </a:rPr>
              <a:t>the</a:t>
            </a:r>
            <a:r>
              <a:rPr dirty="0" sz="800" spc="-35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727272"/>
                </a:solidFill>
                <a:latin typeface="Cambria"/>
                <a:cs typeface="Cambria"/>
              </a:rPr>
              <a:t>tmlba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562603" y="4330236"/>
            <a:ext cx="10096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dirty="0" sz="650" spc="-25">
                <a:solidFill>
                  <a:srgbClr val="797979"/>
                </a:solidFill>
                <a:latin typeface="Calibri"/>
                <a:cs typeface="Calibri"/>
              </a:rPr>
              <a:t>mn</a:t>
            </a:r>
            <a:r>
              <a:rPr dirty="0" sz="650">
                <a:solidFill>
                  <a:srgbClr val="797979"/>
                </a:solidFill>
                <a:latin typeface="Calibri"/>
                <a:cs typeface="Calibri"/>
              </a:rPr>
              <a:t>	it</a:t>
            </a:r>
            <a:r>
              <a:rPr dirty="0" sz="650" spc="10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650" spc="65">
                <a:solidFill>
                  <a:srgbClr val="727272"/>
                </a:solidFill>
                <a:latin typeface="Calibri"/>
                <a:cs typeface="Calibri"/>
              </a:rPr>
              <a:t>¢aret</a:t>
            </a:r>
            <a:r>
              <a:rPr dirty="0" sz="650" spc="-1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650" spc="60">
                <a:solidFill>
                  <a:srgbClr val="858585"/>
                </a:solidFill>
                <a:latin typeface="Calibri"/>
                <a:cs typeface="Calibri"/>
              </a:rPr>
              <a:t>pasition</a:t>
            </a:r>
            <a:r>
              <a:rPr dirty="0" sz="6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650" spc="-25">
                <a:solidFill>
                  <a:srgbClr val="7E7E7E"/>
                </a:solidFill>
                <a:latin typeface="Calibri"/>
                <a:cs typeface="Calibri"/>
              </a:rPr>
              <a:t>¢u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658643" y="4415132"/>
            <a:ext cx="91122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tDggle</a:t>
            </a:r>
            <a:r>
              <a:rPr dirty="0" sz="750" spc="10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27272"/>
                </a:solidFill>
                <a:latin typeface="Calibri"/>
                <a:cs typeface="Calibri"/>
              </a:rPr>
              <a:t>automate</a:t>
            </a:r>
            <a:r>
              <a:rPr dirty="0" sz="750" spc="26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777777"/>
                </a:solidFill>
                <a:latin typeface="Calibri"/>
                <a:cs typeface="Calibri"/>
              </a:rPr>
              <a:t>tielt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2024-09-25T17:10:05Z</dcterms:created>
  <dcterms:modified xsi:type="dcterms:W3CDTF">2024-09-25T17:10:05Z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2024-09-25T00:00:00Z</vt:filetime>
  </property>
  <property fmtid="{D5CDD505-2E9C-101B-9397-08002B2CF9AE}" pid="3" name="Producer">
    <vt:lpwstr>iLovePDF</vt:lpwstr>
  </property>
</Properties>
</file>