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48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450D8-B7AD-E580-DE17-45B6890E6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CD3974-671E-C1D4-405A-12E7A501E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FA78E-70AD-C5AC-79B7-6CDD0DD0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3A676-0E6E-3BDD-9AD2-054828D2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EEEB4-0276-3D97-DF14-4CFB9874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8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A13E1-D51E-B99C-ECD9-FA4CCD6B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9A5CC-4D28-C567-9584-2CF89B731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3DF67-CEF2-4AC8-F664-09963D18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8B1CD-15F5-D635-3BC4-7FB67858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6DE93-DAB7-0ADD-D1F0-5FD51714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0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3F8B20-E766-1826-3E08-B7643C39D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41311-D8A0-ED07-5C89-42B54423B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8EBEE-A2C5-E95D-FBCD-6190C6E0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A8F88-7363-4749-9E77-653EFB29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4BFF4-8E59-D418-6E7D-0890CAFF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8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B1F4A-508C-51E0-533A-694C0ECE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6B5B3-26D6-DD89-A861-278BBE87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5776B-A629-BCC9-9023-38AE9986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0BC44-3A18-D133-846E-3422C5F8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B843D-D69F-282E-1C76-D0FCF381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9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14D12-EE82-C6C2-1F0A-CF4C7930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86153-74BD-6D14-3C86-59AFC06D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8E2CA-9564-2BED-686A-D16DA31C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3BCDF-5624-AC27-AB99-1744DC5E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12EEE-51EC-5C1B-90A8-FD7E8B0E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5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0EF7F-3139-3B02-B9C0-1BDC22D8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3A393-5D86-0936-70B8-AEE57D937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5EFC4A-1DDA-9536-E0CA-23810105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5885F-16B2-69A1-17FD-72A7F96A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0F1B64-B392-564F-109E-8372646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35CA8-74A6-BA14-E8E5-076E1F11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DC0A-DB93-30F8-7649-4637C78A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6F0E4-9938-AA7A-310F-99B8B7AB6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C0FC8-9A69-69EE-0192-8F3812CD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4D538F-FDD2-A548-E71B-38B4ACAE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69F7BB-A16A-00FB-CA51-C7C475910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E87F31-8D9D-D8F1-093C-E8CCC33F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9FA1FC-EFCB-1CF5-27DF-62A93B77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322AA-5FC4-21C4-EB0D-2AADDEC1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0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F409C-15B0-3746-FCA3-DDB6C591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17C9D-D8FB-4B9F-75FA-42BEAD46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090736-9ED3-9DA5-EB46-A6C7C91D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D23AB9-1621-4E63-1F65-1D659D8D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5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BF1CB-9DA7-9171-6A68-9287DC41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DEB3EA-4EBB-EFCE-BCF6-B1308777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EC984-9DE5-509A-A009-95CBD0C7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D2D6-F662-F83E-1291-B5509617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F77B3-2765-E646-FB58-B5BE1D6C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47600B-3536-A1A3-3F22-743C77DC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F4DEF3-EE54-5CCF-D21A-0A3F38CA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E12D3-24DD-EAA4-773D-EDD41709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CA131-6451-A4DF-035F-33FA750D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2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C6C29-CCC7-3857-C490-9BA1243A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A3082F-4C66-012B-7B5F-5566F83C5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FEDE1-F11C-CC2E-677B-78F18785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E96AA-F858-7B1B-21FC-963B4BBA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F086F-9796-41E3-1828-D9A30F81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42456C-E5BD-A56A-A544-37FFCF31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39AE32-20A3-04F2-2C4D-BD74CC60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92A7E-1AC2-2E57-81D4-5528629B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0BECC-DAEA-D088-82DA-0C37CC309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BBDA-5AAB-4A82-B6B8-300E286E029C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C1180-1807-952C-B0B4-A0C718427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42A84-D3EC-8687-156D-4222E2AF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8C9E-23DD-4406-829A-0E3F9BCA4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84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B925D90-D145-8EFD-52EF-AB151F8D6DFE}"/>
              </a:ext>
            </a:extLst>
          </p:cNvPr>
          <p:cNvGrpSpPr/>
          <p:nvPr/>
        </p:nvGrpSpPr>
        <p:grpSpPr>
          <a:xfrm>
            <a:off x="4197252" y="450697"/>
            <a:ext cx="3797495" cy="5956606"/>
            <a:chOff x="4197252" y="450697"/>
            <a:chExt cx="3797495" cy="595660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EBE560-41DF-B697-EAAA-5A56FC88C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252" y="450697"/>
              <a:ext cx="3797495" cy="595660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C05C20-AD66-AAB7-0EFA-EBCB41954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8073" y="2706970"/>
              <a:ext cx="1450410" cy="14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8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1</cp:revision>
  <dcterms:created xsi:type="dcterms:W3CDTF">2024-12-10T14:58:21Z</dcterms:created>
  <dcterms:modified xsi:type="dcterms:W3CDTF">2024-12-10T14:59:24Z</dcterms:modified>
</cp:coreProperties>
</file>