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C5B7-EA18-E0EC-663B-51B74C43C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C6B896-9B86-E749-8705-B9FE7FB1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E2CEB-5997-69CE-BE71-99651EBC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A4387-3FE2-ADB9-2B8E-8EDEEE72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CF298-C722-3D05-49E4-2C79D169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1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0115-09E8-E52F-9E06-CD4D4BD7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E166B-3B35-9471-1A48-AE06D6C9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909B-2AEB-4CAC-FCC8-F0E02792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DCDBF-21C8-7906-ECF6-295DD8C9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75035-7B1E-1308-B263-2A53311F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9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FAA422-3AE1-05F3-C008-97915498E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44E3E-FF27-81D0-BEF7-6EB9B6300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5EB75-9813-7F47-75F0-1C366643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C2359-4C22-A97C-B762-53A8BC69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15F0A-BC29-70A8-B40D-6FB3323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880F4-897B-6F53-81EF-8BEDC79F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B8E2A-469D-BA16-C23C-B57F6B8F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67117-84B3-5B72-8B8E-7A1EBB6D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81939-B62A-B24F-89C4-8C2351DC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CCB80-904D-5B37-B769-817ABDBA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5489-D30A-650A-A002-E1BC2C87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4EB1E-8712-7B0B-6162-2E0840E5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83D-30A4-7C3A-8E0E-E55A2BAE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BA771-C68E-78BC-E730-011AA13C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DA84C-4209-2965-0DFF-4BB35687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2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2C46-7C6B-1A0D-BED6-221D8617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A663A-DB91-FBC2-DAF3-46F93BB3A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3F4AF-6BEB-3A02-0CF4-5FFD91CCA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27A30-9343-725F-DC79-96AE658E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14E0E-814E-2065-5E6D-1BCDE852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2B4C96-0D42-8D21-A48B-EB80A425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0857B-8D81-CA99-6C91-A6F1B566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A95D5-1598-9E57-8AD5-2C1A466D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7E045-ACE3-F825-C9C2-C2A3EABC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087EAD-C9CD-9803-5E1C-D2AAB8BEA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84BDE-9FE0-12BF-E023-18AD6282D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6E361-6C73-D11E-DA12-5F5A4AB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89619-298A-8C4F-E91F-3710A579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F3E5CF-8162-1786-429F-FBFEAEFE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0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A0EFE-15EC-292C-3B3B-78606DA6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2CF9FF-366E-42C0-4077-B43DCBFB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2C5203-110C-0073-37D0-B4B5BC87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38261D-68ED-ACC2-BAE0-F9CB2F86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5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B50064-5E10-0D03-88BF-13D89DB9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B6F68B-826E-C0AC-59A8-AC786819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6FDC5-D9CB-7901-72C3-3DC6860B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9603-515F-6CAF-BE1C-9022617A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C62C7-4578-EBAE-68E7-CC42004B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0ED07-8113-7754-0BD7-0F09A885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34D3B-B759-4601-A640-C6D4E40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ED244-E642-4A8B-7EDF-E717065D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6E184-18DD-77EC-5CFB-E3B70DE6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A7A7-F40E-62B7-95C9-4C09DBE7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460BD-BDEB-FF89-E74B-0D0F555F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E5138-9548-F2AC-13A1-0711F3357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2C2DD-DC8F-07BC-EB79-73C7B02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FE1E-7F46-15D4-5EFA-125F2EF4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F4E01-B3CC-0D73-A65C-A3C87FC1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564EBA-C8BB-7C22-F522-0B7E1960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20E45-B3A4-D0AB-88C0-CF62A5DE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9FF16-3990-5AFF-5318-1F8EF606C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878D-9ACF-4F46-8D77-764BE7DB0296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FB0C7-A113-FCFD-7981-83DA761CF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F0B4-634B-0438-62E9-171DFCDCD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144F-F3F7-4317-AB48-49550310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3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aliyun.com/trainingcamp/351510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.aliyun.com/trainingcamp/351460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aliyun.com/trainingcamp/351510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aliyun.com/trainingcamp/351460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8BACB2-EE9E-B3DA-69CB-508674BA618F}"/>
              </a:ext>
            </a:extLst>
          </p:cNvPr>
          <p:cNvSpPr txBox="1"/>
          <p:nvPr/>
        </p:nvSpPr>
        <p:spPr>
          <a:xfrm>
            <a:off x="720999" y="488612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搜索 </a:t>
            </a:r>
            <a:r>
              <a:rPr lang="zh-CN" altLang="en-US" sz="2400" b="1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阿里云培训中心</a:t>
            </a:r>
            <a:r>
              <a:rPr lang="zh-CN" altLang="en-US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CCF2E5-A917-E924-B4FC-438C586B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43" y="1283574"/>
            <a:ext cx="7473085" cy="4961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6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4045177-45D8-3C8F-B54E-8EAAF9FB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00" y="943759"/>
            <a:ext cx="7317242" cy="5468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E41BF52-0E87-3D78-2599-5A8DB276CCCC}"/>
              </a:ext>
            </a:extLst>
          </p:cNvPr>
          <p:cNvSpPr txBox="1"/>
          <p:nvPr/>
        </p:nvSpPr>
        <p:spPr>
          <a:xfrm>
            <a:off x="697248" y="36392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支付宝</a:t>
            </a:r>
            <a:r>
              <a:rPr lang="en-US" altLang="zh-CN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手机</a:t>
            </a:r>
            <a:r>
              <a:rPr lang="en-US" altLang="zh-CN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ea typeface="霞鹜文楷 Light" panose="02020400000000000000" pitchFamily="18" charset="-122"/>
              </a:rPr>
              <a:t>登录即可</a:t>
            </a:r>
          </a:p>
        </p:txBody>
      </p:sp>
    </p:spTree>
    <p:extLst>
      <p:ext uri="{BB962C8B-B14F-4D97-AF65-F5344CB8AC3E}">
        <p14:creationId xmlns:p14="http://schemas.microsoft.com/office/powerpoint/2010/main" val="31438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FEEE69-6A52-3D67-AA5D-759AADC5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" y="665018"/>
            <a:ext cx="11812967" cy="43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8FE07F3-65C9-0610-54E4-90A09BC5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034"/>
          <a:stretch/>
        </p:blipFill>
        <p:spPr>
          <a:xfrm>
            <a:off x="4376027" y="2389161"/>
            <a:ext cx="7303356" cy="4146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BE6ED4-160B-B328-90E9-79261A720DC4}"/>
              </a:ext>
            </a:extLst>
          </p:cNvPr>
          <p:cNvSpPr txBox="1"/>
          <p:nvPr/>
        </p:nvSpPr>
        <p:spPr>
          <a:xfrm>
            <a:off x="843148" y="391885"/>
            <a:ext cx="778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选择 </a:t>
            </a:r>
            <a:r>
              <a:rPr lang="zh-CN" altLang="en-US" sz="2000" b="1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云原生进阶训练营</a:t>
            </a:r>
            <a:r>
              <a:rPr lang="zh-CN" altLang="en-US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 和 </a:t>
            </a:r>
            <a:r>
              <a:rPr lang="zh-CN" altLang="en-US" sz="2000" b="1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基于百炼平台构建智能体应用商品训练营</a:t>
            </a:r>
            <a:endParaRPr lang="zh-CN" altLang="en-US" b="1" dirty="0">
              <a:latin typeface="霞鹜文楷 Light" panose="02020400000000000000" pitchFamily="18" charset="-122"/>
              <a:ea typeface="霞鹜文楷 Light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05019F-771E-FE43-50FE-86E5E473F235}"/>
              </a:ext>
            </a:extLst>
          </p:cNvPr>
          <p:cNvSpPr txBox="1"/>
          <p:nvPr/>
        </p:nvSpPr>
        <p:spPr>
          <a:xfrm>
            <a:off x="843148" y="791995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云原生进阶训练营</a:t>
            </a:r>
            <a:endParaRPr lang="en-US" altLang="zh-CN" dirty="0">
              <a:latin typeface="霞鹜文楷 Light" panose="02020400000000000000" pitchFamily="18" charset="-122"/>
              <a:ea typeface="霞鹜文楷 Light" panose="02020400000000000000" pitchFamily="18" charset="-122"/>
              <a:hlinkClick r:id="rId3"/>
            </a:endParaRPr>
          </a:p>
          <a:p>
            <a:r>
              <a:rPr lang="zh-CN" altLang="en-US" dirty="0">
                <a:hlinkClick r:id="rId3"/>
              </a:rPr>
              <a:t>https://edu.aliyun.com/trainingcamp/3515100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F0E95E-97A2-1A10-37EA-4B62CDD6B9A0}"/>
              </a:ext>
            </a:extLst>
          </p:cNvPr>
          <p:cNvSpPr txBox="1"/>
          <p:nvPr/>
        </p:nvSpPr>
        <p:spPr>
          <a:xfrm>
            <a:off x="843148" y="1465608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基于百炼平台构建智能体应用商品训练营</a:t>
            </a:r>
            <a:endParaRPr lang="en-US" altLang="zh-CN" dirty="0">
              <a:hlinkClick r:id="rId4"/>
            </a:endParaRPr>
          </a:p>
          <a:p>
            <a:r>
              <a:rPr lang="zh-CN" altLang="en-US" dirty="0">
                <a:hlinkClick r:id="rId4"/>
              </a:rPr>
              <a:t>https://edu.aliyun.com/trainingcamp/3514604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59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4E8B88-CBBA-90B3-8811-8273E845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399" b="64239"/>
          <a:stretch/>
        </p:blipFill>
        <p:spPr>
          <a:xfrm>
            <a:off x="2701637" y="765079"/>
            <a:ext cx="7423626" cy="2524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01A739-40FF-C741-24C6-3CC95EF3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37" y="3686656"/>
            <a:ext cx="7423626" cy="2427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4C27B6-EA14-9206-1C34-126993C61D0A}"/>
              </a:ext>
            </a:extLst>
          </p:cNvPr>
          <p:cNvSpPr txBox="1"/>
          <p:nvPr/>
        </p:nvSpPr>
        <p:spPr>
          <a:xfrm>
            <a:off x="516576" y="26840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找不到的话可以搜索，“内容类型”点“全部”</a:t>
            </a:r>
          </a:p>
        </p:txBody>
      </p:sp>
    </p:spTree>
    <p:extLst>
      <p:ext uri="{BB962C8B-B14F-4D97-AF65-F5344CB8AC3E}">
        <p14:creationId xmlns:p14="http://schemas.microsoft.com/office/powerpoint/2010/main" val="211534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CE4DCA-79EF-6966-E3E6-B5739E363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8" y="1347913"/>
            <a:ext cx="6241325" cy="51396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C7EA1A-0952-66D5-DF13-0A62783DE235}"/>
              </a:ext>
            </a:extLst>
          </p:cNvPr>
          <p:cNvSpPr txBox="1"/>
          <p:nvPr/>
        </p:nvSpPr>
        <p:spPr>
          <a:xfrm>
            <a:off x="712519" y="370421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云原生进阶训练营</a:t>
            </a:r>
            <a:endParaRPr lang="en-US" altLang="zh-CN" dirty="0">
              <a:latin typeface="霞鹜文楷 Light" panose="02020400000000000000" pitchFamily="18" charset="-122"/>
              <a:ea typeface="霞鹜文楷 Light" panose="02020400000000000000" pitchFamily="18" charset="-122"/>
              <a:hlinkClick r:id="rId3"/>
            </a:endParaRPr>
          </a:p>
          <a:p>
            <a:r>
              <a:rPr lang="zh-CN" altLang="en-US" dirty="0">
                <a:hlinkClick r:id="rId3"/>
              </a:rPr>
              <a:t>https://edu.aliyun.com/trainingcamp/3515100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7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B37AA-945E-7398-45E9-E2FC247E3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F187E98-E14E-08CB-4222-7BB1CC3E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107" y="1407226"/>
            <a:ext cx="7425288" cy="50210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5AC6CD-9F5A-3F3F-2C44-6203F465C38B}"/>
              </a:ext>
            </a:extLst>
          </p:cNvPr>
          <p:cNvSpPr txBox="1"/>
          <p:nvPr/>
        </p:nvSpPr>
        <p:spPr>
          <a:xfrm>
            <a:off x="712519" y="370421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霞鹜文楷 Light" panose="02020400000000000000" pitchFamily="18" charset="-122"/>
                <a:ea typeface="霞鹜文楷 Light" panose="02020400000000000000" pitchFamily="18" charset="-122"/>
              </a:rPr>
              <a:t>基于百炼平台构建智能体应用商品训练营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https://edu.aliyun.com/trainingcamp/3514604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0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9A26F-6008-2F7C-E3FE-164139F4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6F4CEF-F0B1-8CFC-992D-A0CBB85F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3" y="0"/>
            <a:ext cx="1038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宽屏</PresentationFormat>
  <Paragraphs>12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霞鹜文楷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3</cp:revision>
  <dcterms:created xsi:type="dcterms:W3CDTF">2024-12-04T07:19:10Z</dcterms:created>
  <dcterms:modified xsi:type="dcterms:W3CDTF">2024-12-04T07:47:12Z</dcterms:modified>
</cp:coreProperties>
</file>