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3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5B2D-B7FC-31B2-7367-1BB52B22D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4ADCC-2AFA-AA9F-169E-FE2DB67FF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FC9E1-CB29-EAAE-57BB-A6D82E48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02988-5F39-1A4E-89CE-88897CC9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D7C01-8478-7A72-6558-ED2B2CE9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BD775-DCC7-8603-2BCE-0E6E337F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08919-26E2-F8D3-05A9-872867AC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74B3F-F3A9-B88B-3E2E-C4F3F5E6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B2791-8DF8-9327-8460-724DBC1F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09C5B-4B10-F007-2B18-AB93AE7C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7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EC000B-9CDF-AA5B-3817-470E06A91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B6D4D-1653-94BB-87D4-47D31A858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E59E8-07F9-FED9-6C9D-F0531FE3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BE03B-99B2-BA0B-1157-B092EB55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31FB0-F327-F4D9-9144-FFB7819F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D864B-652C-E99D-24F9-762F183D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135B3-AB6B-49F9-F9AC-8627FB7A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51C3B-C14A-653B-6BF6-81D84A11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FB3BE-B45B-F7F5-84FB-960FD4C4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71CCD-7F82-9E75-010C-D0479FDB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E13B-F63F-241C-89C3-F6959C9C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527BA-2A1A-29A1-1916-578B92F7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AC87A-4AB9-2014-3A85-9F021D60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CC56A-D92F-1D62-6B8C-170124D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6EF19-459D-3479-05C6-9D7B3BA5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3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EA2D-4306-10BC-F3CF-81D55162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58F64-000F-67EB-A68E-5039BA76F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2D57F-AD55-6A44-E3AB-EB56F240E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72FB9-2FDC-E59C-4195-16AE79EC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16D24-5CB9-961F-4088-87B22AEA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183F0-307D-8DEF-9BB1-9E44106C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9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0ED71-9905-E713-CC16-5AD7BD3D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CB551-0774-90BE-07D4-DBBB34E4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955BE-5FA5-B2F9-1267-5BD646EC9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B995E3-5FCA-8FFB-B7D3-87CB6C2D6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75A8B0-FE53-3E3A-DFCE-049D80EC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D327E0-8CFD-89E7-5C35-300774A1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7C8DE3-FA6D-26D1-C0D8-02874D71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29B408-2514-2848-DBCF-01430B7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310A0-A4E2-AA45-98F1-47DEEF45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8801B-F131-9A01-0DA2-65A3191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803A0D-9B0B-53E5-F451-86E1DCC7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6D9E69-766E-FF7A-2E63-D2E5EACC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5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48D97-80CD-618E-DC52-F1D9F214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33C56-5492-BB12-8FB3-DF4D0383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20A33-C4E6-66A4-5A1C-8CB5E8A6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41F44-8B27-D2FF-161B-9C53533D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4DFB7-BB60-7C8D-CD9C-DF39E242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DA5146-B6E1-B26C-CA57-F5458BF3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DDE05-D4A6-2248-6D39-34BF32EF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B9C99-AFF3-FC01-4E55-00830B89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B977C-EE90-EE9B-2400-A6C17AB5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5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1C005-08F9-2D02-61F0-C49F4825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D2C47A-8865-18F2-3BA6-F0B4B741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22148-97F0-6CBB-D9D8-964AD75CB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C64FD-A72D-C588-A5E0-614188D9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E7FA8-E802-B378-341D-964C0ADA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62176-E06F-FC05-5304-CF6BBA4D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08280E-4F93-7357-D316-2E6FC35B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F7D29-905C-9E34-BDA7-4151D178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9CB1-7F90-ABCD-9F8E-BD35AA192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3478-BB20-4C81-B62C-3AA8C680B23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CCD82-B66A-1A76-A48A-F3ADB2504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ABC68-799D-8AD4-6F12-3AE736668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1AC0-9DA1-4850-AFC1-C74B32CD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8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DED8BA-FE6F-13DA-5969-A85036A1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7" y="0"/>
            <a:ext cx="1028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B9F39FF-9EF3-FC65-7772-53051C0E0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5AED528-1955-B14A-1E8C-FEF6DB3E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2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D4164EC-FB35-D7B2-F471-85FE65F8F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1</cp:revision>
  <dcterms:created xsi:type="dcterms:W3CDTF">2024-12-09T05:35:39Z</dcterms:created>
  <dcterms:modified xsi:type="dcterms:W3CDTF">2024-12-09T05:36:37Z</dcterms:modified>
</cp:coreProperties>
</file>