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9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8EA3C-8457-EEBC-B6C9-2C9F793B68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DE616E-5E9E-FF87-6800-5EB1F6986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6EAF12-174C-42AC-CE4C-7A312F869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1F73-C8A6-422C-80B0-76600FFF648A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BD33B9-5EF8-D70D-DE81-9F4EB63F7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439D20-FBCC-99C9-994A-CDD0FD9B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2A1D-0AFB-4EB7-9BFA-1C1A64EC9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77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B2A3C-7460-4073-4728-AE6CB54FB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127BCB-757E-E8A9-846B-8FF03A40D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5EA9B3-3FD2-BA84-93AC-B76A3534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1F73-C8A6-422C-80B0-76600FFF648A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D07CD3-9235-8CEC-860D-E039C208A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B2F459-0EDA-4B61-6452-6234169DA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2A1D-0AFB-4EB7-9BFA-1C1A64EC9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637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B6F26B-2A0B-2AAC-6380-83A6DF8A7B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1022FA-2CFB-9E9E-F60C-9937114DA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612259-BF3F-0B27-AA4B-65E4C2015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1F73-C8A6-422C-80B0-76600FFF648A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19D9B0-C750-087C-D3FC-3EF9C9644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EDC633-8476-280E-03ED-9E67EDD9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2A1D-0AFB-4EB7-9BFA-1C1A64EC9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059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4B655A-DD8D-C4C7-1214-A04BB632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6A61A0-CDC3-840E-8614-96BD922B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AA0905-CC54-A2FD-4B27-1D97054C2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1F73-C8A6-422C-80B0-76600FFF648A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391DA1-21EA-7F1D-E732-542B9669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60200C-F910-9E1A-CBE5-ADC98269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2A1D-0AFB-4EB7-9BFA-1C1A64EC9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78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860CD-C3E2-5FEF-A325-6A2CCEEBE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16627D-E4E1-7D68-EDFA-6D093E43A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6710E8-529D-F348-4026-277B5D88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1F73-C8A6-422C-80B0-76600FFF648A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CFFBD4-50A8-17D2-F898-250192F6A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4503CA-0F80-9C41-98B3-F45E967A8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2A1D-0AFB-4EB7-9BFA-1C1A64EC9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28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53C65-B4FA-A92B-8B82-841892F9C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E635A0-A6CA-BBB0-638B-9F438FBCF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5453DA-6890-B6DD-7ABF-BFC3BA806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67884B-30B2-3EF2-1F32-A9452956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1F73-C8A6-422C-80B0-76600FFF648A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74D35F-2C7F-CDF0-1F4F-D2D8488B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EA5D0A-A61B-2951-B8AB-21FC49F4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2A1D-0AFB-4EB7-9BFA-1C1A64EC9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09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091AC-517B-B2C6-08F9-C5820F148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7216AA-4335-ADAC-9498-B5B66D484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39AFED-8E9F-AD15-920C-938A1FC8E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7B96A42-87DA-7599-D855-F195CB239A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C08CB5-B5D1-7AA5-2B8D-49B3265B8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BA71A1-DD44-C232-03C6-B24B6EF16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1F73-C8A6-422C-80B0-76600FFF648A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9B2A31-5563-DB57-2DE8-26F235A2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D22C8AF-2A1F-55B0-40EA-142E35DD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2A1D-0AFB-4EB7-9BFA-1C1A64EC9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84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A104ED-1233-6F5B-794E-CD5D6F094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00B88D-10B1-75AC-9D5F-44CFE9EEF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1F73-C8A6-422C-80B0-76600FFF648A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58C8E8-FC80-497B-74BA-B82FE1262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349D51-5D7E-318A-C793-3A793760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2A1D-0AFB-4EB7-9BFA-1C1A64EC9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1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2E6629-2B03-09CE-3B62-58E3B3D12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1F73-C8A6-422C-80B0-76600FFF648A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A73538-C0F2-6593-C167-EBC7A3A42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9D014F-2FAB-DDF1-1C98-74F2C27B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2A1D-0AFB-4EB7-9BFA-1C1A64EC9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11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8D888-0537-B368-1178-319B00701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12838-4A1E-7782-F511-3F207A9EE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06DA6D-F157-D3ED-C4C0-6C68F928C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A047AA-0D26-CE52-928A-67D8D4DE5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1F73-C8A6-422C-80B0-76600FFF648A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CE7360-37AB-87CB-1D54-8F0FC2BD7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0544B5-6804-B840-338F-82FB7996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2A1D-0AFB-4EB7-9BFA-1C1A64EC9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209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FB4741-3452-5373-792D-7099D30D7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EDB0C7-A3BF-E1A6-5749-2599F1834E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EC9A2F-ED80-9CD2-9022-91B791CC2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DE1B9F-3D11-5C8D-0D33-715109B13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91F73-C8A6-422C-80B0-76600FFF648A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699F30-E001-702B-EF98-774420BE8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CA3538-4845-5EA2-45BF-6C37D703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2A1D-0AFB-4EB7-9BFA-1C1A64EC9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0DC1D9-B6F9-CFD5-D8FE-3142A3119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ADC657-1252-B5AB-C044-8E13AF1FA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D10F0E-1471-BBFC-2485-4BC33EF8B1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91F73-C8A6-422C-80B0-76600FFF648A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5CD785-ED41-C5E0-395D-7A8BB22F0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BA1ED4-17D9-309D-31AB-8194A6255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F2A1D-0AFB-4EB7-9BFA-1C1A64EC97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97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73AD361A-3BE0-42D1-572D-D79431829B6E}"/>
              </a:ext>
            </a:extLst>
          </p:cNvPr>
          <p:cNvSpPr/>
          <p:nvPr/>
        </p:nvSpPr>
        <p:spPr>
          <a:xfrm>
            <a:off x="3970750" y="1302708"/>
            <a:ext cx="1290181" cy="71398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C36D849-AB7D-0C2B-2858-2D14796A1348}"/>
              </a:ext>
            </a:extLst>
          </p:cNvPr>
          <p:cNvSpPr/>
          <p:nvPr/>
        </p:nvSpPr>
        <p:spPr>
          <a:xfrm>
            <a:off x="3970750" y="3870545"/>
            <a:ext cx="1290181" cy="71398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CN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CF5F99F-AF6D-E3A3-8E09-4B49E14E19E6}"/>
              </a:ext>
            </a:extLst>
          </p:cNvPr>
          <p:cNvSpPr/>
          <p:nvPr/>
        </p:nvSpPr>
        <p:spPr>
          <a:xfrm>
            <a:off x="6726476" y="1302708"/>
            <a:ext cx="1290181" cy="71398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60267B2-03A7-BA23-04F0-D6AE3211F467}"/>
              </a:ext>
            </a:extLst>
          </p:cNvPr>
          <p:cNvSpPr/>
          <p:nvPr/>
        </p:nvSpPr>
        <p:spPr>
          <a:xfrm>
            <a:off x="6726477" y="3870545"/>
            <a:ext cx="1290181" cy="71398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en-US" altLang="zh-CN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2B8BCAE-A440-44BE-9217-B40C2CB11EC9}"/>
              </a:ext>
            </a:extLst>
          </p:cNvPr>
          <p:cNvSpPr/>
          <p:nvPr/>
        </p:nvSpPr>
        <p:spPr>
          <a:xfrm>
            <a:off x="2116898" y="425886"/>
            <a:ext cx="889348" cy="4947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x1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43D7AD-85ED-3AA4-9F81-8105036FB2D6}"/>
              </a:ext>
            </a:extLst>
          </p:cNvPr>
          <p:cNvSpPr/>
          <p:nvPr/>
        </p:nvSpPr>
        <p:spPr>
          <a:xfrm>
            <a:off x="2116898" y="1196236"/>
            <a:ext cx="889348" cy="4947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x2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17FA799-4CA1-021A-EF76-BB68C4AC44D0}"/>
              </a:ext>
            </a:extLst>
          </p:cNvPr>
          <p:cNvSpPr/>
          <p:nvPr/>
        </p:nvSpPr>
        <p:spPr>
          <a:xfrm>
            <a:off x="2116898" y="2026085"/>
            <a:ext cx="889348" cy="4947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x3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D4533D2-3E04-C397-A941-1A0CA4B7A65F}"/>
              </a:ext>
            </a:extLst>
          </p:cNvPr>
          <p:cNvSpPr/>
          <p:nvPr/>
        </p:nvSpPr>
        <p:spPr>
          <a:xfrm>
            <a:off x="2116898" y="2855935"/>
            <a:ext cx="889348" cy="4947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x4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38F5EA4-A0F7-317B-23AF-3B1CB58AFF6E}"/>
              </a:ext>
            </a:extLst>
          </p:cNvPr>
          <p:cNvSpPr/>
          <p:nvPr/>
        </p:nvSpPr>
        <p:spPr>
          <a:xfrm>
            <a:off x="2116898" y="3958226"/>
            <a:ext cx="889348" cy="4947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x5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2FB6864-0913-93C7-D301-C8D7C981B9C6}"/>
              </a:ext>
            </a:extLst>
          </p:cNvPr>
          <p:cNvSpPr/>
          <p:nvPr/>
        </p:nvSpPr>
        <p:spPr>
          <a:xfrm>
            <a:off x="2116898" y="4728577"/>
            <a:ext cx="889348" cy="4947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x6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4A105A8-7CE5-853D-8B1F-32A3C30FE4C2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5260931" y="1659700"/>
            <a:ext cx="146554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C5683655-EBC1-27B9-6A29-FBD20F08D12E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5260931" y="1659700"/>
            <a:ext cx="1465546" cy="256783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E5D7748-906E-C6E6-B7E7-9D1E537BCBF0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5260931" y="1659700"/>
            <a:ext cx="1465545" cy="256783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31B4630-54EC-3B1A-1457-C7AB3E1E590C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260931" y="4227537"/>
            <a:ext cx="1465546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71E7C2A-9B6A-9974-6052-A7C9D376F7A2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>
            <a:off x="7371567" y="2016692"/>
            <a:ext cx="1" cy="1853853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89E2E1B-E1AC-269B-CEDC-A10C7BB791F2}"/>
              </a:ext>
            </a:extLst>
          </p:cNvPr>
          <p:cNvCxnSpPr>
            <a:cxnSpLocks/>
            <a:stCxn id="4" idx="2"/>
            <a:endCxn id="8" idx="3"/>
          </p:cNvCxnSpPr>
          <p:nvPr/>
        </p:nvCxnSpPr>
        <p:spPr>
          <a:xfrm flipH="1" flipV="1">
            <a:off x="3006246" y="673276"/>
            <a:ext cx="964504" cy="98642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1503BB6-B3C2-B963-DA19-AC965430FCCA}"/>
              </a:ext>
            </a:extLst>
          </p:cNvPr>
          <p:cNvCxnSpPr>
            <a:cxnSpLocks/>
            <a:stCxn id="5" idx="2"/>
            <a:endCxn id="13" idx="3"/>
          </p:cNvCxnSpPr>
          <p:nvPr/>
        </p:nvCxnSpPr>
        <p:spPr>
          <a:xfrm flipH="1">
            <a:off x="3006246" y="4227537"/>
            <a:ext cx="964504" cy="74843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B351171B-0211-3D17-1CAB-4E22781EA413}"/>
              </a:ext>
            </a:extLst>
          </p:cNvPr>
          <p:cNvCxnSpPr>
            <a:cxnSpLocks/>
            <a:stCxn id="4" idx="2"/>
            <a:endCxn id="10" idx="3"/>
          </p:cNvCxnSpPr>
          <p:nvPr/>
        </p:nvCxnSpPr>
        <p:spPr>
          <a:xfrm flipH="1">
            <a:off x="3006246" y="1659700"/>
            <a:ext cx="964504" cy="61377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09A350F-AA39-2D30-FCB2-E6DE491DC270}"/>
              </a:ext>
            </a:extLst>
          </p:cNvPr>
          <p:cNvCxnSpPr>
            <a:cxnSpLocks/>
            <a:stCxn id="4" idx="2"/>
            <a:endCxn id="9" idx="3"/>
          </p:cNvCxnSpPr>
          <p:nvPr/>
        </p:nvCxnSpPr>
        <p:spPr>
          <a:xfrm flipH="1" flipV="1">
            <a:off x="3006246" y="1443626"/>
            <a:ext cx="964504" cy="21607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5EA1DA41-041D-F722-1C53-861D3C0EF02C}"/>
              </a:ext>
            </a:extLst>
          </p:cNvPr>
          <p:cNvCxnSpPr>
            <a:cxnSpLocks/>
            <a:stCxn id="4" idx="2"/>
            <a:endCxn id="11" idx="3"/>
          </p:cNvCxnSpPr>
          <p:nvPr/>
        </p:nvCxnSpPr>
        <p:spPr>
          <a:xfrm flipH="1">
            <a:off x="3006246" y="1659700"/>
            <a:ext cx="964504" cy="144362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A601ADE1-5F62-7D9D-CD2B-7DE85828EAB2}"/>
              </a:ext>
            </a:extLst>
          </p:cNvPr>
          <p:cNvCxnSpPr>
            <a:cxnSpLocks/>
            <a:stCxn id="5" idx="2"/>
            <a:endCxn id="12" idx="3"/>
          </p:cNvCxnSpPr>
          <p:nvPr/>
        </p:nvCxnSpPr>
        <p:spPr>
          <a:xfrm flipH="1" flipV="1">
            <a:off x="3006246" y="4205616"/>
            <a:ext cx="964504" cy="2192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弧形 50">
            <a:extLst>
              <a:ext uri="{FF2B5EF4-FFF2-40B4-BE49-F238E27FC236}">
                <a16:creationId xmlns:a16="http://schemas.microsoft.com/office/drawing/2014/main" id="{81D12EC6-A796-30E4-CEC7-13DBDD72685C}"/>
              </a:ext>
            </a:extLst>
          </p:cNvPr>
          <p:cNvSpPr/>
          <p:nvPr/>
        </p:nvSpPr>
        <p:spPr>
          <a:xfrm flipH="1">
            <a:off x="4296427" y="2016691"/>
            <a:ext cx="544883" cy="1869511"/>
          </a:xfrm>
          <a:prstGeom prst="arc">
            <a:avLst>
              <a:gd name="adj1" fmla="val 16200000"/>
              <a:gd name="adj2" fmla="val 5204776"/>
            </a:avLst>
          </a:prstGeom>
          <a:ln>
            <a:solidFill>
              <a:schemeClr val="tx1">
                <a:lumMod val="95000"/>
                <a:lumOff val="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AFBBA214-3F7E-A409-8E3D-AFAF7B3C6757}"/>
              </a:ext>
            </a:extLst>
          </p:cNvPr>
          <p:cNvSpPr/>
          <p:nvPr/>
        </p:nvSpPr>
        <p:spPr>
          <a:xfrm>
            <a:off x="8809973" y="771915"/>
            <a:ext cx="889348" cy="4947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y1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49EBC3C-BC56-379F-27FB-9FC501998A2D}"/>
              </a:ext>
            </a:extLst>
          </p:cNvPr>
          <p:cNvSpPr/>
          <p:nvPr/>
        </p:nvSpPr>
        <p:spPr>
          <a:xfrm>
            <a:off x="8809973" y="1640597"/>
            <a:ext cx="889348" cy="4947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y2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909FD13-6B08-9951-DCF7-60E39B0DADBC}"/>
              </a:ext>
            </a:extLst>
          </p:cNvPr>
          <p:cNvSpPr/>
          <p:nvPr/>
        </p:nvSpPr>
        <p:spPr>
          <a:xfrm>
            <a:off x="8809973" y="2548264"/>
            <a:ext cx="889348" cy="4947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y3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10C49B9-990F-D267-F600-BA2AA28DB728}"/>
              </a:ext>
            </a:extLst>
          </p:cNvPr>
          <p:cNvSpPr/>
          <p:nvPr/>
        </p:nvSpPr>
        <p:spPr>
          <a:xfrm>
            <a:off x="8809973" y="3982757"/>
            <a:ext cx="889348" cy="4947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y4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A24A749-117A-B924-9AFA-3270CF788C80}"/>
              </a:ext>
            </a:extLst>
          </p:cNvPr>
          <p:cNvCxnSpPr>
            <a:cxnSpLocks/>
            <a:stCxn id="6" idx="6"/>
            <a:endCxn id="52" idx="1"/>
          </p:cNvCxnSpPr>
          <p:nvPr/>
        </p:nvCxnSpPr>
        <p:spPr>
          <a:xfrm flipV="1">
            <a:off x="8016657" y="1019305"/>
            <a:ext cx="793316" cy="64039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4CD4FD41-05E0-1C60-5C59-8D910770BBF4}"/>
              </a:ext>
            </a:extLst>
          </p:cNvPr>
          <p:cNvCxnSpPr>
            <a:cxnSpLocks/>
            <a:stCxn id="6" idx="6"/>
            <a:endCxn id="53" idx="1"/>
          </p:cNvCxnSpPr>
          <p:nvPr/>
        </p:nvCxnSpPr>
        <p:spPr>
          <a:xfrm>
            <a:off x="8016657" y="1659700"/>
            <a:ext cx="793316" cy="228287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D165ECC8-BECF-13B8-06A6-3C7FBAD63448}"/>
              </a:ext>
            </a:extLst>
          </p:cNvPr>
          <p:cNvCxnSpPr>
            <a:cxnSpLocks/>
            <a:stCxn id="6" idx="6"/>
            <a:endCxn id="54" idx="1"/>
          </p:cNvCxnSpPr>
          <p:nvPr/>
        </p:nvCxnSpPr>
        <p:spPr>
          <a:xfrm>
            <a:off x="8016657" y="1659700"/>
            <a:ext cx="793316" cy="1135954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836559AE-D17A-DAD3-B324-DDAECFE03D8A}"/>
              </a:ext>
            </a:extLst>
          </p:cNvPr>
          <p:cNvCxnSpPr>
            <a:cxnSpLocks/>
            <a:stCxn id="7" idx="6"/>
            <a:endCxn id="55" idx="1"/>
          </p:cNvCxnSpPr>
          <p:nvPr/>
        </p:nvCxnSpPr>
        <p:spPr>
          <a:xfrm>
            <a:off x="8016658" y="4227537"/>
            <a:ext cx="793315" cy="261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D65B682A-F9C0-B4EE-A219-809C57673AF0}"/>
              </a:ext>
            </a:extLst>
          </p:cNvPr>
          <p:cNvSpPr/>
          <p:nvPr/>
        </p:nvSpPr>
        <p:spPr>
          <a:xfrm>
            <a:off x="953717" y="425885"/>
            <a:ext cx="494780" cy="49478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altLang="zh-CN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8E9639F5-1BA1-5C88-05BB-4180C05ADB86}"/>
              </a:ext>
            </a:extLst>
          </p:cNvPr>
          <p:cNvSpPr/>
          <p:nvPr/>
        </p:nvSpPr>
        <p:spPr>
          <a:xfrm>
            <a:off x="953717" y="1218157"/>
            <a:ext cx="494780" cy="49478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altLang="zh-CN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204D160E-A7CD-B39C-8452-6759691B2C7A}"/>
              </a:ext>
            </a:extLst>
          </p:cNvPr>
          <p:cNvSpPr/>
          <p:nvPr/>
        </p:nvSpPr>
        <p:spPr>
          <a:xfrm>
            <a:off x="953717" y="2026084"/>
            <a:ext cx="494780" cy="49478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altLang="zh-CN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4AA31844-7A68-EF00-868F-FD552608B966}"/>
              </a:ext>
            </a:extLst>
          </p:cNvPr>
          <p:cNvSpPr/>
          <p:nvPr/>
        </p:nvSpPr>
        <p:spPr>
          <a:xfrm>
            <a:off x="953717" y="2855935"/>
            <a:ext cx="494780" cy="49478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altLang="zh-CN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2CDF743E-14FE-D08E-55A5-5B12E54FD64B}"/>
              </a:ext>
            </a:extLst>
          </p:cNvPr>
          <p:cNvSpPr/>
          <p:nvPr/>
        </p:nvSpPr>
        <p:spPr>
          <a:xfrm>
            <a:off x="953717" y="3958225"/>
            <a:ext cx="494780" cy="49478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altLang="zh-CN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B6B8769E-64AC-F88A-5855-340AC3279954}"/>
              </a:ext>
            </a:extLst>
          </p:cNvPr>
          <p:cNvSpPr/>
          <p:nvPr/>
        </p:nvSpPr>
        <p:spPr>
          <a:xfrm>
            <a:off x="953717" y="4728576"/>
            <a:ext cx="494780" cy="49478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δ</a:t>
            </a:r>
            <a:r>
              <a:rPr lang="en-US" altLang="zh-CN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65905C9A-C588-64E2-9E33-0172036E259C}"/>
              </a:ext>
            </a:extLst>
          </p:cNvPr>
          <p:cNvSpPr/>
          <p:nvPr/>
        </p:nvSpPr>
        <p:spPr>
          <a:xfrm>
            <a:off x="10492637" y="771914"/>
            <a:ext cx="494780" cy="49478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altLang="zh-CN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椭圆 74">
            <a:extLst>
              <a:ext uri="{FF2B5EF4-FFF2-40B4-BE49-F238E27FC236}">
                <a16:creationId xmlns:a16="http://schemas.microsoft.com/office/drawing/2014/main" id="{AE2DE76E-9369-7715-C30C-B89C525C24F4}"/>
              </a:ext>
            </a:extLst>
          </p:cNvPr>
          <p:cNvSpPr/>
          <p:nvPr/>
        </p:nvSpPr>
        <p:spPr>
          <a:xfrm>
            <a:off x="10492637" y="1640596"/>
            <a:ext cx="494780" cy="49478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altLang="zh-CN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椭圆 75">
            <a:extLst>
              <a:ext uri="{FF2B5EF4-FFF2-40B4-BE49-F238E27FC236}">
                <a16:creationId xmlns:a16="http://schemas.microsoft.com/office/drawing/2014/main" id="{40859C19-C05A-7071-9102-62966920709B}"/>
              </a:ext>
            </a:extLst>
          </p:cNvPr>
          <p:cNvSpPr/>
          <p:nvPr/>
        </p:nvSpPr>
        <p:spPr>
          <a:xfrm>
            <a:off x="10492637" y="2548263"/>
            <a:ext cx="494780" cy="49478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altLang="zh-CN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C54191B6-9A79-85D0-0FFE-1823FD2D4CF4}"/>
              </a:ext>
            </a:extLst>
          </p:cNvPr>
          <p:cNvSpPr/>
          <p:nvPr/>
        </p:nvSpPr>
        <p:spPr>
          <a:xfrm>
            <a:off x="10492637" y="3982756"/>
            <a:ext cx="494780" cy="494780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ε</a:t>
            </a:r>
            <a:r>
              <a:rPr lang="en-US" altLang="zh-CN" sz="1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CN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87BBABEC-8CD7-FEAE-4070-5A6EFD10CD6C}"/>
              </a:ext>
            </a:extLst>
          </p:cNvPr>
          <p:cNvCxnSpPr>
            <a:cxnSpLocks/>
            <a:stCxn id="68" idx="6"/>
            <a:endCxn id="8" idx="1"/>
          </p:cNvCxnSpPr>
          <p:nvPr/>
        </p:nvCxnSpPr>
        <p:spPr>
          <a:xfrm>
            <a:off x="1448497" y="673275"/>
            <a:ext cx="668401" cy="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886BB0BD-0648-F668-03FD-61959D313A3F}"/>
              </a:ext>
            </a:extLst>
          </p:cNvPr>
          <p:cNvCxnSpPr>
            <a:cxnSpLocks/>
          </p:cNvCxnSpPr>
          <p:nvPr/>
        </p:nvCxnSpPr>
        <p:spPr>
          <a:xfrm>
            <a:off x="1452758" y="1465547"/>
            <a:ext cx="668401" cy="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1D7AB7F8-77EB-F4A8-717A-091F61BAF3D8}"/>
              </a:ext>
            </a:extLst>
          </p:cNvPr>
          <p:cNvCxnSpPr>
            <a:cxnSpLocks/>
          </p:cNvCxnSpPr>
          <p:nvPr/>
        </p:nvCxnSpPr>
        <p:spPr>
          <a:xfrm>
            <a:off x="1453803" y="2284436"/>
            <a:ext cx="668401" cy="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075BA70A-F4D5-6235-DA73-E41F58C6A00E}"/>
              </a:ext>
            </a:extLst>
          </p:cNvPr>
          <p:cNvCxnSpPr>
            <a:cxnSpLocks/>
          </p:cNvCxnSpPr>
          <p:nvPr/>
        </p:nvCxnSpPr>
        <p:spPr>
          <a:xfrm>
            <a:off x="1451049" y="3120780"/>
            <a:ext cx="668401" cy="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A380865A-39CE-E888-F3B5-8F995CCF5B46}"/>
              </a:ext>
            </a:extLst>
          </p:cNvPr>
          <p:cNvCxnSpPr>
            <a:cxnSpLocks/>
          </p:cNvCxnSpPr>
          <p:nvPr/>
        </p:nvCxnSpPr>
        <p:spPr>
          <a:xfrm>
            <a:off x="1448295" y="4151277"/>
            <a:ext cx="668401" cy="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922FF066-0346-96F7-D1BB-A1B403FF2CEB}"/>
              </a:ext>
            </a:extLst>
          </p:cNvPr>
          <p:cNvCxnSpPr>
            <a:cxnSpLocks/>
          </p:cNvCxnSpPr>
          <p:nvPr/>
        </p:nvCxnSpPr>
        <p:spPr>
          <a:xfrm>
            <a:off x="1445541" y="4987621"/>
            <a:ext cx="668401" cy="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0AEB153-3FC2-65CF-6AA3-E2FFC4764CC4}"/>
              </a:ext>
            </a:extLst>
          </p:cNvPr>
          <p:cNvCxnSpPr>
            <a:cxnSpLocks/>
            <a:stCxn id="74" idx="2"/>
            <a:endCxn id="52" idx="3"/>
          </p:cNvCxnSpPr>
          <p:nvPr/>
        </p:nvCxnSpPr>
        <p:spPr>
          <a:xfrm flipH="1">
            <a:off x="9699321" y="1019304"/>
            <a:ext cx="793316" cy="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7CB454F5-EE45-B056-250F-6C159C7B6EB5}"/>
              </a:ext>
            </a:extLst>
          </p:cNvPr>
          <p:cNvCxnSpPr>
            <a:cxnSpLocks/>
          </p:cNvCxnSpPr>
          <p:nvPr/>
        </p:nvCxnSpPr>
        <p:spPr>
          <a:xfrm flipH="1">
            <a:off x="9699321" y="1887985"/>
            <a:ext cx="793316" cy="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E2C46FD7-25F6-9914-1BC5-EB84C2F93BB8}"/>
              </a:ext>
            </a:extLst>
          </p:cNvPr>
          <p:cNvCxnSpPr>
            <a:cxnSpLocks/>
            <a:stCxn id="76" idx="2"/>
            <a:endCxn id="54" idx="3"/>
          </p:cNvCxnSpPr>
          <p:nvPr/>
        </p:nvCxnSpPr>
        <p:spPr>
          <a:xfrm flipH="1">
            <a:off x="9699321" y="2795653"/>
            <a:ext cx="793316" cy="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CBABF875-F972-FBA5-EC3B-DD001BBE1305}"/>
              </a:ext>
            </a:extLst>
          </p:cNvPr>
          <p:cNvCxnSpPr>
            <a:cxnSpLocks/>
            <a:stCxn id="77" idx="2"/>
            <a:endCxn id="55" idx="3"/>
          </p:cNvCxnSpPr>
          <p:nvPr/>
        </p:nvCxnSpPr>
        <p:spPr>
          <a:xfrm flipH="1">
            <a:off x="9699321" y="4230146"/>
            <a:ext cx="793316" cy="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DCBE09FB-FA9F-2B37-043C-430EB293FDC8}"/>
              </a:ext>
            </a:extLst>
          </p:cNvPr>
          <p:cNvSpPr txBox="1"/>
          <p:nvPr/>
        </p:nvSpPr>
        <p:spPr>
          <a:xfrm>
            <a:off x="5717826" y="1331744"/>
            <a:ext cx="4331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r>
              <a:rPr lang="en-US" altLang="zh-CN" sz="16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17806613-F9CC-3399-C4F6-B73E11BA3728}"/>
              </a:ext>
            </a:extLst>
          </p:cNvPr>
          <p:cNvSpPr txBox="1"/>
          <p:nvPr/>
        </p:nvSpPr>
        <p:spPr>
          <a:xfrm>
            <a:off x="5717825" y="3882893"/>
            <a:ext cx="5138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r>
              <a:rPr lang="en-US" altLang="zh-CN" sz="16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37F7809-9D2D-FEDD-FE88-2898DCE48EB6}"/>
              </a:ext>
            </a:extLst>
          </p:cNvPr>
          <p:cNvSpPr txBox="1"/>
          <p:nvPr/>
        </p:nvSpPr>
        <p:spPr>
          <a:xfrm>
            <a:off x="7377826" y="2724409"/>
            <a:ext cx="494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altLang="zh-CN" sz="16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0404B20-B444-DF87-4543-EC70BB9798A6}"/>
              </a:ext>
            </a:extLst>
          </p:cNvPr>
          <p:cNvSpPr txBox="1"/>
          <p:nvPr/>
        </p:nvSpPr>
        <p:spPr>
          <a:xfrm>
            <a:off x="6277626" y="2175371"/>
            <a:ext cx="563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r>
              <a:rPr lang="en-US" altLang="zh-CN" sz="16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6A336A84-C2F0-BE15-B02B-0653C12ADFE2}"/>
              </a:ext>
            </a:extLst>
          </p:cNvPr>
          <p:cNvSpPr txBox="1"/>
          <p:nvPr/>
        </p:nvSpPr>
        <p:spPr>
          <a:xfrm>
            <a:off x="6150958" y="3128200"/>
            <a:ext cx="5636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γ</a:t>
            </a:r>
            <a:r>
              <a:rPr lang="en-US" altLang="zh-CN" sz="16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947B27E7-EA63-E998-F118-7DE3B7522396}"/>
              </a:ext>
            </a:extLst>
          </p:cNvPr>
          <p:cNvSpPr txBox="1"/>
          <p:nvPr/>
        </p:nvSpPr>
        <p:spPr>
          <a:xfrm>
            <a:off x="4354535" y="945541"/>
            <a:ext cx="889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</a:t>
            </a:r>
            <a:r>
              <a:rPr lang="en-US" altLang="zh-CN" sz="1600" baseline="-25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endParaRPr lang="zh-CN" alt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FB516E42-2CCE-8EE9-083D-C77A01B9DC28}"/>
              </a:ext>
            </a:extLst>
          </p:cNvPr>
          <p:cNvSpPr txBox="1"/>
          <p:nvPr/>
        </p:nvSpPr>
        <p:spPr>
          <a:xfrm>
            <a:off x="4206657" y="4660035"/>
            <a:ext cx="889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</a:t>
            </a:r>
            <a:r>
              <a:rPr lang="en-US" altLang="zh-CN" sz="1600" baseline="-25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22</a:t>
            </a: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endParaRPr lang="zh-CN" alt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00332067-8B25-D337-70BD-E1FA0CCC806D}"/>
              </a:ext>
            </a:extLst>
          </p:cNvPr>
          <p:cNvSpPr txBox="1"/>
          <p:nvPr/>
        </p:nvSpPr>
        <p:spPr>
          <a:xfrm>
            <a:off x="3827744" y="2752420"/>
            <a:ext cx="544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</a:t>
            </a:r>
            <a:r>
              <a:rPr lang="en-US" altLang="zh-CN" sz="16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21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4FDBEE5-6770-6491-ACD1-5032B6951660}"/>
              </a:ext>
            </a:extLst>
          </p:cNvPr>
          <p:cNvSpPr txBox="1"/>
          <p:nvPr/>
        </p:nvSpPr>
        <p:spPr>
          <a:xfrm>
            <a:off x="3150297" y="626910"/>
            <a:ext cx="889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λ</a:t>
            </a:r>
            <a:r>
              <a:rPr lang="en-US" altLang="zh-CN" sz="1600" baseline="-25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endParaRPr lang="zh-CN" alt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F335ABC-AEA3-030D-5C0D-10AD1A141EF9}"/>
              </a:ext>
            </a:extLst>
          </p:cNvPr>
          <p:cNvSpPr txBox="1"/>
          <p:nvPr/>
        </p:nvSpPr>
        <p:spPr>
          <a:xfrm>
            <a:off x="1480332" y="1040267"/>
            <a:ext cx="889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θ</a:t>
            </a:r>
            <a:r>
              <a:rPr lang="en-US" altLang="zh-CN" sz="16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22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5444AEE-0EDE-B2F2-BB45-7803553013CE}"/>
              </a:ext>
            </a:extLst>
          </p:cNvPr>
          <p:cNvSpPr txBox="1"/>
          <p:nvPr/>
        </p:nvSpPr>
        <p:spPr>
          <a:xfrm>
            <a:off x="1474589" y="1865418"/>
            <a:ext cx="889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θ</a:t>
            </a:r>
            <a:r>
              <a:rPr lang="en-US" altLang="zh-CN" sz="16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33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69D0F54-2282-1B1F-FCA3-C433B24B04BD}"/>
              </a:ext>
            </a:extLst>
          </p:cNvPr>
          <p:cNvSpPr txBox="1"/>
          <p:nvPr/>
        </p:nvSpPr>
        <p:spPr>
          <a:xfrm>
            <a:off x="1468846" y="2696832"/>
            <a:ext cx="889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θ</a:t>
            </a:r>
            <a:r>
              <a:rPr lang="en-US" altLang="zh-CN" sz="16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44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4DD8DD3-19D7-7F0A-5701-B90255BDCF83}"/>
              </a:ext>
            </a:extLst>
          </p:cNvPr>
          <p:cNvSpPr txBox="1"/>
          <p:nvPr/>
        </p:nvSpPr>
        <p:spPr>
          <a:xfrm>
            <a:off x="1462414" y="3734833"/>
            <a:ext cx="889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θ</a:t>
            </a:r>
            <a:r>
              <a:rPr lang="en-US" altLang="zh-CN" sz="16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55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0F25098-23EA-C7D3-EA2F-285B702AFB43}"/>
              </a:ext>
            </a:extLst>
          </p:cNvPr>
          <p:cNvSpPr txBox="1"/>
          <p:nvPr/>
        </p:nvSpPr>
        <p:spPr>
          <a:xfrm>
            <a:off x="1457360" y="4572377"/>
            <a:ext cx="889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θ</a:t>
            </a:r>
            <a:r>
              <a:rPr lang="en-US" altLang="zh-CN" sz="16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66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ED36FC7-F625-59AF-B13E-F83A37F574AE}"/>
              </a:ext>
            </a:extLst>
          </p:cNvPr>
          <p:cNvSpPr txBox="1"/>
          <p:nvPr/>
        </p:nvSpPr>
        <p:spPr>
          <a:xfrm>
            <a:off x="9803704" y="680750"/>
            <a:ext cx="494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θ</a:t>
            </a:r>
            <a:r>
              <a:rPr lang="en-US" altLang="zh-CN" sz="16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04F0A0E-4D28-C530-B16A-E29ED84E022A}"/>
              </a:ext>
            </a:extLst>
          </p:cNvPr>
          <p:cNvSpPr txBox="1"/>
          <p:nvPr/>
        </p:nvSpPr>
        <p:spPr>
          <a:xfrm>
            <a:off x="9797961" y="1556005"/>
            <a:ext cx="889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θ</a:t>
            </a:r>
            <a:r>
              <a:rPr lang="en-US" altLang="zh-CN" sz="16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22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78CCBEB-473D-8E35-6797-7169FBD0EAC4}"/>
              </a:ext>
            </a:extLst>
          </p:cNvPr>
          <p:cNvSpPr txBox="1"/>
          <p:nvPr/>
        </p:nvSpPr>
        <p:spPr>
          <a:xfrm>
            <a:off x="9792218" y="2456312"/>
            <a:ext cx="889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θ</a:t>
            </a:r>
            <a:r>
              <a:rPr lang="en-US" altLang="zh-CN" sz="16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33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DA55D18-568D-6B3F-9B0C-85EAFFD9E170}"/>
              </a:ext>
            </a:extLst>
          </p:cNvPr>
          <p:cNvSpPr txBox="1"/>
          <p:nvPr/>
        </p:nvSpPr>
        <p:spPr>
          <a:xfrm>
            <a:off x="9786475" y="3873922"/>
            <a:ext cx="889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θ</a:t>
            </a:r>
            <a:r>
              <a:rPr lang="en-US" altLang="zh-CN" sz="1600" baseline="-25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44</a:t>
            </a: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=0</a:t>
            </a:r>
            <a:endParaRPr lang="zh-CN" alt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748B7C0-9365-2E42-D2E1-253EDE66193E}"/>
              </a:ext>
            </a:extLst>
          </p:cNvPr>
          <p:cNvSpPr txBox="1"/>
          <p:nvPr/>
        </p:nvSpPr>
        <p:spPr>
          <a:xfrm>
            <a:off x="3150297" y="1119667"/>
            <a:ext cx="889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λ</a:t>
            </a:r>
            <a:r>
              <a:rPr lang="en-US" altLang="zh-CN" sz="16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16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EEDC925-A143-D55D-0220-53958486EE13}"/>
              </a:ext>
            </a:extLst>
          </p:cNvPr>
          <p:cNvSpPr txBox="1"/>
          <p:nvPr/>
        </p:nvSpPr>
        <p:spPr>
          <a:xfrm>
            <a:off x="3150637" y="1594977"/>
            <a:ext cx="889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λ</a:t>
            </a:r>
            <a:r>
              <a:rPr lang="en-US" altLang="zh-CN" sz="16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zh-CN" sz="16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13F1FA6-89AF-674E-E1C7-0B1797F32359}"/>
              </a:ext>
            </a:extLst>
          </p:cNvPr>
          <p:cNvSpPr txBox="1"/>
          <p:nvPr/>
        </p:nvSpPr>
        <p:spPr>
          <a:xfrm>
            <a:off x="3150297" y="2163522"/>
            <a:ext cx="889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λ</a:t>
            </a:r>
            <a:r>
              <a:rPr lang="en-US" altLang="zh-CN" sz="16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4</a:t>
            </a:r>
            <a:r>
              <a:rPr lang="en-US" altLang="zh-CN" sz="16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C466E24-86D8-7818-BCB2-761D6DBC1BBD}"/>
              </a:ext>
            </a:extLst>
          </p:cNvPr>
          <p:cNvSpPr txBox="1"/>
          <p:nvPr/>
        </p:nvSpPr>
        <p:spPr>
          <a:xfrm>
            <a:off x="3197269" y="3843401"/>
            <a:ext cx="889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λ</a:t>
            </a:r>
            <a:r>
              <a:rPr lang="en-US" altLang="zh-CN" sz="1600" baseline="-25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52</a:t>
            </a: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=1</a:t>
            </a:r>
            <a:endParaRPr lang="zh-CN" alt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6AB1AA2-A878-8734-7B4C-B49B70F18841}"/>
              </a:ext>
            </a:extLst>
          </p:cNvPr>
          <p:cNvSpPr txBox="1"/>
          <p:nvPr/>
        </p:nvSpPr>
        <p:spPr>
          <a:xfrm>
            <a:off x="3188396" y="4321481"/>
            <a:ext cx="889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λ</a:t>
            </a:r>
            <a:r>
              <a:rPr lang="en-US" altLang="zh-CN" sz="16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62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26D85D6-6783-EBAF-FE07-DA6DAF719007}"/>
              </a:ext>
            </a:extLst>
          </p:cNvPr>
          <p:cNvSpPr txBox="1"/>
          <p:nvPr/>
        </p:nvSpPr>
        <p:spPr>
          <a:xfrm>
            <a:off x="7985344" y="942521"/>
            <a:ext cx="889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λ</a:t>
            </a:r>
            <a:r>
              <a:rPr lang="en-US" altLang="zh-CN" sz="1600" baseline="-25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</a:t>
            </a:r>
            <a:endParaRPr lang="zh-CN" alt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91C370FF-6B0A-925F-F7E3-FA581B5F2EE7}"/>
              </a:ext>
            </a:extLst>
          </p:cNvPr>
          <p:cNvSpPr txBox="1"/>
          <p:nvPr/>
        </p:nvSpPr>
        <p:spPr>
          <a:xfrm>
            <a:off x="8336071" y="1444779"/>
            <a:ext cx="538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λ</a:t>
            </a:r>
            <a:r>
              <a:rPr lang="en-US" altLang="zh-CN" sz="16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zh-CN" sz="16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DB5E3FA-BAD9-D882-10BE-D7AE9D57E017}"/>
              </a:ext>
            </a:extLst>
          </p:cNvPr>
          <p:cNvSpPr txBox="1"/>
          <p:nvPr/>
        </p:nvSpPr>
        <p:spPr>
          <a:xfrm>
            <a:off x="8342333" y="2038724"/>
            <a:ext cx="5386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λ</a:t>
            </a:r>
            <a:r>
              <a:rPr lang="en-US" altLang="zh-CN" sz="16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lang="en-US" altLang="zh-CN" sz="16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60076BB-EC65-201E-D453-44B6B01900F9}"/>
              </a:ext>
            </a:extLst>
          </p:cNvPr>
          <p:cNvSpPr txBox="1"/>
          <p:nvPr/>
        </p:nvSpPr>
        <p:spPr>
          <a:xfrm>
            <a:off x="8049534" y="3886026"/>
            <a:ext cx="889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λ</a:t>
            </a:r>
            <a:r>
              <a:rPr lang="en-US" altLang="zh-CN" sz="1600" baseline="-25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42</a:t>
            </a: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=1</a:t>
            </a:r>
            <a:endParaRPr lang="zh-CN" altLang="en-US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A200BF5-1463-0D56-1866-BE419A6551E2}"/>
              </a:ext>
            </a:extLst>
          </p:cNvPr>
          <p:cNvSpPr txBox="1"/>
          <p:nvPr/>
        </p:nvSpPr>
        <p:spPr>
          <a:xfrm>
            <a:off x="1480332" y="320503"/>
            <a:ext cx="889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θ</a:t>
            </a:r>
            <a:r>
              <a:rPr lang="en-US" altLang="zh-CN" sz="16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11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0BE88361-8F64-860B-95E9-7AACF6F65A73}"/>
              </a:ext>
            </a:extLst>
          </p:cNvPr>
          <p:cNvSpPr/>
          <p:nvPr/>
        </p:nvSpPr>
        <p:spPr>
          <a:xfrm>
            <a:off x="7215958" y="306555"/>
            <a:ext cx="489632" cy="489632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</a:t>
            </a:r>
            <a:r>
              <a:rPr kumimoji="0" lang="en-US" altLang="zh-CN" sz="1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8CE9E4A-5456-E751-625D-571B4DFECDF5}"/>
              </a:ext>
            </a:extLst>
          </p:cNvPr>
          <p:cNvCxnSpPr>
            <a:cxnSpLocks/>
            <a:stCxn id="49" idx="4"/>
            <a:endCxn id="6" idx="0"/>
          </p:cNvCxnSpPr>
          <p:nvPr/>
        </p:nvCxnSpPr>
        <p:spPr>
          <a:xfrm flipH="1">
            <a:off x="7371567" y="796187"/>
            <a:ext cx="89207" cy="506521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C5C3D30A-673B-FA3A-119B-5A65B920D486}"/>
              </a:ext>
            </a:extLst>
          </p:cNvPr>
          <p:cNvSpPr/>
          <p:nvPr/>
        </p:nvSpPr>
        <p:spPr>
          <a:xfrm>
            <a:off x="7189487" y="5070088"/>
            <a:ext cx="489632" cy="489632"/>
          </a:xfrm>
          <a:prstGeom prst="ellipse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</a:t>
            </a:r>
            <a:r>
              <a:rPr lang="en-US" altLang="zh-CN" sz="1400" baseline="-25000" dirty="0">
                <a:solidFill>
                  <a:prstClr val="black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29D8C88-D28B-B842-28FC-99071CEFDC92}"/>
              </a:ext>
            </a:extLst>
          </p:cNvPr>
          <p:cNvCxnSpPr>
            <a:cxnSpLocks/>
            <a:stCxn id="81" idx="0"/>
            <a:endCxn id="7" idx="4"/>
          </p:cNvCxnSpPr>
          <p:nvPr/>
        </p:nvCxnSpPr>
        <p:spPr>
          <a:xfrm flipH="1" flipV="1">
            <a:off x="7371568" y="4584529"/>
            <a:ext cx="62735" cy="485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>
            <a:extLst>
              <a:ext uri="{FF2B5EF4-FFF2-40B4-BE49-F238E27FC236}">
                <a16:creationId xmlns:a16="http://schemas.microsoft.com/office/drawing/2014/main" id="{ED30A4F8-3E8E-33C0-15ED-1F4CBD0BEF00}"/>
              </a:ext>
            </a:extLst>
          </p:cNvPr>
          <p:cNvSpPr txBox="1"/>
          <p:nvPr/>
        </p:nvSpPr>
        <p:spPr>
          <a:xfrm>
            <a:off x="6975951" y="753670"/>
            <a:ext cx="494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</a:t>
            </a:r>
            <a:r>
              <a:rPr lang="en-US" altLang="zh-CN" sz="16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765DC6FF-5B08-E1E8-D068-2CF26FEDC18B}"/>
              </a:ext>
            </a:extLst>
          </p:cNvPr>
          <p:cNvSpPr txBox="1"/>
          <p:nvPr/>
        </p:nvSpPr>
        <p:spPr>
          <a:xfrm>
            <a:off x="6942097" y="4646900"/>
            <a:ext cx="4947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</a:t>
            </a:r>
            <a:r>
              <a:rPr lang="en-US" altLang="zh-CN" sz="1600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22</a:t>
            </a:r>
            <a:endParaRPr lang="zh-CN" alt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906161D-9157-A42C-BE28-D8C3D1D2AB47}"/>
              </a:ext>
            </a:extLst>
          </p:cNvPr>
          <p:cNvSpPr txBox="1"/>
          <p:nvPr/>
        </p:nvSpPr>
        <p:spPr>
          <a:xfrm>
            <a:off x="936594" y="5805641"/>
            <a:ext cx="4532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 = n(n+1)/2 = 55, </a:t>
            </a:r>
            <a:r>
              <a:rPr lang="en-US" altLang="zh-CN" dirty="0" err="1"/>
              <a:t>numOfFix</a:t>
            </a:r>
            <a:r>
              <a:rPr lang="en-US" altLang="zh-CN" dirty="0"/>
              <a:t> = 7, t = 23</a:t>
            </a:r>
          </a:p>
          <a:p>
            <a:r>
              <a:rPr lang="en-US" altLang="zh-CN" b="1" dirty="0"/>
              <a:t>Degree = s – t = 32, </a:t>
            </a:r>
            <a:r>
              <a:rPr lang="en-US" altLang="zh-CN" dirty="0"/>
              <a:t>the model is identified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02094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94</Words>
  <Application>Microsoft Office PowerPoint</Application>
  <PresentationFormat>宽屏</PresentationFormat>
  <Paragraphs>58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垠林</dc:creator>
  <cp:lastModifiedBy>垠林</cp:lastModifiedBy>
  <cp:revision>3</cp:revision>
  <dcterms:created xsi:type="dcterms:W3CDTF">2024-10-29T15:59:29Z</dcterms:created>
  <dcterms:modified xsi:type="dcterms:W3CDTF">2024-10-31T00:56:20Z</dcterms:modified>
</cp:coreProperties>
</file>