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485" autoAdjust="0"/>
  </p:normalViewPr>
  <p:slideViewPr>
    <p:cSldViewPr snapToGrid="0">
      <p:cViewPr varScale="1">
        <p:scale>
          <a:sx n="102" d="100"/>
          <a:sy n="102" d="100"/>
        </p:scale>
        <p:origin x="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D9402-061F-FC42-BC72-0D339EFC9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D63EA3-447C-D9AC-2473-74D44401C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E79A8-ABBA-6ECE-344D-44E7BA22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D20-92DA-43AD-A196-276BC8F2F128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6ACE0-A405-2B12-DEEE-7E754716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D726E-AD70-0535-BE0D-C79E0E16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F8A-014F-4534-91A1-5D15B11F3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6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41B22-A5D0-D080-EE83-3E58F4CA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0CEB82-B46F-4D43-6C47-2E674C376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E5E00-A013-CBEB-2C0B-6B148A57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D20-92DA-43AD-A196-276BC8F2F128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CE247-4B30-6734-E88E-7D018C82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1490A-39FA-DA7D-C1F8-DB214528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F8A-014F-4534-91A1-5D15B11F3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3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6F133A-99D4-E9DD-258A-1B336723D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D5E4AB-E8D6-C40D-A28D-59284B1CC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E4E4D-6F2F-97C1-1588-437FAB27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D20-92DA-43AD-A196-276BC8F2F128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2C642-F7F2-EB77-CC9C-4AEC11E7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2534D-D5B6-2C6D-7987-39FE9728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F8A-014F-4534-91A1-5D15B11F3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EF00D-9E82-4BE5-73F8-014E3F4C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FC33F-8066-81B3-7E02-0B5E0646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45655-067B-3996-04B0-328DBA55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D20-92DA-43AD-A196-276BC8F2F128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75C15-C59E-4D58-F606-244F5FBE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3878E-355B-B870-1882-08498322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F8A-014F-4534-91A1-5D15B11F3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5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30D5-EB37-669A-D7E8-82D13B13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D73B2-CFB9-E7A4-31F7-C74A1DA4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82D6B-131E-F022-1DF0-BF3A9F5A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D20-92DA-43AD-A196-276BC8F2F128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D26D5-AE60-2C30-AB58-0062CD74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D8542-3AF6-C55A-3E12-07AB222D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F8A-014F-4534-91A1-5D15B11F3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317A3-10E1-396A-59D2-473FD50A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A1D96-DF52-4652-5E77-553E90E33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193A2-F0DB-08C2-C041-8EEE69E61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F5D55-2C57-6127-8499-50735F0E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D20-92DA-43AD-A196-276BC8F2F128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433330-B83C-3320-E42A-23B1A969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61B02-9EE0-7A8A-9A0F-44456E4A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F8A-014F-4534-91A1-5D15B11F3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0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F57AD-EA91-2B52-A63A-0D69DBA2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4B7F5-D61E-EF80-B58E-A09297E7E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174BE-FE2C-25D9-145A-EBEFCFAE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B2374-CA98-5972-F7A9-A49C77B47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31765C-0E68-08FC-0D34-1FB1FD71E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31ECCA-1E9E-B5AD-BFF4-E9E72A66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D20-92DA-43AD-A196-276BC8F2F128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1CC47-42B6-E3B3-00B7-E30D2EE2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71589D-F21A-1C3B-A194-57A667B6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F8A-014F-4534-91A1-5D15B11F3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4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5C125-9830-BE97-D785-F48C2A11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92C8E4-BDF3-C4AE-1CD4-2FB2D6E3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D20-92DA-43AD-A196-276BC8F2F128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A4261A-AA67-DCBE-6E20-055A9211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586033-5013-2E97-71C2-F1221D4E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F8A-014F-4534-91A1-5D15B11F3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861A0B-B226-CC7E-1E80-F90F993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D20-92DA-43AD-A196-276BC8F2F128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C8C4E-906F-3114-D4C7-DA0F13D3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CC8F53-F777-9E82-4E00-4E707274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F8A-014F-4534-91A1-5D15B11F3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0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0F057-6F98-40B6-9BE0-5DBC385C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6FF99-35BA-F64B-0401-8A1A767A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A92AB-5EF8-F6A4-CA61-DE3A65EA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5A263-7317-8DB9-FF7B-108D6C4C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D20-92DA-43AD-A196-276BC8F2F128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35948-CD30-3471-B8BD-5A0845D8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37078-400A-FD98-8E92-F7E891CB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F8A-014F-4534-91A1-5D15B11F3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4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6C629-68EE-5BCD-BE6A-A0BCB998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0742A4-FBDA-E765-2C7B-30B3827F9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11EFE8-B6FD-94CD-6192-0A48D8A05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DEA93-CC73-DA4B-1858-08EE66A3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D20-92DA-43AD-A196-276BC8F2F128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D2ACE-5563-C684-D4B7-A76B087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23E79-2748-2189-440D-FA956BE4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6F8A-014F-4534-91A1-5D15B11F3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0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BE107-E534-8901-E953-2046731A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A2A58-B17F-3523-13E8-FA8C2F9E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24A5E-15C5-4589-F5BF-53AE4E6A8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6D20-92DA-43AD-A196-276BC8F2F128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19D5E-04AE-FE06-8D90-F73610E64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D0A88-B745-4854-ADEF-3B2037D8D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6F8A-014F-4534-91A1-5D15B11F3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A2626DA1-5940-EDC7-CFF6-DFF09EF26FAC}"/>
              </a:ext>
            </a:extLst>
          </p:cNvPr>
          <p:cNvGrpSpPr/>
          <p:nvPr/>
        </p:nvGrpSpPr>
        <p:grpSpPr>
          <a:xfrm>
            <a:off x="1023319" y="993605"/>
            <a:ext cx="9308698" cy="4584258"/>
            <a:chOff x="1029583" y="988695"/>
            <a:chExt cx="7187956" cy="3375221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85D028E-8BD5-4DD1-C902-80098DDF925D}"/>
                </a:ext>
              </a:extLst>
            </p:cNvPr>
            <p:cNvGrpSpPr/>
            <p:nvPr/>
          </p:nvGrpSpPr>
          <p:grpSpPr>
            <a:xfrm>
              <a:off x="1029583" y="988695"/>
              <a:ext cx="7187956" cy="3375221"/>
              <a:chOff x="1029583" y="988695"/>
              <a:chExt cx="7187956" cy="337522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53EF3554-4C47-8FD1-F551-5855595AE9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02" b="11327"/>
              <a:stretch/>
            </p:blipFill>
            <p:spPr>
              <a:xfrm>
                <a:off x="5349159" y="1125288"/>
                <a:ext cx="2868380" cy="2890854"/>
              </a:xfrm>
              <a:prstGeom prst="rect">
                <a:avLst/>
              </a:prstGeom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16279314-F199-8012-77FB-31F3776E9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145384" y="1004484"/>
                <a:ext cx="2868380" cy="3359432"/>
              </a:xfrm>
              <a:prstGeom prst="rect">
                <a:avLst/>
              </a:prstGeom>
            </p:spPr>
          </p:pic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EBAEB61-2DAD-2062-E2B5-28A673C74E74}"/>
                  </a:ext>
                </a:extLst>
              </p:cNvPr>
              <p:cNvGrpSpPr/>
              <p:nvPr/>
            </p:nvGrpSpPr>
            <p:grpSpPr>
              <a:xfrm>
                <a:off x="1029583" y="988695"/>
                <a:ext cx="2675624" cy="3366000"/>
                <a:chOff x="1118476" y="996950"/>
                <a:chExt cx="2675624" cy="3366000"/>
              </a:xfrm>
            </p:grpSpPr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CED89746-6AD7-A836-D180-69DAC2910269}"/>
                    </a:ext>
                  </a:extLst>
                </p:cNvPr>
                <p:cNvGrpSpPr/>
                <p:nvPr/>
              </p:nvGrpSpPr>
              <p:grpSpPr>
                <a:xfrm>
                  <a:off x="1118476" y="1004916"/>
                  <a:ext cx="2675624" cy="3358034"/>
                  <a:chOff x="-223278" y="966211"/>
                  <a:chExt cx="4024892" cy="4925578"/>
                </a:xfrm>
              </p:grpSpPr>
              <p:pic>
                <p:nvPicPr>
                  <p:cNvPr id="34" name="图片 33">
                    <a:extLst>
                      <a:ext uri="{FF2B5EF4-FFF2-40B4-BE49-F238E27FC236}">
                        <a16:creationId xmlns:a16="http://schemas.microsoft.com/office/drawing/2014/main" id="{903BDF5C-C642-0700-1A30-D47821EAC7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23278" y="966211"/>
                    <a:ext cx="4024892" cy="4925578"/>
                  </a:xfrm>
                  <a:prstGeom prst="rect">
                    <a:avLst/>
                  </a:prstGeom>
                </p:spPr>
              </p:pic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552C532B-D2A2-5A5A-1B98-2AD98B0CB8A8}"/>
                      </a:ext>
                    </a:extLst>
                  </p:cNvPr>
                  <p:cNvSpPr/>
                  <p:nvPr/>
                </p:nvSpPr>
                <p:spPr>
                  <a:xfrm>
                    <a:off x="914400" y="1595120"/>
                    <a:ext cx="2301240" cy="30530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30" name="图片 29">
                  <a:extLst>
                    <a:ext uri="{FF2B5EF4-FFF2-40B4-BE49-F238E27FC236}">
                      <a16:creationId xmlns:a16="http://schemas.microsoft.com/office/drawing/2014/main" id="{80DE1914-532D-B915-22A5-FB93F5FBEE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961" r="36238" b="29820"/>
                <a:stretch/>
              </p:blipFill>
              <p:spPr>
                <a:xfrm>
                  <a:off x="2567508" y="996950"/>
                  <a:ext cx="156669" cy="2372719"/>
                </a:xfrm>
                <a:prstGeom prst="rect">
                  <a:avLst/>
                </a:prstGeom>
              </p:spPr>
            </p:pic>
            <p:pic>
              <p:nvPicPr>
                <p:cNvPr id="31" name="图片 30">
                  <a:extLst>
                    <a:ext uri="{FF2B5EF4-FFF2-40B4-BE49-F238E27FC236}">
                      <a16:creationId xmlns:a16="http://schemas.microsoft.com/office/drawing/2014/main" id="{C64A710E-55F1-F7A1-100B-0EFE135E28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903" r="54291" b="29820"/>
                <a:stretch/>
              </p:blipFill>
              <p:spPr>
                <a:xfrm>
                  <a:off x="2056543" y="996950"/>
                  <a:ext cx="165519" cy="2372719"/>
                </a:xfrm>
                <a:prstGeom prst="rect">
                  <a:avLst/>
                </a:prstGeom>
              </p:spPr>
            </p:pic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B9EC7844-3E52-C406-CF70-ECD76B198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757" r="17058" b="29820"/>
                <a:stretch/>
              </p:blipFill>
              <p:spPr>
                <a:xfrm>
                  <a:off x="3038745" y="996950"/>
                  <a:ext cx="168851" cy="2372719"/>
                </a:xfrm>
                <a:prstGeom prst="rect">
                  <a:avLst/>
                </a:prstGeom>
              </p:spPr>
            </p:pic>
            <p:pic>
              <p:nvPicPr>
                <p:cNvPr id="45" name="图片 44">
                  <a:extLst>
                    <a:ext uri="{FF2B5EF4-FFF2-40B4-BE49-F238E27FC236}">
                      <a16:creationId xmlns:a16="http://schemas.microsoft.com/office/drawing/2014/main" id="{9745EC4C-5B7D-ADC7-B6A2-FD641E60C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077" t="18635" r="20797" b="30686"/>
                <a:stretch/>
              </p:blipFill>
              <p:spPr>
                <a:xfrm>
                  <a:off x="2742012" y="1661160"/>
                  <a:ext cx="363162" cy="1701800"/>
                </a:xfrm>
                <a:prstGeom prst="rect">
                  <a:avLst/>
                </a:prstGeom>
              </p:spPr>
            </p:pic>
            <p:pic>
              <p:nvPicPr>
                <p:cNvPr id="46" name="图片 45">
                  <a:extLst>
                    <a:ext uri="{FF2B5EF4-FFF2-40B4-BE49-F238E27FC236}">
                      <a16:creationId xmlns:a16="http://schemas.microsoft.com/office/drawing/2014/main" id="{FC2684EB-1B09-9704-B835-C766D06688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635" t="18635" r="52099" b="30686"/>
                <a:stretch/>
              </p:blipFill>
              <p:spPr>
                <a:xfrm>
                  <a:off x="1759360" y="1671320"/>
                  <a:ext cx="366312" cy="1701800"/>
                </a:xfrm>
                <a:prstGeom prst="rect">
                  <a:avLst/>
                </a:prstGeom>
              </p:spPr>
            </p:pic>
            <p:pic>
              <p:nvPicPr>
                <p:cNvPr id="47" name="图片 46">
                  <a:extLst>
                    <a:ext uri="{FF2B5EF4-FFF2-40B4-BE49-F238E27FC236}">
                      <a16:creationId xmlns:a16="http://schemas.microsoft.com/office/drawing/2014/main" id="{349B7DED-A64C-9164-4379-22F9F6303D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94" t="18635" r="35863" b="30686"/>
                <a:stretch/>
              </p:blipFill>
              <p:spPr>
                <a:xfrm>
                  <a:off x="2282616" y="1661160"/>
                  <a:ext cx="356770" cy="1701800"/>
                </a:xfrm>
                <a:prstGeom prst="rect">
                  <a:avLst/>
                </a:prstGeom>
              </p:spPr>
            </p:pic>
          </p:grpSp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9447053E-678B-9F12-EBCA-131D8B8CF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0151"/>
              <a:stretch/>
            </p:blipFill>
            <p:spPr>
              <a:xfrm>
                <a:off x="5383116" y="4016142"/>
                <a:ext cx="2777901" cy="33855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7F5ACD0-69F1-0365-E8D3-D30341C1EF1C}"/>
                </a:ext>
              </a:extLst>
            </p:cNvPr>
            <p:cNvSpPr txBox="1"/>
            <p:nvPr/>
          </p:nvSpPr>
          <p:spPr>
            <a:xfrm>
              <a:off x="1096769" y="108686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9308353-B6AC-899C-8BC5-35680E15651B}"/>
                </a:ext>
              </a:extLst>
            </p:cNvPr>
            <p:cNvSpPr txBox="1"/>
            <p:nvPr/>
          </p:nvSpPr>
          <p:spPr>
            <a:xfrm>
              <a:off x="3300117" y="108686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139D86-0E3B-8798-9D14-6960BDACD71D}"/>
                </a:ext>
              </a:extLst>
            </p:cNvPr>
            <p:cNvSpPr txBox="1"/>
            <p:nvPr/>
          </p:nvSpPr>
          <p:spPr>
            <a:xfrm>
              <a:off x="5522724" y="108686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37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182819B-A6BE-F739-30AD-17E58B5D8A52}"/>
              </a:ext>
            </a:extLst>
          </p:cNvPr>
          <p:cNvGrpSpPr/>
          <p:nvPr/>
        </p:nvGrpSpPr>
        <p:grpSpPr>
          <a:xfrm>
            <a:off x="1053961" y="1225473"/>
            <a:ext cx="9187860" cy="4366952"/>
            <a:chOff x="1053961" y="1225473"/>
            <a:chExt cx="9187860" cy="436695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FFB94C4-B282-093F-A8B1-7ADC48B68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61" y="1225473"/>
              <a:ext cx="5550104" cy="436695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EDC59E0-C0D9-8C4A-8B67-CCC77F80CF31}"/>
                </a:ext>
              </a:extLst>
            </p:cNvPr>
            <p:cNvSpPr txBox="1"/>
            <p:nvPr/>
          </p:nvSpPr>
          <p:spPr>
            <a:xfrm>
              <a:off x="1179221" y="1352411"/>
              <a:ext cx="430138" cy="459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B02E83A-A7BC-7DA1-4191-44CF3976F2B5}"/>
                </a:ext>
              </a:extLst>
            </p:cNvPr>
            <p:cNvGrpSpPr/>
            <p:nvPr/>
          </p:nvGrpSpPr>
          <p:grpSpPr>
            <a:xfrm>
              <a:off x="6044393" y="1229092"/>
              <a:ext cx="4197428" cy="4363333"/>
              <a:chOff x="1042854" y="1229092"/>
              <a:chExt cx="4197428" cy="4363333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129603C-D23A-72AD-A986-38C2737DC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429"/>
              <a:stretch/>
            </p:blipFill>
            <p:spPr>
              <a:xfrm>
                <a:off x="1042854" y="1229092"/>
                <a:ext cx="4197428" cy="3718689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B5D1573-2640-62A2-FC82-6E8A6354B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0473" b="13446"/>
              <a:stretch/>
            </p:blipFill>
            <p:spPr>
              <a:xfrm>
                <a:off x="1042854" y="4861140"/>
                <a:ext cx="4197428" cy="280669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7880AF63-645F-576A-DA66-C6CA36658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668"/>
              <a:stretch/>
            </p:blipFill>
            <p:spPr>
              <a:xfrm>
                <a:off x="1042854" y="5023258"/>
                <a:ext cx="4197428" cy="569167"/>
              </a:xfrm>
              <a:prstGeom prst="rect">
                <a:avLst/>
              </a:prstGeom>
            </p:spPr>
          </p:pic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2C6609E-9C4C-C693-8BED-4A9F49E296B2}"/>
                </a:ext>
              </a:extLst>
            </p:cNvPr>
            <p:cNvSpPr txBox="1"/>
            <p:nvPr/>
          </p:nvSpPr>
          <p:spPr>
            <a:xfrm>
              <a:off x="6192848" y="135241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6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DD2D5B5-A8AC-8E15-1BA3-FF19555F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63" y="1263051"/>
            <a:ext cx="5489344" cy="436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垠林</dc:creator>
  <cp:lastModifiedBy>垠林</cp:lastModifiedBy>
  <cp:revision>4</cp:revision>
  <dcterms:created xsi:type="dcterms:W3CDTF">2024-10-05T05:10:38Z</dcterms:created>
  <dcterms:modified xsi:type="dcterms:W3CDTF">2024-10-05T14:09:07Z</dcterms:modified>
</cp:coreProperties>
</file>