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028-155C-2036-81DC-AC034A17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EB7BC2-3942-941F-AECC-BEC16964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C17D-95DC-1C05-FF9B-7A76A39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B4C4B-25A9-8192-59BB-E98BED6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48080-5A2A-9DFD-C7D8-4783916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AA5B-1E04-994B-4005-7899AB61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44969-84F2-BD4E-CBFE-0BC35042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A57A1-3B0B-B5C2-571A-B4CE3EB5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28586-2DFD-0133-DA99-0067DBAB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04AFE-70E9-1BFE-7A17-8C68BE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1DE4B-EA3A-F3BF-924F-406BDE12A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BF43E-DD88-13C9-25AD-A33E49A5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4F533-0B1D-FB97-4B3E-35121D0C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34D0-4146-C742-A600-12B9C2DF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E6E19-DB7B-BA42-D4B9-7F4F2061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51AFF-60C5-DEA4-24B9-D1FD5214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01478-4F2F-A31D-4935-301D1D01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D6B03-C5DA-AE66-7B67-FF6AD1A9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732DF-D893-7C8F-ECE2-3D61CE6B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00AAF-B48F-F91A-E24F-FC6B7BA9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068E-D4D2-0317-0EFD-F45A5A79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C2896-1CB1-7824-EDAC-22E0784F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4EC59-1635-43AE-A32A-7D92DBA2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6DCFD-E7B4-D29A-F48E-65C829BF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57291-9EB9-0875-59E3-F29BBBCE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9423B-731C-11B6-0F39-2CECA9E7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1D727-1FA7-BB1D-7F74-F480E0D0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77970-66AA-0A2B-B52B-44709605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F12AC-9402-FE57-9D91-DBBAE6F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7FA96-2FF2-484D-1A6E-8738E9C3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B4657-EEA0-1D3F-648C-FCFF879A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11DC-06A6-28B2-7E36-B988674E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FEB2C-4ACB-FAF0-F9E9-63035EA3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D854C-F7F5-29AF-F428-65FC77AD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8051FD-E08D-24F6-8CD9-08152A236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643D4-DDAD-92FF-AF5A-CB08565C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846B3-A6D9-644E-99ED-84D63C0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9FECE-890E-9C9F-94B5-121E1DA9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A9463-9F1A-4FDA-6AF4-7C2215A3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50B8-1B5D-A904-CDE0-3DAF0C6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29D36-0B6D-FB97-9905-FA72B87C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1CFE4-90EC-FDCA-E0B8-53B2785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CF389-FD08-8B8D-D9EE-631FEC1B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42C61-6F99-8BFE-C7EF-44C90C96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9933E-F75C-3647-AA5E-66F2E78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ACEDC-5C29-E021-62EB-F61C73F7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1EE1-0AAC-135D-F548-537D1A47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2A9B1-1CC8-B864-6F07-C69AF66C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D3419-02CA-B1CA-875F-51E8CA9C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B6152-7960-CDB4-3E9B-1D500672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E9A04-ED52-C3CB-452F-623DE213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E523A-AC54-5A47-7968-45519814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2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7EEBC-FDE9-D00B-6B01-47D5F7F3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61D664-F81E-C604-E95C-B2335988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B9AA4-5155-E000-ED61-77BD7BB6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96DD3-63F1-E107-7E60-347AF61E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F6DE3-273D-4EA6-06B0-3381FC4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1477B-8F88-5B1A-E9B2-1BA2B6D3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FB530-203E-E667-3317-1810825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57910-9CF4-2706-7E14-2A987276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0727E-4C38-DA89-F656-A9957386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8408-20DD-4734-AABC-A751408040A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2460E-C019-50B1-17E3-A5B0422B9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C2754-F149-E34B-163C-DCEB6139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0516-561E-476E-A8C3-5826047C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AE82D94-A292-34A6-3665-16913AD3A7D0}"/>
              </a:ext>
            </a:extLst>
          </p:cNvPr>
          <p:cNvGrpSpPr/>
          <p:nvPr/>
        </p:nvGrpSpPr>
        <p:grpSpPr>
          <a:xfrm>
            <a:off x="1048634" y="1308971"/>
            <a:ext cx="9685899" cy="2624067"/>
            <a:chOff x="1048634" y="1308971"/>
            <a:chExt cx="9685899" cy="26240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CFBF8B-D892-2329-3269-33605337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634" y="1793810"/>
              <a:ext cx="3108131" cy="213922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839395-D92C-1994-462C-DE9B0826A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849" y="1796997"/>
              <a:ext cx="2839856" cy="213604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E0BD26-61EB-1066-30D4-7051B4609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9" y="1793810"/>
              <a:ext cx="3533744" cy="213922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18AD7E-BADC-1F2F-D989-EE072A8DB301}"/>
                </a:ext>
              </a:extLst>
            </p:cNvPr>
            <p:cNvSpPr txBox="1"/>
            <p:nvPr/>
          </p:nvSpPr>
          <p:spPr>
            <a:xfrm>
              <a:off x="2048007" y="13089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目标刺激</a:t>
              </a:r>
              <a:endParaRPr lang="en-US" altLang="zh-CN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5B2BF1-6ED1-9576-8DE1-26D84551AC19}"/>
                </a:ext>
              </a:extLst>
            </p:cNvPr>
            <p:cNvSpPr txBox="1"/>
            <p:nvPr/>
          </p:nvSpPr>
          <p:spPr>
            <a:xfrm>
              <a:off x="5115965" y="1308971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单一试次</a:t>
              </a:r>
              <a:endParaRPr lang="en-US" altLang="zh-CN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B17BDC-0F87-A194-2D1E-F576E5B92F22}"/>
                </a:ext>
              </a:extLst>
            </p:cNvPr>
            <p:cNvSpPr txBox="1"/>
            <p:nvPr/>
          </p:nvSpPr>
          <p:spPr>
            <a:xfrm>
              <a:off x="8413664" y="13089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实验流程</a:t>
              </a:r>
              <a:endParaRPr lang="en-US" altLang="zh-CN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84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08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2024-10-28T13:17:38Z</dcterms:created>
  <dcterms:modified xsi:type="dcterms:W3CDTF">2024-10-28T14:11:37Z</dcterms:modified>
</cp:coreProperties>
</file>