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DE8A8-AACA-D023-8FDA-28881FE4F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867FF6-0C57-E044-5AB5-BD8C77C62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A78F5-1BD7-DE3D-C7BA-CC3E92B8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0C89-F7F1-4544-83A0-215C39F18DFF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2D1AA-246F-E229-3772-85A876D7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DC883-5142-216C-ADAB-3F1D5F2F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8D9E-0D9F-4FE1-9BEA-A47012628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28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83B66-4676-C4E0-250E-C341C1D8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E54E42-9444-DF2E-12EC-3ECB05802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0E433-2E17-75D2-C5DA-37956119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0C89-F7F1-4544-83A0-215C39F18DFF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A26D9-4541-A5C2-D7C8-85E3DB51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69300-2A42-3464-89C2-5F52CA4B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8D9E-0D9F-4FE1-9BEA-A47012628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1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5EDAE1-00E8-B86C-5600-6C699F9E7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A165C1-0064-8BDD-B476-703DD536E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58F5A-22B8-4701-99BF-C64898C8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0C89-F7F1-4544-83A0-215C39F18DFF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55A0E-F8CD-F264-A930-228339BB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6594A-9646-EF6D-CC05-AE70AA9B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8D9E-0D9F-4FE1-9BEA-A47012628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1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DBFB-3FCF-A137-D2FE-6EE44EF1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66EF2-CFEF-D115-2924-5F23521DC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B888C-0D35-A49C-0A86-76D7A9A5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0C89-F7F1-4544-83A0-215C39F18DFF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4F4C5-0361-CF6E-8CDF-FE7A0A22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651FC-925D-E457-7C05-2F4F5876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8D9E-0D9F-4FE1-9BEA-A47012628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4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E863C-1880-D3FE-BB12-C192A6A2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8856D-905E-B35A-DBC1-601AD9198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752A-1A07-81FD-6FEE-C66474A8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0C89-F7F1-4544-83A0-215C39F18DFF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4697F-B239-DE20-4BA5-0883AAFE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08A45-CA22-248A-7829-BE0D797B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8D9E-0D9F-4FE1-9BEA-A47012628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C32DB-D7A1-D52A-47E0-8EC50480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56DBE-D170-6875-8146-827AA35A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02AE8F-5F2E-CDDB-63FA-4D8B1B1BF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1A15B4-6AFC-826A-EACA-BD40BDE7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0C89-F7F1-4544-83A0-215C39F18DFF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19D7CB-2863-45B9-00CB-3465C0B7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45DE3F-7A53-859D-3B17-99CF9974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8D9E-0D9F-4FE1-9BEA-A47012628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8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132EC-5BA1-5397-0499-BC101B4F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2A8A2F-B2A7-3EE9-DEE7-54033E1A5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C1E94A-4401-3FCB-DD9A-4FF5E595A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D6D5C0-3861-2438-B2F5-C0AD4D862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8B373E-6B51-99B8-3332-0CF311550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005A94-615A-D64A-B13B-F343B889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0C89-F7F1-4544-83A0-215C39F18DFF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F1BB31-05ED-E50B-9A88-65EB6027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8510C6-F4E4-DC64-6995-9CC63F85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8D9E-0D9F-4FE1-9BEA-A47012628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3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7727D-F183-A093-C761-B99D9AB2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75F379-15BB-504C-C406-43892375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0C89-F7F1-4544-83A0-215C39F18DFF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066DDA-9D0F-1568-EECD-F93172C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B75055-D748-EA5D-B039-9AA46BB0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8D9E-0D9F-4FE1-9BEA-A47012628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83748E-29BD-0CB2-9459-CE16379A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0C89-F7F1-4544-83A0-215C39F18DFF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DD7D94-5571-2A39-3694-000705FB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6DF885-28EA-1178-4838-742B1BA6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8D9E-0D9F-4FE1-9BEA-A47012628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6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540A8-1643-9BC2-7E94-AD2A0CCF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289F8-6491-BEC1-24FA-2A232FEB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3D8648-ACAA-B5DF-CFA3-1F6C49463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B42D0-B500-61BB-2C50-42D0C77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0C89-F7F1-4544-83A0-215C39F18DFF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1D5EB7-D23B-A0F1-2450-61655160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F7DD8E-022A-9312-7F24-650D8095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8D9E-0D9F-4FE1-9BEA-A47012628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10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6D84B-B7F7-5CF5-47EC-EC1B2867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5BF77C-8F10-48A0-AC9B-41BA0FB53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DA63B-B61C-39AB-09F1-C848B49A5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F243BB-D197-638E-C62C-94671E90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0C89-F7F1-4544-83A0-215C39F18DFF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55889-6B90-AC87-6DF0-ECA5E5BC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EB1ADB-D2D3-3FD1-ABBC-CF6798CA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8D9E-0D9F-4FE1-9BEA-A47012628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20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9BE420-4800-08EA-8908-6A55079C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86598-6DAF-D451-BDA5-47179940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4C357-50B8-6998-710C-3A45E5411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70C89-F7F1-4544-83A0-215C39F18DFF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5200B-A998-DA70-1C4E-688355604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32AA5-B314-CF4D-BD7F-557299E4A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8D9E-0D9F-4FE1-9BEA-A47012628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4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7A150E3F-1AA2-56E1-C1C8-0C4204713992}"/>
              </a:ext>
            </a:extLst>
          </p:cNvPr>
          <p:cNvGrpSpPr/>
          <p:nvPr/>
        </p:nvGrpSpPr>
        <p:grpSpPr>
          <a:xfrm>
            <a:off x="219301" y="1227460"/>
            <a:ext cx="11172859" cy="4418968"/>
            <a:chOff x="219301" y="1227460"/>
            <a:chExt cx="11172859" cy="441896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139B67AF-BF1C-3CD3-0173-FE67076BF301}"/>
                </a:ext>
              </a:extLst>
            </p:cNvPr>
            <p:cNvGrpSpPr/>
            <p:nvPr/>
          </p:nvGrpSpPr>
          <p:grpSpPr>
            <a:xfrm>
              <a:off x="219301" y="1227460"/>
              <a:ext cx="11172859" cy="4391973"/>
              <a:chOff x="219301" y="1227460"/>
              <a:chExt cx="11172859" cy="4391973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653269A6-ADBD-C7C4-3B3A-0E8117F9C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951425" y="1227460"/>
                <a:ext cx="4440735" cy="4391973"/>
              </a:xfrm>
              <a:prstGeom prst="rect">
                <a:avLst/>
              </a:prstGeom>
            </p:spPr>
          </p:pic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87F285E6-F534-BD69-86EA-1EF37594FCF0}"/>
                  </a:ext>
                </a:extLst>
              </p:cNvPr>
              <p:cNvGrpSpPr/>
              <p:nvPr/>
            </p:nvGrpSpPr>
            <p:grpSpPr>
              <a:xfrm>
                <a:off x="219301" y="1227460"/>
                <a:ext cx="6775966" cy="4305310"/>
                <a:chOff x="2164105" y="1426344"/>
                <a:chExt cx="6775966" cy="4305310"/>
              </a:xfrm>
            </p:grpSpPr>
            <p:pic>
              <p:nvPicPr>
                <p:cNvPr id="15" name="图片 14">
                  <a:extLst>
                    <a:ext uri="{FF2B5EF4-FFF2-40B4-BE49-F238E27FC236}">
                      <a16:creationId xmlns:a16="http://schemas.microsoft.com/office/drawing/2014/main" id="{0865EF9A-AF99-C778-AD15-C0E4F28459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823" r="12999"/>
                <a:stretch/>
              </p:blipFill>
              <p:spPr>
                <a:xfrm>
                  <a:off x="4455498" y="1426344"/>
                  <a:ext cx="1822444" cy="4305309"/>
                </a:xfrm>
                <a:prstGeom prst="rect">
                  <a:avLst/>
                </a:prstGeom>
              </p:spPr>
            </p:pic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5FB121BF-C256-C404-FF6C-FCDB83579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625" r="5902"/>
                <a:stretch/>
              </p:blipFill>
              <p:spPr>
                <a:xfrm>
                  <a:off x="6277943" y="1426345"/>
                  <a:ext cx="2662128" cy="4305309"/>
                </a:xfrm>
                <a:prstGeom prst="rect">
                  <a:avLst/>
                </a:prstGeom>
              </p:spPr>
            </p:pic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874B0C6-2BB4-7749-34CF-204EC4F4B828}"/>
                    </a:ext>
                  </a:extLst>
                </p:cNvPr>
                <p:cNvSpPr/>
                <p:nvPr/>
              </p:nvSpPr>
              <p:spPr>
                <a:xfrm>
                  <a:off x="6120779" y="5253036"/>
                  <a:ext cx="317503" cy="19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13" name="图片 12">
                  <a:extLst>
                    <a:ext uri="{FF2B5EF4-FFF2-40B4-BE49-F238E27FC236}">
                      <a16:creationId xmlns:a16="http://schemas.microsoft.com/office/drawing/2014/main" id="{8C58AB7C-7C97-0448-60C6-B5EBBC83DD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12999"/>
                <a:stretch/>
              </p:blipFill>
              <p:spPr>
                <a:xfrm>
                  <a:off x="2164105" y="1426344"/>
                  <a:ext cx="2325596" cy="4305309"/>
                </a:xfrm>
                <a:prstGeom prst="rect">
                  <a:avLst/>
                </a:prstGeom>
              </p:spPr>
            </p:pic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EF12E072-025E-C21E-E679-07148E05DA9D}"/>
                    </a:ext>
                  </a:extLst>
                </p:cNvPr>
                <p:cNvSpPr/>
                <p:nvPr/>
              </p:nvSpPr>
              <p:spPr>
                <a:xfrm>
                  <a:off x="4330949" y="5254625"/>
                  <a:ext cx="317503" cy="19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8792F1-208C-6727-BE5C-DA3C8E6866DB}"/>
                  </a:ext>
                </a:extLst>
              </p:cNvPr>
              <p:cNvSpPr txBox="1"/>
              <p:nvPr/>
            </p:nvSpPr>
            <p:spPr>
              <a:xfrm>
                <a:off x="219301" y="1264500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818FC8F-89E1-50DE-475B-3E89E09C592B}"/>
                  </a:ext>
                </a:extLst>
              </p:cNvPr>
              <p:cNvSpPr txBox="1"/>
              <p:nvPr/>
            </p:nvSpPr>
            <p:spPr>
              <a:xfrm>
                <a:off x="6951425" y="1264500"/>
                <a:ext cx="328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927F96B-578D-C36F-B103-548262F8A263}"/>
                </a:ext>
              </a:extLst>
            </p:cNvPr>
            <p:cNvSpPr txBox="1"/>
            <p:nvPr/>
          </p:nvSpPr>
          <p:spPr>
            <a:xfrm>
              <a:off x="2961964" y="5400207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刺激暴露时间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80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6DC3A2F-9D35-C27A-F0A9-DFF8E05CD733}"/>
              </a:ext>
            </a:extLst>
          </p:cNvPr>
          <p:cNvGrpSpPr/>
          <p:nvPr/>
        </p:nvGrpSpPr>
        <p:grpSpPr>
          <a:xfrm>
            <a:off x="494846" y="792582"/>
            <a:ext cx="10194039" cy="4305600"/>
            <a:chOff x="494846" y="792582"/>
            <a:chExt cx="10194039" cy="43056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F09485A-B1C3-D6E3-824F-6485FA93C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46" y="792582"/>
              <a:ext cx="6016449" cy="43056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B50BC56-16F9-9C39-73A6-3F3E11F36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5559" y="792582"/>
              <a:ext cx="4333326" cy="420698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352615-E4AF-9921-42CA-DC87505EBFA1}"/>
                </a:ext>
              </a:extLst>
            </p:cNvPr>
            <p:cNvSpPr txBox="1"/>
            <p:nvPr/>
          </p:nvSpPr>
          <p:spPr>
            <a:xfrm>
              <a:off x="494846" y="792582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815EA81-0D57-6126-59F0-96B04226B1C8}"/>
                </a:ext>
              </a:extLst>
            </p:cNvPr>
            <p:cNvSpPr txBox="1"/>
            <p:nvPr/>
          </p:nvSpPr>
          <p:spPr>
            <a:xfrm>
              <a:off x="6285827" y="79258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25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垠林</dc:creator>
  <cp:lastModifiedBy>垠林</cp:lastModifiedBy>
  <cp:revision>1</cp:revision>
  <dcterms:created xsi:type="dcterms:W3CDTF">2024-11-05T16:38:38Z</dcterms:created>
  <dcterms:modified xsi:type="dcterms:W3CDTF">2024-11-05T17:34:00Z</dcterms:modified>
</cp:coreProperties>
</file>