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80A30-1F99-A3F5-7E79-C8A7F0CD7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98160C-8836-15E3-A6E6-C4CCEB8D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94C37-FDBF-12D1-FBE9-658CADC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E73A9-18B8-2073-FF54-9D265CBE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AC1CE-0A39-96EB-0116-50F5FBC7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3AF0-909F-9922-18F6-4C90153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23BF5-20F1-E9A7-A234-92C5E27F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F5F28-2089-4B31-E37E-83C6BCB5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BBA50-E927-ED61-7AC2-D1CD87C0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79080-89F6-4087-5252-6E662249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1024B7-93B8-AC5C-EDC0-1D1E5894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FFC80-B8BE-1B1E-C286-95770C8E1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BB892-57B2-9CB5-2C64-229863FF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A448-7D75-C5D1-A40A-9FAE11C3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76378-FA96-2425-8CF8-0478F63F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4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AA5EB-8267-00D9-8D76-2229C296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22184-770A-79A4-5E23-D3CF0832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5E1D6-D4BC-F0AD-FF9D-69AC3CEB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FDEE5-6EA7-D8F9-8A4C-CB449013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1560-029B-1BA0-ECCC-FA2CDB33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3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30CE-7B5E-CB95-7719-F0A563C1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2DAB5-086B-38D0-553E-3E0A27EF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7EFB7-4F58-EAF2-18DD-49071AD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10D60-90B0-2602-998A-14BCF0E0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8DF07-08D1-2C02-ADEF-2C6432D3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5F6C0-A02B-E462-7434-3AD571A8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FF41F-1852-AAAF-A613-2F76EC1A0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43632-FB3C-D867-073B-10DF5E6A3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EFC2E-9AC9-07DA-A3E3-709AC355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1D6F9-143F-81FA-FF97-5AA4EB68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8B640-B232-C997-28B3-82B3DF06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D3DB-6AC1-265A-713D-8AAC4259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08B41-CA0F-4A6C-5C33-87511764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C4F92-94A7-4CB1-229E-F24A0B01D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DCEAA6-2AE9-B629-637D-068DED05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9EC827-F285-2387-E8C4-2D71E0E99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45651C-4547-CA2B-2EE4-2DF3F4F4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5880E-AAB8-AC4F-CE92-F3AA448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C6822A-3AEC-1DD3-C44B-6268A88A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8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2E60-5707-ACC2-4024-C6BBF2D4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166A3-CB5C-1CCE-8347-FD9EC106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71C257-A46D-C952-9861-EA187E85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CAAE8C-E2AC-CCDE-6910-353E916E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9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71342-2DD2-CDE6-6920-7741F2A1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DCAD8B-D1A1-CB97-7018-27EE2DCB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81749-7CFA-C7ED-DE86-C9AB29C9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65DB0-BE4D-E38E-9BBF-B721BC67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AB61A-0B7B-434E-CB9F-21922F4B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447C0-9ED9-5C3E-8AF1-1CC6E2F7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F75D2-D75A-BE54-D228-7B87401E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6EA5B-8D98-395E-AF7F-CAC8FDA5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DE624-2822-5032-33CB-239D21F3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3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FB32C-DA35-C4E0-E483-6D0BB14F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E67989-9D35-3E01-781F-B13D97BC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7AA3CF-F25A-8EA7-A57C-53AA15B8D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E8017-4006-B15F-FFCA-C2AB0EE5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147C5-EF67-BB1A-63B5-9C022E3D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8A297-B538-6F9E-C9EF-C9DA619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868F5-4707-FA67-00D5-EC73883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410ED-7D3D-D8CA-3D9B-9FBA9695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07CE5-55D0-BCDE-441B-87788F3E6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CCF6-98A2-46AE-A792-CB454FF4C6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77E74-C706-484E-3C7F-6EF972C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D91F0-5D69-86B0-14A9-BC3FC3100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F2B7-3E65-416A-9724-8CC4D7D35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5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3B47F70-CFE6-792A-66A8-C580A225AB60}"/>
              </a:ext>
            </a:extLst>
          </p:cNvPr>
          <p:cNvGrpSpPr/>
          <p:nvPr/>
        </p:nvGrpSpPr>
        <p:grpSpPr>
          <a:xfrm>
            <a:off x="1730702" y="283166"/>
            <a:ext cx="8106562" cy="6574834"/>
            <a:chOff x="1730702" y="283166"/>
            <a:chExt cx="8106562" cy="65748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3822351-29B0-139C-8526-DAC396839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795" y="283166"/>
              <a:ext cx="2702187" cy="334166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5AE131-F737-6D23-91C7-B486E4377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889" y="3515310"/>
              <a:ext cx="2702187" cy="334166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8A6BD91-F6D7-070E-698C-BDF539F19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702" y="3515309"/>
              <a:ext cx="2702187" cy="331199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9614792-7DDB-62B7-36FA-681FE5EB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077" y="3515309"/>
              <a:ext cx="2702187" cy="334269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76576DB-6006-A037-7B29-5801E686C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982" y="283166"/>
              <a:ext cx="2702187" cy="334166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72EA42-20B2-D184-DA7E-055E47D193DF}"/>
                </a:ext>
              </a:extLst>
            </p:cNvPr>
            <p:cNvSpPr txBox="1"/>
            <p:nvPr/>
          </p:nvSpPr>
          <p:spPr>
            <a:xfrm>
              <a:off x="3047306" y="466535"/>
              <a:ext cx="3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42CD16-A9D2-032C-58FE-0B566858FC8B}"/>
                </a:ext>
              </a:extLst>
            </p:cNvPr>
            <p:cNvSpPr txBox="1"/>
            <p:nvPr/>
          </p:nvSpPr>
          <p:spPr>
            <a:xfrm>
              <a:off x="5749493" y="466535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F7DB0A-8637-77C3-3AF4-1106DE798EA1}"/>
                </a:ext>
              </a:extLst>
            </p:cNvPr>
            <p:cNvSpPr txBox="1"/>
            <p:nvPr/>
          </p:nvSpPr>
          <p:spPr>
            <a:xfrm>
              <a:off x="1765709" y="3668555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0CF6F7-2FC7-0625-4005-4A7ED81A5156}"/>
                </a:ext>
              </a:extLst>
            </p:cNvPr>
            <p:cNvSpPr txBox="1"/>
            <p:nvPr/>
          </p:nvSpPr>
          <p:spPr>
            <a:xfrm>
              <a:off x="4453470" y="3668555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42E4D9-8677-A69E-7954-0005A0CF8678}"/>
                </a:ext>
              </a:extLst>
            </p:cNvPr>
            <p:cNvSpPr txBox="1"/>
            <p:nvPr/>
          </p:nvSpPr>
          <p:spPr>
            <a:xfrm>
              <a:off x="7161267" y="36685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02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1</cp:revision>
  <dcterms:created xsi:type="dcterms:W3CDTF">2024-09-23T16:45:49Z</dcterms:created>
  <dcterms:modified xsi:type="dcterms:W3CDTF">2024-09-23T16:54:13Z</dcterms:modified>
</cp:coreProperties>
</file>