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818B5-EC27-8D63-4506-FC741FF12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02FB39-8450-46FE-89B2-4C0ACC4CC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D2D2D-00C9-5CF3-997A-96D00B78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3082-8C10-4EB3-945E-6D743749B84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F8C24-8DA6-F3C6-B39C-80773159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19005-6AF7-3549-E528-7A904ABA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B19E-C8AA-4F4C-B124-2FB60105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4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B8D37-9DD1-8329-D95D-6431771E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AAAEBE-248F-D44D-21D5-900EA438A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11055-6F34-AEF3-81A1-7DF8DFD6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3082-8C10-4EB3-945E-6D743749B84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C664D-1B10-DADB-5A55-57F74A09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DA819-1D3D-0F57-7727-F664AF1D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B19E-C8AA-4F4C-B124-2FB60105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7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4251DC-ADF5-6AE6-62D4-829859D85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5F1CA8-DBC7-1806-CF2C-507352285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08727-FF20-2248-943F-E21F6000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3082-8C10-4EB3-945E-6D743749B84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14003-6D4D-FA46-E21D-1986681A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0865F-F140-84FE-A52F-B0901C68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B19E-C8AA-4F4C-B124-2FB60105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11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628DC-B93F-ECB4-D873-B2143485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F740E-9CA0-865F-0E5C-5C05ED8D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DD060-E8A6-31DD-287E-55A0DAB5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3082-8C10-4EB3-945E-6D743749B84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21257-15A5-1D48-8A11-25BEF825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BE043-F3B1-DAB2-8E8B-94A76451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B19E-C8AA-4F4C-B124-2FB60105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74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931A2-A4F2-DD5A-AB28-18DFC075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5D59D3-B7F8-C2F1-86DB-09AC56F89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8EFD1-AF2F-BC46-75CD-F18A4770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3082-8C10-4EB3-945E-6D743749B84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D0F41-1893-91AA-B1B6-FB5DAD4F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6D520-7F37-F04E-F0F8-E9EEC2C6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B19E-C8AA-4F4C-B124-2FB60105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03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89FED-514B-0064-0CCB-3D4C2658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BE57F-D1B7-ADB2-545D-91730175D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2CBAAD-2A47-6A1F-33D9-4BE8CBDFA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D62719-A594-F861-898C-16FFD03F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3082-8C10-4EB3-945E-6D743749B84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55CAC4-5AFB-2A9C-44ED-E0622806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8877F-F0A0-B48E-919E-DACEE25E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B19E-C8AA-4F4C-B124-2FB60105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14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FD90C-464C-4BC9-FDB2-629D3168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5CF81-F6AF-2FD3-D177-FE4CFEBF4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423CE9-5F86-508F-F4B0-0A27BFE41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685107-0866-58E4-BDE8-9931C17F6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2DBFC1-8114-563B-E308-913BCDD8C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286633-4E81-D53A-07F4-13476559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3082-8C10-4EB3-945E-6D743749B84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CA5DDA-C0CC-41BC-3A5A-E9E75DB8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7E0379-1CED-5CD2-22B1-AAB0013C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B19E-C8AA-4F4C-B124-2FB60105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35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61268-104F-C37C-FF85-BA3F9FD0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FC7BB1-4695-B632-964C-03A1C6C1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3082-8C10-4EB3-945E-6D743749B84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377DB9-A19A-894F-BFE1-5583E20F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419DA3-CD02-F2B7-F3DA-A9A48176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B19E-C8AA-4F4C-B124-2FB60105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0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8C95E1-682F-4D5A-207D-41A4D7FF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3082-8C10-4EB3-945E-6D743749B84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F23EB1-8D08-01FD-E4D8-8B264998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E4277B-89D3-BE0E-70DA-1C3A1684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B19E-C8AA-4F4C-B124-2FB60105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33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6CF02-8076-8D96-CD6E-D0E4C210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36FCA-4657-E21C-9007-D0C6023D5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01B1F-D53D-6F2E-65FB-7F0B6335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A6637F-1FCE-AE8D-2D76-E7395AC7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3082-8C10-4EB3-945E-6D743749B84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6B734-6A37-7FD6-CC9B-4C849C67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2567CC-4F5A-3629-9EC9-3AC38D70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B19E-C8AA-4F4C-B124-2FB60105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5C6CC-BE2C-6579-5DDC-E3A86738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CE56C2-5275-3D75-83BA-E79C75016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3963E0-500D-CE06-E2F8-DC1E96584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808E2F-7F0E-A12E-CF0C-BBCFF64B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3082-8C10-4EB3-945E-6D743749B84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AA8A3B-DDB6-6DD8-E68E-67F02CB1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D0A7B-35AB-294B-6811-F1960A67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B19E-C8AA-4F4C-B124-2FB60105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5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95C55E-B674-9B93-8EE0-FD081C56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3DB3AC-F5BB-5549-9CB0-AF0AF68C9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701CB-A13B-36CB-6AD9-1D74AEC6C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F3082-8C10-4EB3-945E-6D743749B84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01799-7A27-E37D-239A-137C6E86E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46B76-F88F-4A33-044B-96624DCE6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7B19E-C8AA-4F4C-B124-2FB601053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73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F94496C5-2C5B-6F57-97B5-3C9628B1DE76}"/>
              </a:ext>
            </a:extLst>
          </p:cNvPr>
          <p:cNvGrpSpPr/>
          <p:nvPr/>
        </p:nvGrpSpPr>
        <p:grpSpPr>
          <a:xfrm>
            <a:off x="2360916" y="1363287"/>
            <a:ext cx="7571064" cy="3791407"/>
            <a:chOff x="2360916" y="1363287"/>
            <a:chExt cx="7571064" cy="379140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AD68939-E07B-8606-4223-CB296A927215}"/>
                </a:ext>
              </a:extLst>
            </p:cNvPr>
            <p:cNvGrpSpPr/>
            <p:nvPr/>
          </p:nvGrpSpPr>
          <p:grpSpPr>
            <a:xfrm>
              <a:off x="2360916" y="1363287"/>
              <a:ext cx="7571064" cy="3791407"/>
              <a:chOff x="2360916" y="1382076"/>
              <a:chExt cx="7571064" cy="3791407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E3AD9B9F-FA51-C1BF-DF99-6E8DF3ECF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382076"/>
                <a:ext cx="3835980" cy="3785144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669F7785-D97A-D2DF-6A2F-AC31FCFB2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0916" y="1424435"/>
                <a:ext cx="4024892" cy="3749048"/>
              </a:xfrm>
              <a:prstGeom prst="rect">
                <a:avLst/>
              </a:prstGeom>
            </p:spPr>
          </p:pic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BFC7722-331D-18B7-287D-10584A1F22C7}"/>
                </a:ext>
              </a:extLst>
            </p:cNvPr>
            <p:cNvSpPr txBox="1"/>
            <p:nvPr/>
          </p:nvSpPr>
          <p:spPr>
            <a:xfrm>
              <a:off x="2448838" y="1471809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F0CEAAD-EEF8-5E62-BAE8-DAD5F63AFD84}"/>
                </a:ext>
              </a:extLst>
            </p:cNvPr>
            <p:cNvSpPr txBox="1"/>
            <p:nvPr/>
          </p:nvSpPr>
          <p:spPr>
            <a:xfrm>
              <a:off x="6156649" y="14718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10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A800C-B279-FF62-2AF6-565AFE0C7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76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垠林</dc:creator>
  <cp:lastModifiedBy>垠林</cp:lastModifiedBy>
  <cp:revision>1</cp:revision>
  <dcterms:created xsi:type="dcterms:W3CDTF">2024-12-10T14:04:48Z</dcterms:created>
  <dcterms:modified xsi:type="dcterms:W3CDTF">2024-12-10T14:23:12Z</dcterms:modified>
</cp:coreProperties>
</file>