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68" r:id="rId5"/>
    <p:sldId id="262" r:id="rId6"/>
    <p:sldId id="264" r:id="rId7"/>
    <p:sldId id="272" r:id="rId8"/>
    <p:sldId id="273" r:id="rId9"/>
    <p:sldId id="27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74"/>
    <p:restoredTop sz="94694"/>
  </p:normalViewPr>
  <p:slideViewPr>
    <p:cSldViewPr snapToGrid="0">
      <p:cViewPr>
        <p:scale>
          <a:sx n="109" d="100"/>
          <a:sy n="109" d="100"/>
        </p:scale>
        <p:origin x="-672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21769-E526-BD54-C6A0-0855D11D8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1A13A7-BC94-D144-B3A2-AAF651D3D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29436-C049-5E10-A656-6555E567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5E10-5D4E-BE49-BA90-C761B0E0C6FE}" type="datetimeFigureOut">
              <a:rPr kumimoji="1" lang="zh-CN" altLang="en-US" smtClean="0"/>
              <a:t>2025/1/7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8AA1D-BD29-6535-DA31-65F8D063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58D94-ED86-7F95-463E-60681A68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27B0-E3BC-4640-B1F6-F12528F49B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60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E5A51-A5FB-4365-A60D-A30553FA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5390EA-D34D-C847-8E89-26F08AC57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7F787-6E4C-F906-E064-A45CF5C1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5E10-5D4E-BE49-BA90-C761B0E0C6FE}" type="datetimeFigureOut">
              <a:rPr kumimoji="1" lang="zh-CN" altLang="en-US" smtClean="0"/>
              <a:t>2025/1/7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95664-63E8-FBB7-E699-F7B1B4AA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EC6FA-1D38-075A-838E-92DE52EA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27B0-E3BC-4640-B1F6-F12528F49B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85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FEF9A6-B2AB-2B61-F1DF-A17EB4513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488E36-7C30-501D-0D75-1664860AA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753E8-8D7A-92EF-16E6-2F6E6F6D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5E10-5D4E-BE49-BA90-C761B0E0C6FE}" type="datetimeFigureOut">
              <a:rPr kumimoji="1" lang="zh-CN" altLang="en-US" smtClean="0"/>
              <a:t>2025/1/7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30766-D867-9725-8F77-A1D77309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14221-6BCA-209C-F5C5-3DF3B102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27B0-E3BC-4640-B1F6-F12528F49B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51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9BECA-5680-E13A-B095-6CFD178B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AD455-F823-5822-21DC-F7B1BA766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82B74-65C2-03F3-E046-31AF2899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5E10-5D4E-BE49-BA90-C761B0E0C6FE}" type="datetimeFigureOut">
              <a:rPr kumimoji="1" lang="zh-CN" altLang="en-US" smtClean="0"/>
              <a:t>2025/1/7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E17FF-E76D-53E1-D759-51ADEEBF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FA056-3214-82D6-DDAE-97CE66A3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27B0-E3BC-4640-B1F6-F12528F49B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85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330B4-EA40-54C8-A7BB-3023AD3B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1D323-4063-1AD1-3B51-1960C9C93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A81C0-3271-CB67-F147-487361CC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5E10-5D4E-BE49-BA90-C761B0E0C6FE}" type="datetimeFigureOut">
              <a:rPr kumimoji="1" lang="zh-CN" altLang="en-US" smtClean="0"/>
              <a:t>2025/1/7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0DD29-8553-87FF-F282-F693B541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2891F-FFB3-56A1-8BE6-7C35241F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27B0-E3BC-4640-B1F6-F12528F49B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505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B5BF7-38F4-EE5B-3966-432EAC15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4DD35-71FB-E2F3-71B9-B8714A928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4939EE-EC60-102D-1E52-B9E38C5FA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279F2-0130-E166-7A32-FFD0A10E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5E10-5D4E-BE49-BA90-C761B0E0C6FE}" type="datetimeFigureOut">
              <a:rPr kumimoji="1" lang="zh-CN" altLang="en-US" smtClean="0"/>
              <a:t>2025/1/7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230FE5-080B-7D3E-507A-9AE7A068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3B7526-830F-96CB-A5EA-F5860333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27B0-E3BC-4640-B1F6-F12528F49B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97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16539-6D1A-7818-1ACF-B7DDE746B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F7ED0B-768B-C5EF-09D6-4399750C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BBBD79-5CFF-1414-24F8-3BE9ED91B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57DCEF-F722-700B-E89C-AA0A03644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55242A-6C98-EE09-82AD-F4361CA3C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8C5F3E-F50D-FA6A-7BAB-686D4C05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5E10-5D4E-BE49-BA90-C761B0E0C6FE}" type="datetimeFigureOut">
              <a:rPr kumimoji="1" lang="zh-CN" altLang="en-US" smtClean="0"/>
              <a:t>2025/1/7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07184C-B3BA-936C-E233-948192A8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9B8D9E-A2E5-B2FB-B426-7FA50C07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27B0-E3BC-4640-B1F6-F12528F49B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64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D1561-1318-7AE7-D89F-3EC6C76C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8FA114-D742-E98E-3BB2-40F8D621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5E10-5D4E-BE49-BA90-C761B0E0C6FE}" type="datetimeFigureOut">
              <a:rPr kumimoji="1" lang="zh-CN" altLang="en-US" smtClean="0"/>
              <a:t>2025/1/7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058779-8FAD-5D1C-AD30-8986B61E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563470-0D76-BE07-2C72-B51087C2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27B0-E3BC-4640-B1F6-F12528F49B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61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EB1B16-4D86-C3C6-3C32-126E283C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5E10-5D4E-BE49-BA90-C761B0E0C6FE}" type="datetimeFigureOut">
              <a:rPr kumimoji="1" lang="zh-CN" altLang="en-US" smtClean="0"/>
              <a:t>2025/1/7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243F46-F68E-9D3C-F9A7-9FF834D6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9B37A0-806F-34FA-6043-2CD01925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27B0-E3BC-4640-B1F6-F12528F49B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84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EF838-CEE8-2CFE-DADC-2B7AE706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A3A8C-D316-9217-C8B2-23280EAF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058106-93BF-060D-A413-D81C901CA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DE9764-99D1-526C-28A5-5CAFB591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5E10-5D4E-BE49-BA90-C761B0E0C6FE}" type="datetimeFigureOut">
              <a:rPr kumimoji="1" lang="zh-CN" altLang="en-US" smtClean="0"/>
              <a:t>2025/1/7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293577-7CC5-A83E-97C7-27B61506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D89359-CBB0-3D0A-4335-69D908CA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27B0-E3BC-4640-B1F6-F12528F49B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80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9BC07-60E2-CBB9-F9F2-F294390F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BEABA7-6E21-2534-1C21-735C36936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50732C-921E-A973-F68C-73FD31D10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6A8717-4244-FB41-D443-B89C9254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5E10-5D4E-BE49-BA90-C761B0E0C6FE}" type="datetimeFigureOut">
              <a:rPr kumimoji="1" lang="zh-CN" altLang="en-US" smtClean="0"/>
              <a:t>2025/1/7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63B332-3318-6D48-27C6-BC7F77B7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623358-3426-8C67-A461-579653C0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27B0-E3BC-4640-B1F6-F12528F49B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0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EB9B68-390E-B099-E92C-15913694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9147D-5AD9-7A03-D713-99F01C0DC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207F2-86A2-7D03-F0A6-45699A2DD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55E10-5D4E-BE49-BA90-C761B0E0C6FE}" type="datetimeFigureOut">
              <a:rPr kumimoji="1" lang="zh-CN" altLang="en-US" smtClean="0"/>
              <a:t>2025/1/7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B6014-7C05-3001-2A1A-01380C203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DE2E7-A930-EBDA-843E-AF561CD56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127B0-E3BC-4640-B1F6-F12528F49B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793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.png"/><Relationship Id="rId1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5.png"/><Relationship Id="rId17" Type="http://schemas.openxmlformats.org/officeDocument/2006/relationships/image" Target="../media/image8.png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19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microsoft.com/office/2007/relationships/hdphoto" Target="../media/hdphoto1.wdp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" Type="http://schemas.openxmlformats.org/officeDocument/2006/relationships/image" Target="../media/image18.png"/><Relationship Id="rId16" Type="http://schemas.openxmlformats.org/officeDocument/2006/relationships/image" Target="../media/image16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4.png"/><Relationship Id="rId10" Type="http://schemas.microsoft.com/office/2007/relationships/hdphoto" Target="../media/hdphoto1.wdp"/><Relationship Id="rId19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.png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20CA15-215A-EFE4-DFED-F0783B55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67" b="93889" l="5556" r="95000">
                        <a14:foregroundMark x1="38056" y1="33333" x2="14444" y2="49167"/>
                        <a14:foregroundMark x1="14444" y1="49167" x2="34167" y2="40833"/>
                        <a14:foregroundMark x1="34167" y1="40833" x2="7778" y2="45000"/>
                        <a14:foregroundMark x1="7778" y1="45000" x2="27778" y2="37778"/>
                        <a14:foregroundMark x1="27778" y1="37778" x2="21111" y2="60556"/>
                        <a14:foregroundMark x1="21111" y1="60556" x2="48889" y2="39167"/>
                        <a14:foregroundMark x1="48889" y1="39167" x2="51667" y2="62222"/>
                        <a14:foregroundMark x1="51667" y1="62222" x2="31944" y2="76389"/>
                        <a14:foregroundMark x1="31944" y1="76389" x2="28056" y2="50556"/>
                        <a14:foregroundMark x1="28056" y1="50556" x2="61111" y2="37778"/>
                        <a14:foregroundMark x1="61111" y1="37778" x2="63889" y2="63889"/>
                        <a14:foregroundMark x1="63889" y1="63889" x2="41111" y2="80556"/>
                        <a14:foregroundMark x1="41111" y1="80556" x2="29722" y2="52778"/>
                        <a14:foregroundMark x1="29722" y1="52778" x2="45278" y2="37778"/>
                        <a14:foregroundMark x1="45278" y1="37778" x2="71667" y2="34167"/>
                        <a14:foregroundMark x1="71667" y1="34167" x2="87222" y2="51389"/>
                        <a14:foregroundMark x1="87222" y1="51389" x2="64444" y2="79722"/>
                        <a14:foregroundMark x1="64444" y1="79722" x2="39167" y2="76389"/>
                        <a14:foregroundMark x1="39167" y1="76389" x2="21667" y2="49167"/>
                        <a14:foregroundMark x1="21667" y1="49167" x2="37778" y2="35833"/>
                        <a14:foregroundMark x1="37778" y1="35833" x2="60278" y2="28889"/>
                        <a14:foregroundMark x1="60278" y1="28889" x2="78333" y2="41667"/>
                        <a14:foregroundMark x1="78333" y1="41667" x2="52778" y2="66944"/>
                        <a14:foregroundMark x1="52778" y1="66944" x2="21389" y2="55278"/>
                        <a14:foregroundMark x1="21389" y1="55278" x2="45833" y2="35278"/>
                        <a14:foregroundMark x1="45833" y1="35278" x2="45000" y2="76111"/>
                        <a14:foregroundMark x1="45000" y1="76111" x2="21111" y2="83889"/>
                        <a14:foregroundMark x1="21111" y1="83889" x2="26389" y2="58611"/>
                        <a14:foregroundMark x1="26389" y1="58611" x2="53611" y2="49444"/>
                        <a14:foregroundMark x1="53611" y1="49444" x2="63333" y2="72222"/>
                        <a14:foregroundMark x1="63333" y1="72222" x2="42778" y2="83611"/>
                        <a14:foregroundMark x1="42778" y1="83611" x2="23056" y2="66667"/>
                        <a14:foregroundMark x1="23056" y1="66667" x2="53889" y2="39722"/>
                        <a14:foregroundMark x1="53889" y1="39722" x2="88056" y2="42778"/>
                        <a14:foregroundMark x1="88056" y1="42778" x2="93889" y2="72222"/>
                        <a14:foregroundMark x1="93889" y1="72222" x2="72778" y2="82778"/>
                        <a14:foregroundMark x1="72778" y1="82778" x2="49722" y2="77778"/>
                        <a14:foregroundMark x1="49722" y1="77778" x2="33889" y2="46111"/>
                        <a14:foregroundMark x1="33889" y1="46111" x2="57222" y2="28889"/>
                        <a14:foregroundMark x1="57222" y1="28889" x2="49722" y2="50833"/>
                        <a14:foregroundMark x1="49722" y1="50833" x2="26667" y2="70000"/>
                        <a14:foregroundMark x1="26667" y1="70000" x2="20556" y2="45278"/>
                        <a14:foregroundMark x1="20556" y1="45278" x2="43889" y2="36667"/>
                        <a14:foregroundMark x1="43889" y1="36667" x2="43889" y2="36667"/>
                        <a14:foregroundMark x1="56667" y1="35556" x2="32500" y2="47222"/>
                        <a14:foregroundMark x1="32500" y1="47222" x2="50278" y2="62778"/>
                        <a14:foregroundMark x1="50278" y1="62778" x2="75000" y2="43056"/>
                        <a14:foregroundMark x1="75000" y1="43056" x2="48611" y2="36944"/>
                        <a14:foregroundMark x1="48611" y1="36944" x2="30000" y2="58056"/>
                        <a14:foregroundMark x1="30000" y1="58056" x2="54444" y2="55278"/>
                        <a14:foregroundMark x1="54444" y1="55278" x2="76389" y2="46389"/>
                        <a14:foregroundMark x1="76389" y1="46389" x2="63056" y2="22500"/>
                        <a14:foregroundMark x1="63056" y1="22500" x2="38611" y2="40000"/>
                        <a14:foregroundMark x1="38611" y1="40000" x2="80833" y2="30000"/>
                        <a14:foregroundMark x1="80833" y1="30000" x2="90000" y2="9722"/>
                        <a14:foregroundMark x1="90000" y1="9722" x2="82500" y2="29722"/>
                        <a14:foregroundMark x1="82500" y1="29722" x2="90000" y2="30556"/>
                        <a14:foregroundMark x1="86667" y1="42500" x2="56389" y2="39167"/>
                        <a14:foregroundMark x1="56389" y1="39167" x2="70556" y2="18611"/>
                        <a14:foregroundMark x1="70556" y1="18611" x2="73056" y2="31667"/>
                        <a14:foregroundMark x1="87778" y1="37778" x2="87778" y2="61111"/>
                        <a14:foregroundMark x1="87778" y1="61111" x2="85000" y2="54167"/>
                        <a14:foregroundMark x1="87778" y1="31667" x2="86667" y2="58056"/>
                        <a14:foregroundMark x1="86667" y1="58056" x2="93056" y2="33333"/>
                        <a14:foregroundMark x1="93056" y1="33333" x2="93333" y2="49167"/>
                        <a14:foregroundMark x1="93889" y1="35556" x2="93611" y2="61111"/>
                        <a14:foregroundMark x1="93611" y1="61111" x2="92500" y2="36389"/>
                        <a14:foregroundMark x1="92500" y1="36389" x2="93333" y2="60278"/>
                        <a14:foregroundMark x1="93333" y1="60278" x2="84444" y2="30833"/>
                        <a14:foregroundMark x1="84444" y1="30833" x2="84444" y2="30000"/>
                        <a14:foregroundMark x1="93333" y1="22222" x2="93333" y2="49722"/>
                        <a14:foregroundMark x1="93333" y1="49722" x2="94444" y2="27222"/>
                        <a14:foregroundMark x1="94444" y1="27222" x2="95000" y2="59722"/>
                        <a14:foregroundMark x1="88889" y1="19722" x2="90000" y2="57500"/>
                        <a14:foregroundMark x1="3889" y1="51944" x2="1944" y2="80000"/>
                        <a14:foregroundMark x1="1944" y1="80000" x2="13611" y2="61389"/>
                        <a14:foregroundMark x1="13611" y1="61389" x2="3333" y2="86111"/>
                        <a14:foregroundMark x1="3333" y1="86111" x2="11944" y2="65556"/>
                        <a14:foregroundMark x1="11944" y1="65556" x2="10000" y2="44167"/>
                        <a14:foregroundMark x1="10000" y1="44167" x2="5833" y2="65556"/>
                        <a14:foregroundMark x1="5833" y1="65556" x2="20833" y2="75556"/>
                        <a14:foregroundMark x1="16667" y1="86944" x2="21944" y2="86389"/>
                        <a14:foregroundMark x1="21944" y1="89167" x2="56944" y2="93889"/>
                        <a14:foregroundMark x1="56944" y1="93889" x2="36389" y2="88056"/>
                        <a14:foregroundMark x1="36389" y1="88056" x2="43333" y2="84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138" y="389586"/>
            <a:ext cx="2286000" cy="2286000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97871271-8376-9186-F583-B72B125913FB}"/>
              </a:ext>
            </a:extLst>
          </p:cNvPr>
          <p:cNvGrpSpPr/>
          <p:nvPr/>
        </p:nvGrpSpPr>
        <p:grpSpPr>
          <a:xfrm>
            <a:off x="3181930" y="243536"/>
            <a:ext cx="2032000" cy="2578100"/>
            <a:chOff x="1619369" y="850900"/>
            <a:chExt cx="2032000" cy="257810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1BC4DC35-2608-E351-933F-2E2877B18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52" b="89901" l="5938" r="90000">
                          <a14:foregroundMark x1="30905" y1="27340" x2="29375" y2="42611"/>
                          <a14:foregroundMark x1="29375" y1="42611" x2="34688" y2="60591"/>
                          <a14:foregroundMark x1="34688" y1="60591" x2="51563" y2="73892"/>
                          <a14:foregroundMark x1="51563" y1="73892" x2="75313" y2="64039"/>
                          <a14:foregroundMark x1="75313" y1="64039" x2="81563" y2="43350"/>
                          <a14:foregroundMark x1="81563" y1="43350" x2="72813" y2="26108"/>
                          <a14:foregroundMark x1="72813" y1="26108" x2="56250" y2="13054"/>
                          <a14:foregroundMark x1="56250" y1="13054" x2="33440" y2="20829"/>
                          <a14:foregroundMark x1="26219" y1="27340" x2="17188" y2="35714"/>
                          <a14:foregroundMark x1="31913" y1="20443" x2="35000" y2="17241"/>
                          <a14:foregroundMark x1="17188" y1="35714" x2="25263" y2="27340"/>
                          <a14:foregroundMark x1="9213" y1="24016" x2="5938" y2="24877"/>
                          <a14:foregroundMark x1="35000" y1="17241" x2="27329" y2="19256"/>
                          <a14:foregroundMark x1="5938" y1="24877" x2="25000" y2="3941"/>
                          <a14:foregroundMark x1="25000" y1="3941" x2="2813" y2="16010"/>
                          <a14:foregroundMark x1="31552" y1="20408" x2="35000" y2="20936"/>
                          <a14:foregroundMark x1="2813" y1="16010" x2="23166" y2="19125"/>
                          <a14:foregroundMark x1="30906" y1="27340" x2="14375" y2="53202"/>
                          <a14:foregroundMark x1="32796" y1="24384" x2="32190" y2="25332"/>
                          <a14:foregroundMark x1="33425" y1="23399" x2="32815" y2="24354"/>
                          <a14:foregroundMark x1="35000" y1="20936" x2="33440" y2="23376"/>
                          <a14:foregroundMark x1="14375" y1="53202" x2="48438" y2="47537"/>
                          <a14:foregroundMark x1="48438" y1="47537" x2="12812" y2="86453"/>
                          <a14:foregroundMark x1="12812" y1="86453" x2="77500" y2="49261"/>
                          <a14:foregroundMark x1="77500" y1="49261" x2="65000" y2="74384"/>
                          <a14:foregroundMark x1="65000" y1="74384" x2="43125" y2="93596"/>
                          <a14:foregroundMark x1="43125" y1="93596" x2="85625" y2="59606"/>
                          <a14:foregroundMark x1="85625" y1="59606" x2="26250" y2="98768"/>
                          <a14:foregroundMark x1="26250" y1="98768" x2="46875" y2="75616"/>
                          <a14:foregroundMark x1="46875" y1="75616" x2="87500" y2="55172"/>
                          <a14:foregroundMark x1="87500" y1="55172" x2="77813" y2="93103"/>
                          <a14:foregroundMark x1="77813" y1="93103" x2="44375" y2="51724"/>
                          <a14:foregroundMark x1="44375" y1="51724" x2="81875" y2="14286"/>
                          <a14:foregroundMark x1="81875" y1="14286" x2="44063" y2="56404"/>
                          <a14:foregroundMark x1="44063" y1="56404" x2="85625" y2="14039"/>
                          <a14:foregroundMark x1="85625" y1="14039" x2="22500" y2="29803"/>
                          <a14:foregroundMark x1="26614" y1="18903" x2="33750" y2="0"/>
                          <a14:foregroundMark x1="22500" y1="29803" x2="23408" y2="27398"/>
                          <a14:foregroundMark x1="33750" y1="0" x2="20000" y2="17488"/>
                          <a14:foregroundMark x1="21575" y1="27916" x2="23125" y2="38177"/>
                          <a14:foregroundMark x1="20000" y1="17488" x2="20275" y2="19311"/>
                          <a14:foregroundMark x1="23125" y1="38177" x2="91563" y2="9606"/>
                          <a14:foregroundMark x1="91563" y1="9606" x2="86875" y2="28571"/>
                          <a14:foregroundMark x1="86875" y1="28571" x2="60938" y2="39409"/>
                          <a14:foregroundMark x1="60938" y1="39409" x2="72188" y2="16749"/>
                          <a14:foregroundMark x1="72188" y1="16749" x2="47813" y2="37192"/>
                          <a14:foregroundMark x1="47813" y1="37192" x2="88438" y2="9606"/>
                          <a14:foregroundMark x1="88438" y1="9606" x2="45938" y2="35222"/>
                          <a14:foregroundMark x1="45938" y1="35222" x2="46250" y2="13300"/>
                          <a14:foregroundMark x1="46250" y1="13300" x2="66250" y2="1724"/>
                          <a14:foregroundMark x1="66250" y1="1724" x2="31250" y2="36207"/>
                          <a14:foregroundMark x1="31250" y1="36207" x2="19855" y2="28403"/>
                          <a14:foregroundMark x1="11830" y1="26933" x2="5938" y2="89163"/>
                          <a14:foregroundMark x1="5938" y1="89163" x2="29375" y2="85222"/>
                          <a14:foregroundMark x1="29375" y1="85222" x2="28125" y2="47537"/>
                          <a14:foregroundMark x1="28125" y1="47537" x2="28125" y2="48030"/>
                          <a14:foregroundMark x1="65938" y1="42365" x2="64688" y2="43842"/>
                          <a14:foregroundMark x1="64688" y1="38916" x2="64688" y2="58867"/>
                          <a14:foregroundMark x1="67500" y1="41872" x2="65938" y2="62562"/>
                          <a14:foregroundMark x1="65938" y1="62562" x2="64688" y2="57882"/>
                          <a14:foregroundMark x1="64688" y1="54433" x2="62187" y2="40394"/>
                          <a14:backgroundMark x1="14688" y1="26847" x2="26875" y2="23399"/>
                          <a14:backgroundMark x1="26875" y1="22906" x2="28125" y2="23399"/>
                          <a14:backgroundMark x1="26875" y1="24384" x2="28125" y2="25369"/>
                          <a14:backgroundMark x1="26875" y1="22906" x2="26875" y2="27340"/>
                          <a14:backgroundMark x1="27500" y1="22906" x2="27500" y2="24384"/>
                          <a14:backgroundMark x1="28125" y1="20443" x2="28125" y2="23399"/>
                          <a14:backgroundMark x1="23750" y1="22414" x2="26875" y2="23399"/>
                          <a14:backgroundMark x1="14063" y1="23399" x2="18438" y2="23399"/>
                          <a14:backgroundMark x1="17188" y1="22906" x2="17188" y2="23399"/>
                          <a14:backgroundMark x1="9688" y1="23399" x2="25000" y2="2241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9369" y="850900"/>
              <a:ext cx="2032000" cy="2578100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40EA7BD-CFED-D44B-2BEC-3D7B8F979707}"/>
                </a:ext>
              </a:extLst>
            </p:cNvPr>
            <p:cNvSpPr/>
            <p:nvPr/>
          </p:nvSpPr>
          <p:spPr>
            <a:xfrm>
              <a:off x="1996225" y="1403797"/>
              <a:ext cx="141668" cy="2575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6137D4A-2950-5DC1-544A-5F64E9B03ECA}"/>
              </a:ext>
            </a:extLst>
          </p:cNvPr>
          <p:cNvGrpSpPr/>
          <p:nvPr/>
        </p:nvGrpSpPr>
        <p:grpSpPr>
          <a:xfrm>
            <a:off x="5350722" y="243536"/>
            <a:ext cx="2425700" cy="2222500"/>
            <a:chOff x="6570282" y="906798"/>
            <a:chExt cx="2425700" cy="222250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7B65775-3C9F-5D15-4CCA-2CA1CB82B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0282" y="906798"/>
              <a:ext cx="2425700" cy="2222500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E9F46C3-DA19-C843-A9A2-AE5FB6C044D3}"/>
                </a:ext>
              </a:extLst>
            </p:cNvPr>
            <p:cNvSpPr/>
            <p:nvPr/>
          </p:nvSpPr>
          <p:spPr>
            <a:xfrm>
              <a:off x="7109138" y="1320085"/>
              <a:ext cx="314592" cy="296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6BF331E-B130-99D0-4AC6-0526F5FED013}"/>
              </a:ext>
            </a:extLst>
          </p:cNvPr>
          <p:cNvGrpSpPr/>
          <p:nvPr/>
        </p:nvGrpSpPr>
        <p:grpSpPr>
          <a:xfrm>
            <a:off x="10379702" y="5131350"/>
            <a:ext cx="1955800" cy="1905000"/>
            <a:chOff x="10379702" y="5131350"/>
            <a:chExt cx="1955800" cy="1905000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0F8E9311-5BAC-9E39-4EF7-2D14DECA5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79702" y="5131350"/>
              <a:ext cx="1955800" cy="1905000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CFB589B-C96E-C20C-E853-86FAA8C05190}"/>
                </a:ext>
              </a:extLst>
            </p:cNvPr>
            <p:cNvSpPr/>
            <p:nvPr/>
          </p:nvSpPr>
          <p:spPr>
            <a:xfrm>
              <a:off x="10599312" y="5331854"/>
              <a:ext cx="314592" cy="296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4FF90F7-9DA1-3420-375B-3F0496EE2A47}"/>
              </a:ext>
            </a:extLst>
          </p:cNvPr>
          <p:cNvGrpSpPr/>
          <p:nvPr/>
        </p:nvGrpSpPr>
        <p:grpSpPr>
          <a:xfrm>
            <a:off x="8648408" y="288032"/>
            <a:ext cx="2108200" cy="2082800"/>
            <a:chOff x="8123614" y="4953550"/>
            <a:chExt cx="2108200" cy="2082800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95745AA-78A6-6B3B-4226-A9722B85B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23614" y="4953550"/>
              <a:ext cx="2108200" cy="2082800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8A4053D-88D3-71FB-B74D-7BBAEBC68939}"/>
                </a:ext>
              </a:extLst>
            </p:cNvPr>
            <p:cNvSpPr/>
            <p:nvPr/>
          </p:nvSpPr>
          <p:spPr>
            <a:xfrm>
              <a:off x="8500057" y="5183747"/>
              <a:ext cx="314592" cy="296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F5D621E-5B6C-70E9-E624-8E14077B4595}"/>
              </a:ext>
            </a:extLst>
          </p:cNvPr>
          <p:cNvGrpSpPr/>
          <p:nvPr/>
        </p:nvGrpSpPr>
        <p:grpSpPr>
          <a:xfrm>
            <a:off x="5817360" y="4750350"/>
            <a:ext cx="2286000" cy="2286000"/>
            <a:chOff x="5817360" y="4750350"/>
            <a:chExt cx="2286000" cy="2286000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7B6AFED-86CB-1F06-727A-80A5FE94C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17360" y="4750350"/>
              <a:ext cx="2286000" cy="2286000"/>
            </a:xfrm>
            <a:prstGeom prst="rect">
              <a:avLst/>
            </a:prstGeom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CDFCE7D-C3A9-A3A5-C3F7-0A67DE4040D6}"/>
                </a:ext>
              </a:extLst>
            </p:cNvPr>
            <p:cNvSpPr/>
            <p:nvPr/>
          </p:nvSpPr>
          <p:spPr>
            <a:xfrm>
              <a:off x="6096000" y="4983243"/>
              <a:ext cx="314592" cy="296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4675CC2-A2C6-DE87-D526-F5DEFCF7D646}"/>
              </a:ext>
            </a:extLst>
          </p:cNvPr>
          <p:cNvGrpSpPr/>
          <p:nvPr/>
        </p:nvGrpSpPr>
        <p:grpSpPr>
          <a:xfrm>
            <a:off x="3421555" y="4750350"/>
            <a:ext cx="2286000" cy="2286000"/>
            <a:chOff x="3421555" y="4750350"/>
            <a:chExt cx="2286000" cy="2286000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418F4107-6170-EDC5-2DE6-4A8171F01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21555" y="4750350"/>
              <a:ext cx="2286000" cy="2286000"/>
            </a:xfrm>
            <a:prstGeom prst="rect">
              <a:avLst/>
            </a:prstGeom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E93F7A1-AE3C-0A2F-F731-F1923E6EC993}"/>
                </a:ext>
              </a:extLst>
            </p:cNvPr>
            <p:cNvSpPr/>
            <p:nvPr/>
          </p:nvSpPr>
          <p:spPr>
            <a:xfrm>
              <a:off x="3454110" y="4835136"/>
              <a:ext cx="314592" cy="296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84CE1FC-65F6-0FBB-F49C-D489042942E9}"/>
              </a:ext>
            </a:extLst>
          </p:cNvPr>
          <p:cNvGrpSpPr/>
          <p:nvPr/>
        </p:nvGrpSpPr>
        <p:grpSpPr>
          <a:xfrm>
            <a:off x="2966030" y="2359213"/>
            <a:ext cx="2286000" cy="2286000"/>
            <a:chOff x="1186086" y="4750350"/>
            <a:chExt cx="2286000" cy="2286000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58EB4293-C0DB-05C8-197C-18D801D79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86086" y="4750350"/>
              <a:ext cx="2286000" cy="2286000"/>
            </a:xfrm>
            <a:prstGeom prst="rect">
              <a:avLst/>
            </a:prstGeom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719F463-0978-18B6-8541-9A5D1A37119D}"/>
                </a:ext>
              </a:extLst>
            </p:cNvPr>
            <p:cNvSpPr/>
            <p:nvPr/>
          </p:nvSpPr>
          <p:spPr>
            <a:xfrm>
              <a:off x="1525072" y="4953550"/>
              <a:ext cx="314592" cy="296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66D98BD-62E4-EA88-CC98-87ADD8E84962}"/>
              </a:ext>
            </a:extLst>
          </p:cNvPr>
          <p:cNvGrpSpPr/>
          <p:nvPr/>
        </p:nvGrpSpPr>
        <p:grpSpPr>
          <a:xfrm>
            <a:off x="1013138" y="2451650"/>
            <a:ext cx="1816100" cy="2197100"/>
            <a:chOff x="-233053" y="4852652"/>
            <a:chExt cx="1816100" cy="2197100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C006EAD5-100E-E9E2-8ABA-113CE0DDF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233053" y="4852652"/>
              <a:ext cx="1816100" cy="2197100"/>
            </a:xfrm>
            <a:prstGeom prst="rect">
              <a:avLst/>
            </a:prstGeom>
          </p:spPr>
        </p:pic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EBAE24E-B8FC-E98A-1C77-8F10FAD8DC83}"/>
                </a:ext>
              </a:extLst>
            </p:cNvPr>
            <p:cNvSpPr/>
            <p:nvPr/>
          </p:nvSpPr>
          <p:spPr>
            <a:xfrm>
              <a:off x="-47760" y="5479961"/>
              <a:ext cx="314592" cy="296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184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B3693-DA9F-2CA8-4B79-273E9FD3E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29DBBCDC-D745-923F-4C0C-8956B3E0EE0D}"/>
              </a:ext>
            </a:extLst>
          </p:cNvPr>
          <p:cNvGrpSpPr/>
          <p:nvPr/>
        </p:nvGrpSpPr>
        <p:grpSpPr>
          <a:xfrm>
            <a:off x="6494725" y="518835"/>
            <a:ext cx="6801812" cy="5954874"/>
            <a:chOff x="2886778" y="518835"/>
            <a:chExt cx="6801812" cy="5954874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48BE327D-1462-CF8F-3A43-0BB9D2BCB1AE}"/>
                </a:ext>
              </a:extLst>
            </p:cNvPr>
            <p:cNvGrpSpPr/>
            <p:nvPr/>
          </p:nvGrpSpPr>
          <p:grpSpPr>
            <a:xfrm>
              <a:off x="5566183" y="518835"/>
              <a:ext cx="1048708" cy="1048708"/>
              <a:chOff x="1268730" y="222199"/>
              <a:chExt cx="1206551" cy="120655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56639CA-20BB-F769-AF58-D83121605F8A}"/>
                  </a:ext>
                </a:extLst>
              </p:cNvPr>
              <p:cNvSpPr/>
              <p:nvPr/>
            </p:nvSpPr>
            <p:spPr>
              <a:xfrm>
                <a:off x="1268730" y="222199"/>
                <a:ext cx="1206551" cy="12065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9" name="十字形 8">
                <a:extLst>
                  <a:ext uri="{FF2B5EF4-FFF2-40B4-BE49-F238E27FC236}">
                    <a16:creationId xmlns:a16="http://schemas.microsoft.com/office/drawing/2014/main" id="{E5979EAF-6BD2-CD33-CF70-947CF317AB35}"/>
                  </a:ext>
                </a:extLst>
              </p:cNvPr>
              <p:cNvSpPr/>
              <p:nvPr/>
            </p:nvSpPr>
            <p:spPr>
              <a:xfrm>
                <a:off x="1798127" y="739749"/>
                <a:ext cx="174652" cy="174652"/>
              </a:xfrm>
              <a:prstGeom prst="plus">
                <a:avLst>
                  <a:gd name="adj" fmla="val 4872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B38C94C4-4F76-A469-9BC8-DCE88FDF0BEB}"/>
                  </a:ext>
                </a:extLst>
              </p:cNvPr>
              <p:cNvGrpSpPr/>
              <p:nvPr/>
            </p:nvGrpSpPr>
            <p:grpSpPr>
              <a:xfrm>
                <a:off x="1520140" y="475129"/>
                <a:ext cx="703731" cy="62753"/>
                <a:chOff x="1512794" y="475129"/>
                <a:chExt cx="703731" cy="62753"/>
              </a:xfrm>
            </p:grpSpPr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575B34CA-81D4-2F9E-FCFF-BA910F07DF40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C78D8273-2284-E2BC-5E1F-949D2E44C957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21C87255-4C51-8B5C-988C-2F12FE3E7063}"/>
                  </a:ext>
                </a:extLst>
              </p:cNvPr>
              <p:cNvGrpSpPr/>
              <p:nvPr/>
            </p:nvGrpSpPr>
            <p:grpSpPr>
              <a:xfrm>
                <a:off x="1520140" y="1090894"/>
                <a:ext cx="703731" cy="62753"/>
                <a:chOff x="1512794" y="475129"/>
                <a:chExt cx="703731" cy="62753"/>
              </a:xfrm>
            </p:grpSpPr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6FE7D3C-1A10-8D9C-4827-3C3F3A6B399A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029DFE0F-B49F-BACA-DB31-62C10DB3B47B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7BCD9E7-09B7-1B98-2C4C-69C5F32835FE}"/>
                </a:ext>
              </a:extLst>
            </p:cNvPr>
            <p:cNvGrpSpPr/>
            <p:nvPr/>
          </p:nvGrpSpPr>
          <p:grpSpPr>
            <a:xfrm>
              <a:off x="5566183" y="1745834"/>
              <a:ext cx="1048708" cy="1055332"/>
              <a:chOff x="1268730" y="1606350"/>
              <a:chExt cx="1206551" cy="1214171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99890C1-DA08-4348-35AE-6EF4593D5433}"/>
                  </a:ext>
                </a:extLst>
              </p:cNvPr>
              <p:cNvSpPr/>
              <p:nvPr/>
            </p:nvSpPr>
            <p:spPr>
              <a:xfrm>
                <a:off x="1268730" y="1613970"/>
                <a:ext cx="1206551" cy="12065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26" name="十字形 25">
                <a:extLst>
                  <a:ext uri="{FF2B5EF4-FFF2-40B4-BE49-F238E27FC236}">
                    <a16:creationId xmlns:a16="http://schemas.microsoft.com/office/drawing/2014/main" id="{87C72DBB-A9E3-7B6F-FC9E-4949233E8A0E}"/>
                  </a:ext>
                </a:extLst>
              </p:cNvPr>
              <p:cNvSpPr/>
              <p:nvPr/>
            </p:nvSpPr>
            <p:spPr>
              <a:xfrm>
                <a:off x="1798127" y="2131520"/>
                <a:ext cx="174652" cy="174652"/>
              </a:xfrm>
              <a:prstGeom prst="plus">
                <a:avLst>
                  <a:gd name="adj" fmla="val 48721"/>
                </a:avLst>
              </a:prstGeom>
              <a:solidFill>
                <a:schemeClr val="tx1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5ADAFDE3-8204-DAD1-C7B2-D9658345B78A}"/>
                  </a:ext>
                </a:extLst>
              </p:cNvPr>
              <p:cNvGrpSpPr/>
              <p:nvPr/>
            </p:nvGrpSpPr>
            <p:grpSpPr>
              <a:xfrm>
                <a:off x="2009275" y="2285152"/>
                <a:ext cx="450212" cy="501742"/>
                <a:chOff x="945657" y="625803"/>
                <a:chExt cx="2108200" cy="2349500"/>
              </a:xfrm>
            </p:grpSpPr>
            <p:pic>
              <p:nvPicPr>
                <p:cNvPr id="34" name="图片 33">
                  <a:extLst>
                    <a:ext uri="{FF2B5EF4-FFF2-40B4-BE49-F238E27FC236}">
                      <a16:creationId xmlns:a16="http://schemas.microsoft.com/office/drawing/2014/main" id="{68E6786D-6E2C-A05A-1FB2-D7257A4660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45657" y="625803"/>
                  <a:ext cx="2108200" cy="2349500"/>
                </a:xfrm>
                <a:prstGeom prst="rect">
                  <a:avLst/>
                </a:prstGeom>
              </p:spPr>
            </p:pic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BF64D35D-DA4D-55C9-A572-5C8D4AE1BA06}"/>
                    </a:ext>
                  </a:extLst>
                </p:cNvPr>
                <p:cNvSpPr/>
                <p:nvPr/>
              </p:nvSpPr>
              <p:spPr>
                <a:xfrm>
                  <a:off x="1159099" y="914401"/>
                  <a:ext cx="314592" cy="2962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A5AD38BD-E8C9-53B2-9F32-DA14CACFDC67}"/>
                  </a:ext>
                </a:extLst>
              </p:cNvPr>
              <p:cNvGrpSpPr/>
              <p:nvPr/>
            </p:nvGrpSpPr>
            <p:grpSpPr>
              <a:xfrm>
                <a:off x="1303765" y="2286822"/>
                <a:ext cx="506016" cy="448964"/>
                <a:chOff x="0" y="2008850"/>
                <a:chExt cx="2590800" cy="2298700"/>
              </a:xfrm>
            </p:grpSpPr>
            <p:pic>
              <p:nvPicPr>
                <p:cNvPr id="37" name="图片 36">
                  <a:extLst>
                    <a:ext uri="{FF2B5EF4-FFF2-40B4-BE49-F238E27FC236}">
                      <a16:creationId xmlns:a16="http://schemas.microsoft.com/office/drawing/2014/main" id="{2438BC82-62D8-71AE-42D9-681A1504CA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0" y="2008850"/>
                  <a:ext cx="2590800" cy="2298700"/>
                </a:xfrm>
                <a:prstGeom prst="rect">
                  <a:avLst/>
                </a:prstGeom>
              </p:spPr>
            </p:pic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A8EC0649-4229-B60F-068F-E37D9D2C9289}"/>
                    </a:ext>
                  </a:extLst>
                </p:cNvPr>
                <p:cNvSpPr/>
                <p:nvPr/>
              </p:nvSpPr>
              <p:spPr>
                <a:xfrm>
                  <a:off x="234503" y="2395739"/>
                  <a:ext cx="314592" cy="2962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AE5B75BB-9660-CFB0-27EB-BFD16F32C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167" b="93889" l="5556" r="95000">
                            <a14:foregroundMark x1="38056" y1="33333" x2="14444" y2="49167"/>
                            <a14:foregroundMark x1="14444" y1="49167" x2="34167" y2="40833"/>
                            <a14:foregroundMark x1="34167" y1="40833" x2="7778" y2="45000"/>
                            <a14:foregroundMark x1="7778" y1="45000" x2="27778" y2="37778"/>
                            <a14:foregroundMark x1="27778" y1="37778" x2="21111" y2="60556"/>
                            <a14:foregroundMark x1="21111" y1="60556" x2="48889" y2="39167"/>
                            <a14:foregroundMark x1="48889" y1="39167" x2="51667" y2="62222"/>
                            <a14:foregroundMark x1="51667" y1="62222" x2="31944" y2="76389"/>
                            <a14:foregroundMark x1="31944" y1="76389" x2="28056" y2="50556"/>
                            <a14:foregroundMark x1="28056" y1="50556" x2="61111" y2="37778"/>
                            <a14:foregroundMark x1="61111" y1="37778" x2="63889" y2="63889"/>
                            <a14:foregroundMark x1="63889" y1="63889" x2="41111" y2="80556"/>
                            <a14:foregroundMark x1="41111" y1="80556" x2="29722" y2="52778"/>
                            <a14:foregroundMark x1="29722" y1="52778" x2="45278" y2="37778"/>
                            <a14:foregroundMark x1="45278" y1="37778" x2="71667" y2="34167"/>
                            <a14:foregroundMark x1="71667" y1="34167" x2="87222" y2="51389"/>
                            <a14:foregroundMark x1="87222" y1="51389" x2="64444" y2="79722"/>
                            <a14:foregroundMark x1="64444" y1="79722" x2="39167" y2="76389"/>
                            <a14:foregroundMark x1="39167" y1="76389" x2="21667" y2="49167"/>
                            <a14:foregroundMark x1="21667" y1="49167" x2="37778" y2="35833"/>
                            <a14:foregroundMark x1="37778" y1="35833" x2="60278" y2="28889"/>
                            <a14:foregroundMark x1="60278" y1="28889" x2="78333" y2="41667"/>
                            <a14:foregroundMark x1="78333" y1="41667" x2="52778" y2="66944"/>
                            <a14:foregroundMark x1="52778" y1="66944" x2="21389" y2="55278"/>
                            <a14:foregroundMark x1="21389" y1="55278" x2="45833" y2="35278"/>
                            <a14:foregroundMark x1="45833" y1="35278" x2="45000" y2="76111"/>
                            <a14:foregroundMark x1="45000" y1="76111" x2="21111" y2="83889"/>
                            <a14:foregroundMark x1="21111" y1="83889" x2="26389" y2="58611"/>
                            <a14:foregroundMark x1="26389" y1="58611" x2="53611" y2="49444"/>
                            <a14:foregroundMark x1="53611" y1="49444" x2="63333" y2="72222"/>
                            <a14:foregroundMark x1="63333" y1="72222" x2="42778" y2="83611"/>
                            <a14:foregroundMark x1="42778" y1="83611" x2="23056" y2="66667"/>
                            <a14:foregroundMark x1="23056" y1="66667" x2="53889" y2="39722"/>
                            <a14:foregroundMark x1="53889" y1="39722" x2="88056" y2="42778"/>
                            <a14:foregroundMark x1="88056" y1="42778" x2="93889" y2="72222"/>
                            <a14:foregroundMark x1="93889" y1="72222" x2="72778" y2="82778"/>
                            <a14:foregroundMark x1="72778" y1="82778" x2="49722" y2="77778"/>
                            <a14:foregroundMark x1="49722" y1="77778" x2="33889" y2="46111"/>
                            <a14:foregroundMark x1="33889" y1="46111" x2="57222" y2="28889"/>
                            <a14:foregroundMark x1="57222" y1="28889" x2="49722" y2="50833"/>
                            <a14:foregroundMark x1="49722" y1="50833" x2="26667" y2="70000"/>
                            <a14:foregroundMark x1="26667" y1="70000" x2="20556" y2="45278"/>
                            <a14:foregroundMark x1="20556" y1="45278" x2="43889" y2="36667"/>
                            <a14:foregroundMark x1="43889" y1="36667" x2="43889" y2="36667"/>
                            <a14:foregroundMark x1="56667" y1="35556" x2="32500" y2="47222"/>
                            <a14:foregroundMark x1="32500" y1="47222" x2="50278" y2="62778"/>
                            <a14:foregroundMark x1="50278" y1="62778" x2="75000" y2="43056"/>
                            <a14:foregroundMark x1="75000" y1="43056" x2="48611" y2="36944"/>
                            <a14:foregroundMark x1="48611" y1="36944" x2="30000" y2="58056"/>
                            <a14:foregroundMark x1="30000" y1="58056" x2="54444" y2="55278"/>
                            <a14:foregroundMark x1="54444" y1="55278" x2="76389" y2="46389"/>
                            <a14:foregroundMark x1="76389" y1="46389" x2="63056" y2="22500"/>
                            <a14:foregroundMark x1="63056" y1="22500" x2="38611" y2="40000"/>
                            <a14:foregroundMark x1="38611" y1="40000" x2="80833" y2="30000"/>
                            <a14:foregroundMark x1="80833" y1="30000" x2="90000" y2="9722"/>
                            <a14:foregroundMark x1="90000" y1="9722" x2="82500" y2="29722"/>
                            <a14:foregroundMark x1="82500" y1="29722" x2="90000" y2="30556"/>
                            <a14:foregroundMark x1="86667" y1="42500" x2="56389" y2="39167"/>
                            <a14:foregroundMark x1="56389" y1="39167" x2="70556" y2="18611"/>
                            <a14:foregroundMark x1="70556" y1="18611" x2="73056" y2="31667"/>
                            <a14:foregroundMark x1="87778" y1="37778" x2="87778" y2="61111"/>
                            <a14:foregroundMark x1="87778" y1="61111" x2="85000" y2="54167"/>
                            <a14:foregroundMark x1="87778" y1="31667" x2="86667" y2="58056"/>
                            <a14:foregroundMark x1="86667" y1="58056" x2="93056" y2="33333"/>
                            <a14:foregroundMark x1="93056" y1="33333" x2="93333" y2="49167"/>
                            <a14:foregroundMark x1="93889" y1="35556" x2="93611" y2="61111"/>
                            <a14:foregroundMark x1="93611" y1="61111" x2="92500" y2="36389"/>
                            <a14:foregroundMark x1="92500" y1="36389" x2="93333" y2="60278"/>
                            <a14:foregroundMark x1="93333" y1="60278" x2="84444" y2="30833"/>
                            <a14:foregroundMark x1="84444" y1="30833" x2="84444" y2="30000"/>
                            <a14:foregroundMark x1="93333" y1="22222" x2="93333" y2="49722"/>
                            <a14:foregroundMark x1="93333" y1="49722" x2="94444" y2="27222"/>
                            <a14:foregroundMark x1="94444" y1="27222" x2="95000" y2="59722"/>
                            <a14:foregroundMark x1="88889" y1="19722" x2="90000" y2="57500"/>
                            <a14:foregroundMark x1="3889" y1="51944" x2="1944" y2="80000"/>
                            <a14:foregroundMark x1="1944" y1="80000" x2="13611" y2="61389"/>
                            <a14:foregroundMark x1="13611" y1="61389" x2="3333" y2="86111"/>
                            <a14:foregroundMark x1="3333" y1="86111" x2="11944" y2="65556"/>
                            <a14:foregroundMark x1="11944" y1="65556" x2="10000" y2="44167"/>
                            <a14:foregroundMark x1="10000" y1="44167" x2="5833" y2="65556"/>
                            <a14:foregroundMark x1="5833" y1="65556" x2="20833" y2="75556"/>
                            <a14:foregroundMark x1="16667" y1="86944" x2="21944" y2="86389"/>
                            <a14:foregroundMark x1="21944" y1="89167" x2="56944" y2="93889"/>
                            <a14:foregroundMark x1="56944" y1="93889" x2="36389" y2="88056"/>
                            <a14:foregroundMark x1="36389" y1="88056" x2="43333" y2="8416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326852" y="1606350"/>
                <a:ext cx="503816" cy="503816"/>
              </a:xfrm>
              <a:prstGeom prst="rect">
                <a:avLst/>
              </a:prstGeom>
            </p:spPr>
          </p:pic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55FAEBE7-85C7-050F-0061-2FE83582DE0E}"/>
                  </a:ext>
                </a:extLst>
              </p:cNvPr>
              <p:cNvGrpSpPr/>
              <p:nvPr/>
            </p:nvGrpSpPr>
            <p:grpSpPr>
              <a:xfrm>
                <a:off x="1983292" y="1677873"/>
                <a:ext cx="400252" cy="484222"/>
                <a:chOff x="-233053" y="4852652"/>
                <a:chExt cx="1816100" cy="2197100"/>
              </a:xfrm>
            </p:grpSpPr>
            <p:pic>
              <p:nvPicPr>
                <p:cNvPr id="41" name="图片 40">
                  <a:extLst>
                    <a:ext uri="{FF2B5EF4-FFF2-40B4-BE49-F238E27FC236}">
                      <a16:creationId xmlns:a16="http://schemas.microsoft.com/office/drawing/2014/main" id="{0E7ACAFF-6D90-2596-537C-4B1CAADD52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233053" y="4852652"/>
                  <a:ext cx="1816100" cy="2197100"/>
                </a:xfrm>
                <a:prstGeom prst="rect">
                  <a:avLst/>
                </a:prstGeom>
              </p:spPr>
            </p:pic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5399CF14-E61E-020B-9385-A632A4982DFC}"/>
                    </a:ext>
                  </a:extLst>
                </p:cNvPr>
                <p:cNvSpPr/>
                <p:nvPr/>
              </p:nvSpPr>
              <p:spPr>
                <a:xfrm>
                  <a:off x="-47760" y="5479961"/>
                  <a:ext cx="314592" cy="2962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CEC6408-ABC0-2B50-C6AC-E4A3C8423F22}"/>
                </a:ext>
              </a:extLst>
            </p:cNvPr>
            <p:cNvSpPr/>
            <p:nvPr/>
          </p:nvSpPr>
          <p:spPr>
            <a:xfrm>
              <a:off x="5566183" y="2971918"/>
              <a:ext cx="1048708" cy="10487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6D2C9B9-694F-F82A-0D7F-53A3F81A6498}"/>
                </a:ext>
              </a:extLst>
            </p:cNvPr>
            <p:cNvSpPr/>
            <p:nvPr/>
          </p:nvSpPr>
          <p:spPr>
            <a:xfrm>
              <a:off x="6361210" y="4191378"/>
              <a:ext cx="2124904" cy="10487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3E03817-C2B1-22C5-5F01-C616726E89E8}"/>
                </a:ext>
              </a:extLst>
            </p:cNvPr>
            <p:cNvSpPr txBox="1"/>
            <p:nvPr/>
          </p:nvSpPr>
          <p:spPr>
            <a:xfrm>
              <a:off x="6427235" y="4237804"/>
              <a:ext cx="19928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500" dirty="0"/>
                <a:t>这是一个意外测试！</a:t>
              </a:r>
              <a:endParaRPr kumimoji="1" lang="en-US" altLang="zh-CN" sz="500" dirty="0"/>
            </a:p>
            <a:p>
              <a:pPr algn="ctr"/>
              <a:r>
                <a:rPr kumimoji="1" lang="zh-CN" altLang="en-US" sz="500" dirty="0"/>
                <a:t>请按对应的数字键（</a:t>
              </a:r>
              <a:r>
                <a:rPr kumimoji="1" lang="en-US" altLang="zh-CN" sz="500" dirty="0"/>
                <a:t>5~8</a:t>
              </a:r>
              <a:r>
                <a:rPr kumimoji="1" lang="zh-CN" altLang="en-US" sz="500" dirty="0"/>
                <a:t>）来报告刚才看到的是哪张“衣服”图片。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15B0588-304C-6B1A-1E15-CAA861C27107}"/>
                </a:ext>
              </a:extLst>
            </p:cNvPr>
            <p:cNvGrpSpPr/>
            <p:nvPr/>
          </p:nvGrpSpPr>
          <p:grpSpPr>
            <a:xfrm>
              <a:off x="6601164" y="4514333"/>
              <a:ext cx="314770" cy="350798"/>
              <a:chOff x="945657" y="625803"/>
              <a:chExt cx="2108200" cy="2349500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327208B1-1FD8-2CAF-A531-671B5C85E3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5657" y="625803"/>
                <a:ext cx="2108200" cy="2349500"/>
              </a:xfrm>
              <a:prstGeom prst="rect">
                <a:avLst/>
              </a:prstGeom>
            </p:spPr>
          </p:pic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3240CDB-4332-188F-7CDE-B4D084A5F2B9}"/>
                  </a:ext>
                </a:extLst>
              </p:cNvPr>
              <p:cNvSpPr/>
              <p:nvPr/>
            </p:nvSpPr>
            <p:spPr>
              <a:xfrm>
                <a:off x="1159099" y="914401"/>
                <a:ext cx="314592" cy="29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1ABCF2-DE49-DF6C-2ED5-6F9FC4F58686}"/>
                </a:ext>
              </a:extLst>
            </p:cNvPr>
            <p:cNvGrpSpPr/>
            <p:nvPr/>
          </p:nvGrpSpPr>
          <p:grpSpPr>
            <a:xfrm>
              <a:off x="7065570" y="4526659"/>
              <a:ext cx="273053" cy="326147"/>
              <a:chOff x="3952800" y="790903"/>
              <a:chExt cx="1828800" cy="2184400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2758285E-9E2F-9CF2-2B42-CDFF6A4542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52800" y="790903"/>
                <a:ext cx="1828800" cy="2184400"/>
              </a:xfrm>
              <a:prstGeom prst="rect">
                <a:avLst/>
              </a:prstGeom>
            </p:spPr>
          </p:pic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82CCB87-AB99-8969-46D6-BFA78942E779}"/>
                  </a:ext>
                </a:extLst>
              </p:cNvPr>
              <p:cNvSpPr/>
              <p:nvPr/>
            </p:nvSpPr>
            <p:spPr>
              <a:xfrm>
                <a:off x="4108361" y="1043190"/>
                <a:ext cx="314592" cy="29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 b="1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159166A-B63E-9936-D554-D9351113B5C4}"/>
                </a:ext>
              </a:extLst>
            </p:cNvPr>
            <p:cNvGrpSpPr/>
            <p:nvPr/>
          </p:nvGrpSpPr>
          <p:grpSpPr>
            <a:xfrm>
              <a:off x="7488259" y="4528555"/>
              <a:ext cx="267365" cy="322355"/>
              <a:chOff x="6942323" y="914401"/>
              <a:chExt cx="1790700" cy="2159000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577AD433-FA47-09EC-C4E8-8C2D86B24D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42323" y="914401"/>
                <a:ext cx="1790700" cy="2159000"/>
              </a:xfrm>
              <a:prstGeom prst="rect">
                <a:avLst/>
              </a:prstGeom>
            </p:spPr>
          </p:pic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56837EB-8898-70AE-3B02-1A1AFCFF694C}"/>
                  </a:ext>
                </a:extLst>
              </p:cNvPr>
              <p:cNvSpPr/>
              <p:nvPr/>
            </p:nvSpPr>
            <p:spPr>
              <a:xfrm>
                <a:off x="7173533" y="1062508"/>
                <a:ext cx="314592" cy="29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 b="1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8A176AB-EEA6-675D-639A-7947AFCC48AF}"/>
                </a:ext>
              </a:extLst>
            </p:cNvPr>
            <p:cNvGrpSpPr/>
            <p:nvPr/>
          </p:nvGrpSpPr>
          <p:grpSpPr>
            <a:xfrm>
              <a:off x="7905261" y="4530451"/>
              <a:ext cx="337525" cy="318563"/>
              <a:chOff x="945657" y="3263901"/>
              <a:chExt cx="2260600" cy="2133600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4335D910-A57B-4633-CC9D-9F59276D8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5657" y="3263901"/>
                <a:ext cx="2260600" cy="2133600"/>
              </a:xfrm>
              <a:prstGeom prst="rect">
                <a:avLst/>
              </a:prstGeom>
            </p:spPr>
          </p:pic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BD8EABB-AC89-548B-97A6-5397BF89A694}"/>
                  </a:ext>
                </a:extLst>
              </p:cNvPr>
              <p:cNvSpPr/>
              <p:nvPr/>
            </p:nvSpPr>
            <p:spPr>
              <a:xfrm>
                <a:off x="1267629" y="3435440"/>
                <a:ext cx="314592" cy="29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 b="1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9FBB663-9421-6DAD-A279-E838CBF77A9E}"/>
                </a:ext>
              </a:extLst>
            </p:cNvPr>
            <p:cNvSpPr txBox="1"/>
            <p:nvPr/>
          </p:nvSpPr>
          <p:spPr>
            <a:xfrm>
              <a:off x="6638258" y="481450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5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15CDA23-83E8-8B30-734A-7BE143ADE77C}"/>
                </a:ext>
              </a:extLst>
            </p:cNvPr>
            <p:cNvSpPr txBox="1"/>
            <p:nvPr/>
          </p:nvSpPr>
          <p:spPr>
            <a:xfrm>
              <a:off x="7058376" y="4814506"/>
              <a:ext cx="306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/>
                <a:t>6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815012B-79DD-3414-2D39-69AD948630C4}"/>
                </a:ext>
              </a:extLst>
            </p:cNvPr>
            <p:cNvSpPr txBox="1"/>
            <p:nvPr/>
          </p:nvSpPr>
          <p:spPr>
            <a:xfrm>
              <a:off x="7494941" y="4814506"/>
              <a:ext cx="306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/>
                <a:t>7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8A2FCE6-8DAC-DEAA-6FEA-6708ABA4D4F5}"/>
                </a:ext>
              </a:extLst>
            </p:cNvPr>
            <p:cNvSpPr txBox="1"/>
            <p:nvPr/>
          </p:nvSpPr>
          <p:spPr>
            <a:xfrm>
              <a:off x="7924105" y="4814506"/>
              <a:ext cx="306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/>
                <a:t>8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166DEC3-7AF8-CC39-CBF7-029EE4B93D98}"/>
                </a:ext>
              </a:extLst>
            </p:cNvPr>
            <p:cNvSpPr/>
            <p:nvPr/>
          </p:nvSpPr>
          <p:spPr>
            <a:xfrm>
              <a:off x="3698200" y="4191378"/>
              <a:ext cx="2124904" cy="10487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9C37D85-2151-479A-323F-B10B425A4CE2}"/>
                </a:ext>
              </a:extLst>
            </p:cNvPr>
            <p:cNvSpPr txBox="1"/>
            <p:nvPr/>
          </p:nvSpPr>
          <p:spPr>
            <a:xfrm>
              <a:off x="4261162" y="4237804"/>
              <a:ext cx="998991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500" dirty="0"/>
                <a:t>请按键报告“衣服”图片的位置</a:t>
              </a:r>
              <a:endParaRPr kumimoji="1" lang="en-US" altLang="zh-CN" sz="500" dirty="0"/>
            </a:p>
          </p:txBody>
        </p:sp>
        <p:sp>
          <p:nvSpPr>
            <p:cNvPr id="31" name="十字形 30">
              <a:extLst>
                <a:ext uri="{FF2B5EF4-FFF2-40B4-BE49-F238E27FC236}">
                  <a16:creationId xmlns:a16="http://schemas.microsoft.com/office/drawing/2014/main" id="{393B5352-1988-A84F-633B-A1B038EE3B67}"/>
                </a:ext>
              </a:extLst>
            </p:cNvPr>
            <p:cNvSpPr/>
            <p:nvPr/>
          </p:nvSpPr>
          <p:spPr>
            <a:xfrm>
              <a:off x="4692722" y="4715653"/>
              <a:ext cx="151804" cy="151804"/>
            </a:xfrm>
            <a:prstGeom prst="plus">
              <a:avLst>
                <a:gd name="adj" fmla="val 48721"/>
              </a:avLst>
            </a:prstGeom>
            <a:solidFill>
              <a:schemeClr val="tx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D650B65-779C-E1F7-6B45-574D73BCDD38}"/>
                </a:ext>
              </a:extLst>
            </p:cNvPr>
            <p:cNvSpPr txBox="1"/>
            <p:nvPr/>
          </p:nvSpPr>
          <p:spPr>
            <a:xfrm>
              <a:off x="4322575" y="440065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1</a:t>
              </a:r>
              <a:endParaRPr kumimoji="1" lang="zh-CN" altLang="en-US" sz="1200" b="1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28B7CFB-DDE6-87DE-92AB-634BE267B3C5}"/>
                </a:ext>
              </a:extLst>
            </p:cNvPr>
            <p:cNvSpPr txBox="1"/>
            <p:nvPr/>
          </p:nvSpPr>
          <p:spPr>
            <a:xfrm>
              <a:off x="4929933" y="440065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2</a:t>
              </a:r>
              <a:endParaRPr kumimoji="1" lang="zh-CN" altLang="en-US" sz="1200" b="1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58C7461-E751-83E9-68DE-D1375130A875}"/>
                </a:ext>
              </a:extLst>
            </p:cNvPr>
            <p:cNvSpPr txBox="1"/>
            <p:nvPr/>
          </p:nvSpPr>
          <p:spPr>
            <a:xfrm>
              <a:off x="4322575" y="491425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3</a:t>
              </a:r>
              <a:endParaRPr kumimoji="1" lang="zh-CN" altLang="en-US" sz="1200" b="1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E95DB0E1-4F5F-DB1F-156D-9F7B00335A25}"/>
                </a:ext>
              </a:extLst>
            </p:cNvPr>
            <p:cNvSpPr txBox="1"/>
            <p:nvPr/>
          </p:nvSpPr>
          <p:spPr>
            <a:xfrm>
              <a:off x="4929933" y="491425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4</a:t>
              </a:r>
              <a:endParaRPr kumimoji="1" lang="zh-CN" altLang="en-US" sz="1200" b="1" dirty="0"/>
            </a:p>
          </p:txBody>
        </p: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FECE8733-02D4-0F30-BCD4-A8CDF1C9EDAA}"/>
                </a:ext>
              </a:extLst>
            </p:cNvPr>
            <p:cNvCxnSpPr>
              <a:stCxn id="7" idx="2"/>
              <a:endCxn id="25" idx="0"/>
            </p:cNvCxnSpPr>
            <p:nvPr/>
          </p:nvCxnSpPr>
          <p:spPr>
            <a:xfrm>
              <a:off x="6090537" y="1567543"/>
              <a:ext cx="0" cy="1849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E6205792-1952-230F-B84F-3DDB517DB45B}"/>
                </a:ext>
              </a:extLst>
            </p:cNvPr>
            <p:cNvCxnSpPr/>
            <p:nvPr/>
          </p:nvCxnSpPr>
          <p:spPr>
            <a:xfrm>
              <a:off x="6090537" y="2801166"/>
              <a:ext cx="0" cy="1849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8121E4D8-13D4-0126-1B64-49CE912B3AF5}"/>
                </a:ext>
              </a:extLst>
            </p:cNvPr>
            <p:cNvCxnSpPr>
              <a:cxnSpLocks/>
              <a:stCxn id="43" idx="2"/>
              <a:endCxn id="46" idx="0"/>
            </p:cNvCxnSpPr>
            <p:nvPr/>
          </p:nvCxnSpPr>
          <p:spPr>
            <a:xfrm>
              <a:off x="6090537" y="4020626"/>
              <a:ext cx="1333125" cy="1707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FB2992B2-0181-E8C7-29C1-BF1D6FAF5CF9}"/>
                </a:ext>
              </a:extLst>
            </p:cNvPr>
            <p:cNvCxnSpPr>
              <a:cxnSpLocks/>
              <a:stCxn id="43" idx="2"/>
              <a:endCxn id="29" idx="0"/>
            </p:cNvCxnSpPr>
            <p:nvPr/>
          </p:nvCxnSpPr>
          <p:spPr>
            <a:xfrm flipH="1">
              <a:off x="4760652" y="4020626"/>
              <a:ext cx="1329885" cy="1707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CDE298E-E6CC-4609-C9ED-81BF7C0A7266}"/>
                </a:ext>
              </a:extLst>
            </p:cNvPr>
            <p:cNvSpPr txBox="1"/>
            <p:nvPr/>
          </p:nvSpPr>
          <p:spPr>
            <a:xfrm>
              <a:off x="6935226" y="929914"/>
              <a:ext cx="9909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/>
                <a:t>500-1500ms</a:t>
              </a:r>
              <a:endParaRPr kumimoji="1" lang="zh-CN" altLang="en-US" sz="1100" b="1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4CD0A17-CBDC-C31F-7FB6-693E76E9AE1A}"/>
                </a:ext>
              </a:extLst>
            </p:cNvPr>
            <p:cNvSpPr txBox="1"/>
            <p:nvPr/>
          </p:nvSpPr>
          <p:spPr>
            <a:xfrm>
              <a:off x="6935226" y="2160225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/>
                <a:t>1000ms</a:t>
              </a:r>
              <a:endParaRPr kumimoji="1" lang="zh-CN" altLang="en-US" sz="1100" b="1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D2C3C7D-82C9-C3DA-6762-9E4F3D2571DE}"/>
                </a:ext>
              </a:extLst>
            </p:cNvPr>
            <p:cNvSpPr txBox="1"/>
            <p:nvPr/>
          </p:nvSpPr>
          <p:spPr>
            <a:xfrm>
              <a:off x="6935226" y="3382997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/>
                <a:t>500ms</a:t>
              </a:r>
              <a:endParaRPr kumimoji="1" lang="zh-CN" altLang="en-US" sz="1100" b="1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52250B3-A9DA-5250-C89D-7B842B1742C6}"/>
                </a:ext>
              </a:extLst>
            </p:cNvPr>
            <p:cNvSpPr txBox="1"/>
            <p:nvPr/>
          </p:nvSpPr>
          <p:spPr>
            <a:xfrm>
              <a:off x="6757099" y="3848460"/>
              <a:ext cx="1778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Surprise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&amp;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control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trial</a:t>
              </a:r>
              <a:endParaRPr kumimoji="1" lang="zh-CN" altLang="en-US" sz="1200" b="1" dirty="0"/>
            </a:p>
          </p:txBody>
        </p:sp>
        <p:sp>
          <p:nvSpPr>
            <p:cNvPr id="3072" name="文本框 3071">
              <a:extLst>
                <a:ext uri="{FF2B5EF4-FFF2-40B4-BE49-F238E27FC236}">
                  <a16:creationId xmlns:a16="http://schemas.microsoft.com/office/drawing/2014/main" id="{A1CA0FE4-65E4-1FEA-8DA7-36F4F276556A}"/>
                </a:ext>
              </a:extLst>
            </p:cNvPr>
            <p:cNvSpPr txBox="1"/>
            <p:nvPr/>
          </p:nvSpPr>
          <p:spPr>
            <a:xfrm>
              <a:off x="3902089" y="3848460"/>
              <a:ext cx="13580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Pre-surprise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trial</a:t>
              </a:r>
              <a:endParaRPr kumimoji="1" lang="zh-CN" altLang="en-US" sz="1200" b="1" dirty="0"/>
            </a:p>
          </p:txBody>
        </p:sp>
        <p:sp>
          <p:nvSpPr>
            <p:cNvPr id="3073" name="文本框 3072">
              <a:extLst>
                <a:ext uri="{FF2B5EF4-FFF2-40B4-BE49-F238E27FC236}">
                  <a16:creationId xmlns:a16="http://schemas.microsoft.com/office/drawing/2014/main" id="{ED8408DF-53BC-D9F2-078F-44D1B26D9FC9}"/>
                </a:ext>
              </a:extLst>
            </p:cNvPr>
            <p:cNvSpPr txBox="1"/>
            <p:nvPr/>
          </p:nvSpPr>
          <p:spPr>
            <a:xfrm>
              <a:off x="8554946" y="4484025"/>
              <a:ext cx="724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Identity</a:t>
              </a:r>
            </a:p>
            <a:p>
              <a:r>
                <a:rPr kumimoji="1" lang="en-US" altLang="zh-CN" sz="1200" b="1" dirty="0"/>
                <a:t>Task</a:t>
              </a:r>
              <a:endParaRPr kumimoji="1" lang="zh-CN" altLang="en-US" sz="1200" b="1" dirty="0"/>
            </a:p>
          </p:txBody>
        </p:sp>
        <p:sp>
          <p:nvSpPr>
            <p:cNvPr id="3075" name="文本框 3074">
              <a:extLst>
                <a:ext uri="{FF2B5EF4-FFF2-40B4-BE49-F238E27FC236}">
                  <a16:creationId xmlns:a16="http://schemas.microsoft.com/office/drawing/2014/main" id="{C739ED5C-1359-5963-86EA-5C20321D9582}"/>
                </a:ext>
              </a:extLst>
            </p:cNvPr>
            <p:cNvSpPr txBox="1"/>
            <p:nvPr/>
          </p:nvSpPr>
          <p:spPr>
            <a:xfrm>
              <a:off x="2886778" y="4484025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Location</a:t>
              </a:r>
            </a:p>
            <a:p>
              <a:r>
                <a:rPr kumimoji="1" lang="en-US" altLang="zh-CN" sz="1200" b="1" dirty="0"/>
                <a:t>Task</a:t>
              </a:r>
              <a:endParaRPr kumimoji="1" lang="zh-CN" altLang="en-US" sz="1200" b="1" dirty="0"/>
            </a:p>
          </p:txBody>
        </p:sp>
        <p:sp>
          <p:nvSpPr>
            <p:cNvPr id="3077" name="矩形 3076">
              <a:extLst>
                <a:ext uri="{FF2B5EF4-FFF2-40B4-BE49-F238E27FC236}">
                  <a16:creationId xmlns:a16="http://schemas.microsoft.com/office/drawing/2014/main" id="{F064272C-2316-D38E-4AD9-093E3FB591C3}"/>
                </a:ext>
              </a:extLst>
            </p:cNvPr>
            <p:cNvSpPr/>
            <p:nvPr/>
          </p:nvSpPr>
          <p:spPr>
            <a:xfrm>
              <a:off x="6358228" y="5425001"/>
              <a:ext cx="2124904" cy="10487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cxnSp>
          <p:nvCxnSpPr>
            <p:cNvPr id="3078" name="直线箭头连接符 3077">
              <a:extLst>
                <a:ext uri="{FF2B5EF4-FFF2-40B4-BE49-F238E27FC236}">
                  <a16:creationId xmlns:a16="http://schemas.microsoft.com/office/drawing/2014/main" id="{C655F0AC-11C2-E6A6-0D24-29550804D221}"/>
                </a:ext>
              </a:extLst>
            </p:cNvPr>
            <p:cNvCxnSpPr>
              <a:cxnSpLocks/>
              <a:stCxn id="46" idx="2"/>
              <a:endCxn id="3077" idx="0"/>
            </p:cNvCxnSpPr>
            <p:nvPr/>
          </p:nvCxnSpPr>
          <p:spPr>
            <a:xfrm flipH="1">
              <a:off x="7420680" y="5240086"/>
              <a:ext cx="2982" cy="1849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7" name="文本框 3086">
              <a:extLst>
                <a:ext uri="{FF2B5EF4-FFF2-40B4-BE49-F238E27FC236}">
                  <a16:creationId xmlns:a16="http://schemas.microsoft.com/office/drawing/2014/main" id="{C6C600C8-1A6E-4299-155E-8F8D1005329A}"/>
                </a:ext>
              </a:extLst>
            </p:cNvPr>
            <p:cNvSpPr txBox="1"/>
            <p:nvPr/>
          </p:nvSpPr>
          <p:spPr>
            <a:xfrm>
              <a:off x="6976907" y="5486596"/>
              <a:ext cx="870751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500" dirty="0"/>
                <a:t>请按键报告“衣服”的位置</a:t>
              </a:r>
              <a:endParaRPr kumimoji="1" lang="en-US" altLang="zh-CN" sz="500" dirty="0"/>
            </a:p>
          </p:txBody>
        </p:sp>
        <p:sp>
          <p:nvSpPr>
            <p:cNvPr id="3088" name="十字形 3087">
              <a:extLst>
                <a:ext uri="{FF2B5EF4-FFF2-40B4-BE49-F238E27FC236}">
                  <a16:creationId xmlns:a16="http://schemas.microsoft.com/office/drawing/2014/main" id="{6073B104-95C3-72F6-602A-E1E694A0D84C}"/>
                </a:ext>
              </a:extLst>
            </p:cNvPr>
            <p:cNvSpPr/>
            <p:nvPr/>
          </p:nvSpPr>
          <p:spPr>
            <a:xfrm>
              <a:off x="7344347" y="5964445"/>
              <a:ext cx="151804" cy="151804"/>
            </a:xfrm>
            <a:prstGeom prst="plus">
              <a:avLst>
                <a:gd name="adj" fmla="val 48721"/>
              </a:avLst>
            </a:prstGeom>
            <a:solidFill>
              <a:schemeClr val="tx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/>
            </a:p>
          </p:txBody>
        </p:sp>
        <p:sp>
          <p:nvSpPr>
            <p:cNvPr id="3089" name="文本框 3088">
              <a:extLst>
                <a:ext uri="{FF2B5EF4-FFF2-40B4-BE49-F238E27FC236}">
                  <a16:creationId xmlns:a16="http://schemas.microsoft.com/office/drawing/2014/main" id="{8E3D44AF-6F8A-52F8-39EA-F69BD4039DF4}"/>
                </a:ext>
              </a:extLst>
            </p:cNvPr>
            <p:cNvSpPr txBox="1"/>
            <p:nvPr/>
          </p:nvSpPr>
          <p:spPr>
            <a:xfrm>
              <a:off x="6974200" y="564944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1</a:t>
              </a:r>
              <a:endParaRPr kumimoji="1" lang="zh-CN" altLang="en-US" sz="1200" b="1" dirty="0"/>
            </a:p>
          </p:txBody>
        </p:sp>
        <p:sp>
          <p:nvSpPr>
            <p:cNvPr id="3090" name="文本框 3089">
              <a:extLst>
                <a:ext uri="{FF2B5EF4-FFF2-40B4-BE49-F238E27FC236}">
                  <a16:creationId xmlns:a16="http://schemas.microsoft.com/office/drawing/2014/main" id="{96364C21-FAD3-7895-2364-9E8820B01833}"/>
                </a:ext>
              </a:extLst>
            </p:cNvPr>
            <p:cNvSpPr txBox="1"/>
            <p:nvPr/>
          </p:nvSpPr>
          <p:spPr>
            <a:xfrm>
              <a:off x="7581558" y="564944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2</a:t>
              </a:r>
              <a:endParaRPr kumimoji="1" lang="zh-CN" altLang="en-US" sz="1200" b="1" dirty="0"/>
            </a:p>
          </p:txBody>
        </p:sp>
        <p:sp>
          <p:nvSpPr>
            <p:cNvPr id="3091" name="文本框 3090">
              <a:extLst>
                <a:ext uri="{FF2B5EF4-FFF2-40B4-BE49-F238E27FC236}">
                  <a16:creationId xmlns:a16="http://schemas.microsoft.com/office/drawing/2014/main" id="{78BCAA41-5298-B986-8021-76AC4C625077}"/>
                </a:ext>
              </a:extLst>
            </p:cNvPr>
            <p:cNvSpPr txBox="1"/>
            <p:nvPr/>
          </p:nvSpPr>
          <p:spPr>
            <a:xfrm>
              <a:off x="6974200" y="61630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3</a:t>
              </a:r>
              <a:endParaRPr kumimoji="1" lang="zh-CN" altLang="en-US" sz="1200" b="1" dirty="0"/>
            </a:p>
          </p:txBody>
        </p:sp>
        <p:sp>
          <p:nvSpPr>
            <p:cNvPr id="3092" name="文本框 3091">
              <a:extLst>
                <a:ext uri="{FF2B5EF4-FFF2-40B4-BE49-F238E27FC236}">
                  <a16:creationId xmlns:a16="http://schemas.microsoft.com/office/drawing/2014/main" id="{50D34BB6-7EED-2648-9583-AAEECB1928A7}"/>
                </a:ext>
              </a:extLst>
            </p:cNvPr>
            <p:cNvSpPr txBox="1"/>
            <p:nvPr/>
          </p:nvSpPr>
          <p:spPr>
            <a:xfrm>
              <a:off x="7581558" y="61630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4</a:t>
              </a:r>
              <a:endParaRPr kumimoji="1" lang="zh-CN" altLang="en-US" sz="1200" b="1" dirty="0"/>
            </a:p>
          </p:txBody>
        </p:sp>
        <p:sp>
          <p:nvSpPr>
            <p:cNvPr id="3093" name="文本框 3092">
              <a:extLst>
                <a:ext uri="{FF2B5EF4-FFF2-40B4-BE49-F238E27FC236}">
                  <a16:creationId xmlns:a16="http://schemas.microsoft.com/office/drawing/2014/main" id="{2EF1F449-CE29-EBA7-5460-17B117A84B11}"/>
                </a:ext>
              </a:extLst>
            </p:cNvPr>
            <p:cNvSpPr txBox="1"/>
            <p:nvPr/>
          </p:nvSpPr>
          <p:spPr>
            <a:xfrm>
              <a:off x="8554946" y="5886044"/>
              <a:ext cx="1133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Location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Task</a:t>
              </a:r>
              <a:endParaRPr kumimoji="1" lang="zh-CN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2148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E70D0-A4DF-2A0C-01AA-FCBE3EDB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DE839C9-0740-57CD-1AF1-D031088318FD}"/>
              </a:ext>
            </a:extLst>
          </p:cNvPr>
          <p:cNvGrpSpPr/>
          <p:nvPr/>
        </p:nvGrpSpPr>
        <p:grpSpPr>
          <a:xfrm>
            <a:off x="2710933" y="518836"/>
            <a:ext cx="7273209" cy="5954874"/>
            <a:chOff x="2710933" y="518836"/>
            <a:chExt cx="7273209" cy="5954874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E0E7DDBC-DBF8-049F-B310-93227DD93555}"/>
                </a:ext>
              </a:extLst>
            </p:cNvPr>
            <p:cNvGrpSpPr/>
            <p:nvPr/>
          </p:nvGrpSpPr>
          <p:grpSpPr>
            <a:xfrm>
              <a:off x="5566183" y="518836"/>
              <a:ext cx="1048708" cy="1048708"/>
              <a:chOff x="1268730" y="222199"/>
              <a:chExt cx="1206551" cy="120655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ADF4CB0-3CEB-4CB8-9209-8F1F8BB417F3}"/>
                  </a:ext>
                </a:extLst>
              </p:cNvPr>
              <p:cNvSpPr/>
              <p:nvPr/>
            </p:nvSpPr>
            <p:spPr>
              <a:xfrm>
                <a:off x="1268730" y="222199"/>
                <a:ext cx="1206551" cy="12065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9" name="十字形 8">
                <a:extLst>
                  <a:ext uri="{FF2B5EF4-FFF2-40B4-BE49-F238E27FC236}">
                    <a16:creationId xmlns:a16="http://schemas.microsoft.com/office/drawing/2014/main" id="{79311AF1-D951-1C37-B9F9-4F9ABC1AD760}"/>
                  </a:ext>
                </a:extLst>
              </p:cNvPr>
              <p:cNvSpPr/>
              <p:nvPr/>
            </p:nvSpPr>
            <p:spPr>
              <a:xfrm>
                <a:off x="1798127" y="739749"/>
                <a:ext cx="174652" cy="174652"/>
              </a:xfrm>
              <a:prstGeom prst="plus">
                <a:avLst>
                  <a:gd name="adj" fmla="val 4872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A75E5639-9E99-4F20-B17A-865A09502CCB}"/>
                  </a:ext>
                </a:extLst>
              </p:cNvPr>
              <p:cNvGrpSpPr/>
              <p:nvPr/>
            </p:nvGrpSpPr>
            <p:grpSpPr>
              <a:xfrm>
                <a:off x="1520140" y="475129"/>
                <a:ext cx="703731" cy="62753"/>
                <a:chOff x="1512794" y="475129"/>
                <a:chExt cx="703731" cy="62753"/>
              </a:xfrm>
            </p:grpSpPr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066BD80C-9105-92A5-4322-634DBC4BD312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0569AEE6-000C-5D06-921E-1C238A8DBC4E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503A4CC5-9A92-5E50-25CC-0AF38BE55E38}"/>
                  </a:ext>
                </a:extLst>
              </p:cNvPr>
              <p:cNvGrpSpPr/>
              <p:nvPr/>
            </p:nvGrpSpPr>
            <p:grpSpPr>
              <a:xfrm>
                <a:off x="1520140" y="1090894"/>
                <a:ext cx="703731" cy="62753"/>
                <a:chOff x="1512794" y="475129"/>
                <a:chExt cx="703731" cy="62753"/>
              </a:xfrm>
            </p:grpSpPr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1008D5D8-77AB-6015-7419-0653A5FE0347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8EEA8976-009F-EA3D-1082-EE1D42CA371E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EDA7815-D61F-41EA-7850-B1A2433EFC20}"/>
                </a:ext>
              </a:extLst>
            </p:cNvPr>
            <p:cNvGrpSpPr/>
            <p:nvPr/>
          </p:nvGrpSpPr>
          <p:grpSpPr>
            <a:xfrm>
              <a:off x="5566183" y="1752458"/>
              <a:ext cx="1048708" cy="1048709"/>
              <a:chOff x="1268730" y="1613970"/>
              <a:chExt cx="1206551" cy="1206551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2125049-3939-F25D-9DED-F95572CACE57}"/>
                  </a:ext>
                </a:extLst>
              </p:cNvPr>
              <p:cNvSpPr/>
              <p:nvPr/>
            </p:nvSpPr>
            <p:spPr>
              <a:xfrm>
                <a:off x="1268730" y="1613970"/>
                <a:ext cx="1206551" cy="12065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26" name="十字形 25">
                <a:extLst>
                  <a:ext uri="{FF2B5EF4-FFF2-40B4-BE49-F238E27FC236}">
                    <a16:creationId xmlns:a16="http://schemas.microsoft.com/office/drawing/2014/main" id="{19D6C70B-7FA1-446E-F1B2-40AF6256BF79}"/>
                  </a:ext>
                </a:extLst>
              </p:cNvPr>
              <p:cNvSpPr/>
              <p:nvPr/>
            </p:nvSpPr>
            <p:spPr>
              <a:xfrm>
                <a:off x="1798127" y="2131520"/>
                <a:ext cx="174652" cy="174652"/>
              </a:xfrm>
              <a:prstGeom prst="plus">
                <a:avLst>
                  <a:gd name="adj" fmla="val 48721"/>
                </a:avLst>
              </a:prstGeom>
              <a:solidFill>
                <a:schemeClr val="tx1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AB7A7AE-7C1C-553D-1973-DC0AA8D5EE16}"/>
                  </a:ext>
                </a:extLst>
              </p:cNvPr>
              <p:cNvSpPr/>
              <p:nvPr/>
            </p:nvSpPr>
            <p:spPr>
              <a:xfrm>
                <a:off x="2054856" y="2346782"/>
                <a:ext cx="67182" cy="632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0D85471-5EDD-DA70-FCA4-D5F70E90A60D}"/>
                  </a:ext>
                </a:extLst>
              </p:cNvPr>
              <p:cNvSpPr/>
              <p:nvPr/>
            </p:nvSpPr>
            <p:spPr>
              <a:xfrm>
                <a:off x="1349567" y="2362386"/>
                <a:ext cx="61444" cy="578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FA122BC-FF35-1EF3-A8E9-C5771978F3BA}"/>
                  </a:ext>
                </a:extLst>
              </p:cNvPr>
              <p:cNvSpPr/>
              <p:nvPr/>
            </p:nvSpPr>
            <p:spPr>
              <a:xfrm>
                <a:off x="2024130" y="1816126"/>
                <a:ext cx="69333" cy="652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3A4B8BA-3C5A-36B8-2267-77EC1FADF421}"/>
                </a:ext>
              </a:extLst>
            </p:cNvPr>
            <p:cNvSpPr/>
            <p:nvPr/>
          </p:nvSpPr>
          <p:spPr>
            <a:xfrm>
              <a:off x="5566183" y="2971919"/>
              <a:ext cx="1048708" cy="10487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44335FE-019D-7A1D-8621-95E380521722}"/>
                </a:ext>
              </a:extLst>
            </p:cNvPr>
            <p:cNvSpPr/>
            <p:nvPr/>
          </p:nvSpPr>
          <p:spPr>
            <a:xfrm>
              <a:off x="6361210" y="4191379"/>
              <a:ext cx="2124904" cy="10487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BBFDADC-0B0E-5E97-2F80-BB70CFCD7B4A}"/>
                </a:ext>
              </a:extLst>
            </p:cNvPr>
            <p:cNvSpPr txBox="1"/>
            <p:nvPr/>
          </p:nvSpPr>
          <p:spPr>
            <a:xfrm>
              <a:off x="6420022" y="4237805"/>
              <a:ext cx="20072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500" dirty="0"/>
                <a:t>这是一个意外测试！</a:t>
              </a:r>
              <a:endParaRPr kumimoji="1" lang="en-US" altLang="zh-CN" sz="500" dirty="0"/>
            </a:p>
            <a:p>
              <a:pPr algn="ctr"/>
              <a:r>
                <a:rPr kumimoji="1" lang="zh-CN" altLang="en-US" sz="500" dirty="0"/>
                <a:t>请按对应的数字键（</a:t>
              </a:r>
              <a:r>
                <a:rPr kumimoji="1" lang="en-US" altLang="zh-CN" sz="500" dirty="0"/>
                <a:t>5~8</a:t>
              </a:r>
              <a:r>
                <a:rPr kumimoji="1" lang="zh-CN" altLang="en-US" sz="500" dirty="0"/>
                <a:t>）来报告刚才看到的是哪张“面孔”图片。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B3C5F56-D70A-0555-63C5-1E9087BC18F7}"/>
                </a:ext>
              </a:extLst>
            </p:cNvPr>
            <p:cNvSpPr txBox="1"/>
            <p:nvPr/>
          </p:nvSpPr>
          <p:spPr>
            <a:xfrm>
              <a:off x="6638258" y="481450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5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16898D2-C8F7-69C4-2002-02DDCEEFA930}"/>
                </a:ext>
              </a:extLst>
            </p:cNvPr>
            <p:cNvSpPr txBox="1"/>
            <p:nvPr/>
          </p:nvSpPr>
          <p:spPr>
            <a:xfrm>
              <a:off x="7058376" y="4814507"/>
              <a:ext cx="306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/>
                <a:t>6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1C6D68E-36AE-1CFB-8CC1-D8FC41D6ED63}"/>
                </a:ext>
              </a:extLst>
            </p:cNvPr>
            <p:cNvSpPr txBox="1"/>
            <p:nvPr/>
          </p:nvSpPr>
          <p:spPr>
            <a:xfrm>
              <a:off x="7494941" y="4814507"/>
              <a:ext cx="306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/>
                <a:t>7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E5648D2-8295-AB03-3841-4540CB3E401B}"/>
                </a:ext>
              </a:extLst>
            </p:cNvPr>
            <p:cNvSpPr txBox="1"/>
            <p:nvPr/>
          </p:nvSpPr>
          <p:spPr>
            <a:xfrm>
              <a:off x="7924105" y="4814507"/>
              <a:ext cx="306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/>
                <a:t>8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E299A23-44C0-DB8A-FCD7-4EA1A6383F4D}"/>
                </a:ext>
              </a:extLst>
            </p:cNvPr>
            <p:cNvSpPr/>
            <p:nvPr/>
          </p:nvSpPr>
          <p:spPr>
            <a:xfrm>
              <a:off x="3698200" y="4191379"/>
              <a:ext cx="2124904" cy="10487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29C1D2C-2249-9215-068C-40E608C68FEC}"/>
                </a:ext>
              </a:extLst>
            </p:cNvPr>
            <p:cNvSpPr txBox="1"/>
            <p:nvPr/>
          </p:nvSpPr>
          <p:spPr>
            <a:xfrm>
              <a:off x="4261164" y="4237805"/>
              <a:ext cx="998991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500" dirty="0"/>
                <a:t>请按键报告“消极面孔”的位置</a:t>
              </a:r>
              <a:endParaRPr kumimoji="1" lang="en-US" altLang="zh-CN" sz="500" dirty="0"/>
            </a:p>
          </p:txBody>
        </p:sp>
        <p:sp>
          <p:nvSpPr>
            <p:cNvPr id="31" name="十字形 30">
              <a:extLst>
                <a:ext uri="{FF2B5EF4-FFF2-40B4-BE49-F238E27FC236}">
                  <a16:creationId xmlns:a16="http://schemas.microsoft.com/office/drawing/2014/main" id="{6350BC96-59A8-FBC1-2EB4-F2BA6299172B}"/>
                </a:ext>
              </a:extLst>
            </p:cNvPr>
            <p:cNvSpPr/>
            <p:nvPr/>
          </p:nvSpPr>
          <p:spPr>
            <a:xfrm>
              <a:off x="4692722" y="4715654"/>
              <a:ext cx="151804" cy="151804"/>
            </a:xfrm>
            <a:prstGeom prst="plus">
              <a:avLst>
                <a:gd name="adj" fmla="val 48721"/>
              </a:avLst>
            </a:prstGeom>
            <a:solidFill>
              <a:schemeClr val="tx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E61FCF8-77DF-508E-5258-7A94B50226BF}"/>
                </a:ext>
              </a:extLst>
            </p:cNvPr>
            <p:cNvSpPr txBox="1"/>
            <p:nvPr/>
          </p:nvSpPr>
          <p:spPr>
            <a:xfrm>
              <a:off x="4322575" y="440065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1</a:t>
              </a:r>
              <a:endParaRPr kumimoji="1" lang="zh-CN" altLang="en-US" sz="1200" b="1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52F3C33-BC8B-211D-E1A6-FA3E5FBF3832}"/>
                </a:ext>
              </a:extLst>
            </p:cNvPr>
            <p:cNvSpPr txBox="1"/>
            <p:nvPr/>
          </p:nvSpPr>
          <p:spPr>
            <a:xfrm>
              <a:off x="4929933" y="440065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2</a:t>
              </a:r>
              <a:endParaRPr kumimoji="1" lang="zh-CN" altLang="en-US" sz="1200" b="1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CEDD21B-359B-8B50-9701-542E34709F2A}"/>
                </a:ext>
              </a:extLst>
            </p:cNvPr>
            <p:cNvSpPr txBox="1"/>
            <p:nvPr/>
          </p:nvSpPr>
          <p:spPr>
            <a:xfrm>
              <a:off x="4322575" y="491425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3</a:t>
              </a:r>
              <a:endParaRPr kumimoji="1" lang="zh-CN" altLang="en-US" sz="1200" b="1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ED73E23-5103-BBF3-D0C9-5CC3AC14BD3D}"/>
                </a:ext>
              </a:extLst>
            </p:cNvPr>
            <p:cNvSpPr txBox="1"/>
            <p:nvPr/>
          </p:nvSpPr>
          <p:spPr>
            <a:xfrm>
              <a:off x="4929933" y="491425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4</a:t>
              </a:r>
              <a:endParaRPr kumimoji="1" lang="zh-CN" altLang="en-US" sz="1200" b="1" dirty="0"/>
            </a:p>
          </p:txBody>
        </p: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861C012B-814F-6A50-40FA-F5AC62D0F464}"/>
                </a:ext>
              </a:extLst>
            </p:cNvPr>
            <p:cNvCxnSpPr>
              <a:stCxn id="7" idx="2"/>
              <a:endCxn id="25" idx="0"/>
            </p:cNvCxnSpPr>
            <p:nvPr/>
          </p:nvCxnSpPr>
          <p:spPr>
            <a:xfrm>
              <a:off x="6090537" y="1567544"/>
              <a:ext cx="0" cy="1849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4F63A6DA-638D-A7F2-0151-70BCB6DB3C74}"/>
                </a:ext>
              </a:extLst>
            </p:cNvPr>
            <p:cNvCxnSpPr/>
            <p:nvPr/>
          </p:nvCxnSpPr>
          <p:spPr>
            <a:xfrm>
              <a:off x="6090537" y="2801167"/>
              <a:ext cx="0" cy="1849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FA8D0EFA-71E7-D893-593F-E8B69E83948F}"/>
                </a:ext>
              </a:extLst>
            </p:cNvPr>
            <p:cNvCxnSpPr>
              <a:cxnSpLocks/>
              <a:stCxn id="43" idx="2"/>
              <a:endCxn id="46" idx="0"/>
            </p:cNvCxnSpPr>
            <p:nvPr/>
          </p:nvCxnSpPr>
          <p:spPr>
            <a:xfrm>
              <a:off x="6090537" y="4020627"/>
              <a:ext cx="1333125" cy="1707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9BE08EC-3F93-1EBB-5713-BA81C01D793E}"/>
                </a:ext>
              </a:extLst>
            </p:cNvPr>
            <p:cNvCxnSpPr>
              <a:cxnSpLocks/>
              <a:stCxn id="43" idx="2"/>
              <a:endCxn id="29" idx="0"/>
            </p:cNvCxnSpPr>
            <p:nvPr/>
          </p:nvCxnSpPr>
          <p:spPr>
            <a:xfrm flipH="1">
              <a:off x="4760652" y="4020627"/>
              <a:ext cx="1329885" cy="1707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324F7F4-2BE7-63F1-9641-2F0F7D841E77}"/>
                </a:ext>
              </a:extLst>
            </p:cNvPr>
            <p:cNvSpPr txBox="1"/>
            <p:nvPr/>
          </p:nvSpPr>
          <p:spPr>
            <a:xfrm>
              <a:off x="6759381" y="836131"/>
              <a:ext cx="1205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/>
                <a:t>500-1500ms</a:t>
              </a:r>
              <a:endParaRPr kumimoji="1" lang="zh-CN" altLang="en-US" sz="1400" b="1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0E0DF34-771D-A96C-2E5C-772E873718B7}"/>
                </a:ext>
              </a:extLst>
            </p:cNvPr>
            <p:cNvSpPr txBox="1"/>
            <p:nvPr/>
          </p:nvSpPr>
          <p:spPr>
            <a:xfrm>
              <a:off x="6759381" y="2066442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/>
                <a:t>2000ms</a:t>
              </a:r>
              <a:endParaRPr kumimoji="1" lang="zh-CN" altLang="en-US" sz="1400" b="1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9D9315B-516A-5006-E204-AF50AF8B7E29}"/>
                </a:ext>
              </a:extLst>
            </p:cNvPr>
            <p:cNvSpPr txBox="1"/>
            <p:nvPr/>
          </p:nvSpPr>
          <p:spPr>
            <a:xfrm>
              <a:off x="6759381" y="3289214"/>
              <a:ext cx="718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/>
                <a:t>500ms</a:t>
              </a:r>
              <a:endParaRPr kumimoji="1" lang="zh-CN" altLang="en-US" sz="1400" b="1" dirty="0"/>
            </a:p>
          </p:txBody>
        </p:sp>
        <p:sp>
          <p:nvSpPr>
            <p:cNvPr id="3077" name="矩形 3076">
              <a:extLst>
                <a:ext uri="{FF2B5EF4-FFF2-40B4-BE49-F238E27FC236}">
                  <a16:creationId xmlns:a16="http://schemas.microsoft.com/office/drawing/2014/main" id="{2C9FE214-7C82-3633-9226-5C2D3A1F1349}"/>
                </a:ext>
              </a:extLst>
            </p:cNvPr>
            <p:cNvSpPr/>
            <p:nvPr/>
          </p:nvSpPr>
          <p:spPr>
            <a:xfrm>
              <a:off x="6358228" y="5425002"/>
              <a:ext cx="2124904" cy="10487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cxnSp>
          <p:nvCxnSpPr>
            <p:cNvPr id="3078" name="直线箭头连接符 3077">
              <a:extLst>
                <a:ext uri="{FF2B5EF4-FFF2-40B4-BE49-F238E27FC236}">
                  <a16:creationId xmlns:a16="http://schemas.microsoft.com/office/drawing/2014/main" id="{E7120A4F-EDB9-C6D5-28A7-0C1AC4642B85}"/>
                </a:ext>
              </a:extLst>
            </p:cNvPr>
            <p:cNvCxnSpPr>
              <a:cxnSpLocks/>
              <a:stCxn id="46" idx="2"/>
              <a:endCxn id="3077" idx="0"/>
            </p:cNvCxnSpPr>
            <p:nvPr/>
          </p:nvCxnSpPr>
          <p:spPr>
            <a:xfrm flipH="1">
              <a:off x="7420680" y="5240087"/>
              <a:ext cx="2982" cy="1849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7" name="文本框 3086">
              <a:extLst>
                <a:ext uri="{FF2B5EF4-FFF2-40B4-BE49-F238E27FC236}">
                  <a16:creationId xmlns:a16="http://schemas.microsoft.com/office/drawing/2014/main" id="{E633BB01-35E5-90FC-54B8-CB47ED69F562}"/>
                </a:ext>
              </a:extLst>
            </p:cNvPr>
            <p:cNvSpPr txBox="1"/>
            <p:nvPr/>
          </p:nvSpPr>
          <p:spPr>
            <a:xfrm>
              <a:off x="6912790" y="5486597"/>
              <a:ext cx="998991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500" dirty="0"/>
                <a:t>请按键报告“消极面孔”的位置</a:t>
              </a:r>
              <a:endParaRPr kumimoji="1" lang="en-US" altLang="zh-CN" sz="500" dirty="0"/>
            </a:p>
          </p:txBody>
        </p:sp>
        <p:sp>
          <p:nvSpPr>
            <p:cNvPr id="3088" name="十字形 3087">
              <a:extLst>
                <a:ext uri="{FF2B5EF4-FFF2-40B4-BE49-F238E27FC236}">
                  <a16:creationId xmlns:a16="http://schemas.microsoft.com/office/drawing/2014/main" id="{A9189119-9FD1-0E15-E0F0-C040D4975150}"/>
                </a:ext>
              </a:extLst>
            </p:cNvPr>
            <p:cNvSpPr/>
            <p:nvPr/>
          </p:nvSpPr>
          <p:spPr>
            <a:xfrm>
              <a:off x="7344347" y="5964446"/>
              <a:ext cx="151804" cy="151804"/>
            </a:xfrm>
            <a:prstGeom prst="plus">
              <a:avLst>
                <a:gd name="adj" fmla="val 48721"/>
              </a:avLst>
            </a:prstGeom>
            <a:solidFill>
              <a:schemeClr val="tx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/>
            </a:p>
          </p:txBody>
        </p:sp>
        <p:sp>
          <p:nvSpPr>
            <p:cNvPr id="3089" name="文本框 3088">
              <a:extLst>
                <a:ext uri="{FF2B5EF4-FFF2-40B4-BE49-F238E27FC236}">
                  <a16:creationId xmlns:a16="http://schemas.microsoft.com/office/drawing/2014/main" id="{D635C2A7-FEE5-62FE-9912-89339B4163D7}"/>
                </a:ext>
              </a:extLst>
            </p:cNvPr>
            <p:cNvSpPr txBox="1"/>
            <p:nvPr/>
          </p:nvSpPr>
          <p:spPr>
            <a:xfrm>
              <a:off x="6974200" y="564945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1</a:t>
              </a:r>
              <a:endParaRPr kumimoji="1" lang="zh-CN" altLang="en-US" sz="1200" b="1" dirty="0"/>
            </a:p>
          </p:txBody>
        </p:sp>
        <p:sp>
          <p:nvSpPr>
            <p:cNvPr id="3090" name="文本框 3089">
              <a:extLst>
                <a:ext uri="{FF2B5EF4-FFF2-40B4-BE49-F238E27FC236}">
                  <a16:creationId xmlns:a16="http://schemas.microsoft.com/office/drawing/2014/main" id="{94D42FC8-1D1E-B083-DEB6-9BCB8AD2B9C2}"/>
                </a:ext>
              </a:extLst>
            </p:cNvPr>
            <p:cNvSpPr txBox="1"/>
            <p:nvPr/>
          </p:nvSpPr>
          <p:spPr>
            <a:xfrm>
              <a:off x="7581558" y="564945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2</a:t>
              </a:r>
              <a:endParaRPr kumimoji="1" lang="zh-CN" altLang="en-US" sz="1200" b="1" dirty="0"/>
            </a:p>
          </p:txBody>
        </p:sp>
        <p:sp>
          <p:nvSpPr>
            <p:cNvPr id="3091" name="文本框 3090">
              <a:extLst>
                <a:ext uri="{FF2B5EF4-FFF2-40B4-BE49-F238E27FC236}">
                  <a16:creationId xmlns:a16="http://schemas.microsoft.com/office/drawing/2014/main" id="{6D5D88B6-CF7B-42C3-8603-248D25BAF347}"/>
                </a:ext>
              </a:extLst>
            </p:cNvPr>
            <p:cNvSpPr txBox="1"/>
            <p:nvPr/>
          </p:nvSpPr>
          <p:spPr>
            <a:xfrm>
              <a:off x="6974200" y="616304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3</a:t>
              </a:r>
              <a:endParaRPr kumimoji="1" lang="zh-CN" altLang="en-US" sz="1200" b="1" dirty="0"/>
            </a:p>
          </p:txBody>
        </p:sp>
        <p:sp>
          <p:nvSpPr>
            <p:cNvPr id="3092" name="文本框 3091">
              <a:extLst>
                <a:ext uri="{FF2B5EF4-FFF2-40B4-BE49-F238E27FC236}">
                  <a16:creationId xmlns:a16="http://schemas.microsoft.com/office/drawing/2014/main" id="{4160390A-8603-1A9D-DF60-32FA15B4E168}"/>
                </a:ext>
              </a:extLst>
            </p:cNvPr>
            <p:cNvSpPr txBox="1"/>
            <p:nvPr/>
          </p:nvSpPr>
          <p:spPr>
            <a:xfrm>
              <a:off x="7581558" y="616304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4</a:t>
              </a:r>
              <a:endParaRPr kumimoji="1" lang="zh-CN" altLang="en-US" sz="1200" b="1" dirty="0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941750B5-971D-CC84-2D72-6BFE79C5B1B2}"/>
                </a:ext>
              </a:extLst>
            </p:cNvPr>
            <p:cNvGrpSpPr/>
            <p:nvPr/>
          </p:nvGrpSpPr>
          <p:grpSpPr>
            <a:xfrm>
              <a:off x="6659483" y="4502073"/>
              <a:ext cx="1521531" cy="285194"/>
              <a:chOff x="3520123" y="5294040"/>
              <a:chExt cx="6796277" cy="1273886"/>
            </a:xfrm>
          </p:grpSpPr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A8AD7BEB-5595-20EF-7F33-297A53D18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1457" t="6124" r="58843" b="75351"/>
              <a:stretch/>
            </p:blipFill>
            <p:spPr>
              <a:xfrm>
                <a:off x="3520123" y="5294040"/>
                <a:ext cx="1138301" cy="1273886"/>
              </a:xfrm>
              <a:prstGeom prst="rect">
                <a:avLst/>
              </a:prstGeom>
            </p:spPr>
          </p:pic>
          <p:pic>
            <p:nvPicPr>
              <p:cNvPr id="3076" name="图片 3075">
                <a:extLst>
                  <a:ext uri="{FF2B5EF4-FFF2-40B4-BE49-F238E27FC236}">
                    <a16:creationId xmlns:a16="http://schemas.microsoft.com/office/drawing/2014/main" id="{EC723A88-6F94-4C0A-8B4A-05887FE0F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1706" b="1706"/>
              <a:stretch/>
            </p:blipFill>
            <p:spPr>
              <a:xfrm>
                <a:off x="5430470" y="5344577"/>
                <a:ext cx="1099844" cy="1208837"/>
              </a:xfrm>
              <a:prstGeom prst="rect">
                <a:avLst/>
              </a:prstGeom>
            </p:spPr>
          </p:pic>
          <p:pic>
            <p:nvPicPr>
              <p:cNvPr id="3079" name="图片 3078">
                <a:extLst>
                  <a:ext uri="{FF2B5EF4-FFF2-40B4-BE49-F238E27FC236}">
                    <a16:creationId xmlns:a16="http://schemas.microsoft.com/office/drawing/2014/main" id="{8EDFD9E9-27A9-1F88-7FF6-0FDEDC076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56" r="56"/>
              <a:stretch/>
            </p:blipFill>
            <p:spPr>
              <a:xfrm>
                <a:off x="7302358" y="5300454"/>
                <a:ext cx="1099844" cy="1252959"/>
              </a:xfrm>
              <a:prstGeom prst="rect">
                <a:avLst/>
              </a:prstGeom>
            </p:spPr>
          </p:pic>
          <p:pic>
            <p:nvPicPr>
              <p:cNvPr id="3080" name="图片 3079">
                <a:extLst>
                  <a:ext uri="{FF2B5EF4-FFF2-40B4-BE49-F238E27FC236}">
                    <a16:creationId xmlns:a16="http://schemas.microsoft.com/office/drawing/2014/main" id="{B3000677-466E-5324-4411-FE78E8499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t="787" b="787"/>
              <a:stretch/>
            </p:blipFill>
            <p:spPr>
              <a:xfrm>
                <a:off x="9174251" y="5330413"/>
                <a:ext cx="1142149" cy="1222996"/>
              </a:xfrm>
              <a:prstGeom prst="rect">
                <a:avLst/>
              </a:prstGeom>
            </p:spPr>
          </p:pic>
        </p:grpSp>
        <p:pic>
          <p:nvPicPr>
            <p:cNvPr id="3085" name="图片 3084">
              <a:extLst>
                <a:ext uri="{FF2B5EF4-FFF2-40B4-BE49-F238E27FC236}">
                  <a16:creationId xmlns:a16="http://schemas.microsoft.com/office/drawing/2014/main" id="{D1115955-0638-0FDB-A36F-07168EA40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1457" t="6124" r="58843" b="75351"/>
            <a:stretch/>
          </p:blipFill>
          <p:spPr>
            <a:xfrm>
              <a:off x="6215925" y="1880168"/>
              <a:ext cx="254840" cy="285194"/>
            </a:xfrm>
            <a:prstGeom prst="rect">
              <a:avLst/>
            </a:prstGeom>
          </p:spPr>
        </p:pic>
        <p:pic>
          <p:nvPicPr>
            <p:cNvPr id="3086" name="图片 3085">
              <a:extLst>
                <a:ext uri="{FF2B5EF4-FFF2-40B4-BE49-F238E27FC236}">
                  <a16:creationId xmlns:a16="http://schemas.microsoft.com/office/drawing/2014/main" id="{0F433DF5-C5D8-95EA-5C84-BFB025A89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1113" t="81370" r="39853" b="1050"/>
            <a:stretch/>
          </p:blipFill>
          <p:spPr>
            <a:xfrm>
              <a:off x="5702891" y="1887449"/>
              <a:ext cx="246230" cy="270631"/>
            </a:xfrm>
            <a:prstGeom prst="rect">
              <a:avLst/>
            </a:prstGeom>
          </p:spPr>
        </p:pic>
        <p:pic>
          <p:nvPicPr>
            <p:cNvPr id="3094" name="图片 3093">
              <a:extLst>
                <a:ext uri="{FF2B5EF4-FFF2-40B4-BE49-F238E27FC236}">
                  <a16:creationId xmlns:a16="http://schemas.microsoft.com/office/drawing/2014/main" id="{D7D0078C-C318-89A8-414B-CE177EE41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0294" t="80728" r="20672" b="1050"/>
            <a:stretch/>
          </p:blipFill>
          <p:spPr>
            <a:xfrm>
              <a:off x="5701042" y="2382696"/>
              <a:ext cx="246230" cy="280509"/>
            </a:xfrm>
            <a:prstGeom prst="rect">
              <a:avLst/>
            </a:prstGeom>
          </p:spPr>
        </p:pic>
        <p:pic>
          <p:nvPicPr>
            <p:cNvPr id="3095" name="图片 3094">
              <a:extLst>
                <a:ext uri="{FF2B5EF4-FFF2-40B4-BE49-F238E27FC236}">
                  <a16:creationId xmlns:a16="http://schemas.microsoft.com/office/drawing/2014/main" id="{DCAB13C3-FB66-19B1-C637-8C8538419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9328" t="81164" r="906" b="1050"/>
            <a:stretch/>
          </p:blipFill>
          <p:spPr>
            <a:xfrm>
              <a:off x="6215925" y="2389403"/>
              <a:ext cx="255701" cy="273801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70B34DC-0810-5E09-F12F-6757627A27CE}"/>
                </a:ext>
              </a:extLst>
            </p:cNvPr>
            <p:cNvSpPr txBox="1"/>
            <p:nvPr/>
          </p:nvSpPr>
          <p:spPr>
            <a:xfrm>
              <a:off x="6733653" y="3754676"/>
              <a:ext cx="2302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/>
                <a:t>Surprise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&amp;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control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trial</a:t>
              </a:r>
              <a:endParaRPr kumimoji="1" lang="zh-CN" altLang="en-US" sz="1600" b="1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094B7A4-F2C0-3A41-D57B-4818668F3E61}"/>
                </a:ext>
              </a:extLst>
            </p:cNvPr>
            <p:cNvSpPr txBox="1"/>
            <p:nvPr/>
          </p:nvSpPr>
          <p:spPr>
            <a:xfrm>
              <a:off x="3726244" y="3754676"/>
              <a:ext cx="17427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/>
                <a:t>Pre-surprise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trial</a:t>
              </a:r>
              <a:endParaRPr kumimoji="1" lang="zh-CN" altLang="en-US" sz="1600" b="1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88A5950-4F8C-6F3A-6638-04F6F2F73288}"/>
                </a:ext>
              </a:extLst>
            </p:cNvPr>
            <p:cNvSpPr txBox="1"/>
            <p:nvPr/>
          </p:nvSpPr>
          <p:spPr>
            <a:xfrm>
              <a:off x="8531500" y="4390241"/>
              <a:ext cx="9012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/>
                <a:t>Identity</a:t>
              </a:r>
            </a:p>
            <a:p>
              <a:r>
                <a:rPr kumimoji="1" lang="en-US" altLang="zh-CN" sz="1600" b="1" dirty="0"/>
                <a:t>Task</a:t>
              </a:r>
              <a:endParaRPr kumimoji="1" lang="zh-CN" altLang="en-US" sz="1600" b="1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5683309-F154-7EB3-CA30-58B0FE0F5440}"/>
                </a:ext>
              </a:extLst>
            </p:cNvPr>
            <p:cNvSpPr txBox="1"/>
            <p:nvPr/>
          </p:nvSpPr>
          <p:spPr>
            <a:xfrm>
              <a:off x="2710933" y="4390241"/>
              <a:ext cx="9797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/>
                <a:t>Location</a:t>
              </a:r>
            </a:p>
            <a:p>
              <a:r>
                <a:rPr kumimoji="1" lang="en-US" altLang="zh-CN" sz="1600" b="1" dirty="0"/>
                <a:t>Task</a:t>
              </a:r>
              <a:endParaRPr kumimoji="1" lang="zh-CN" altLang="en-US" sz="1600" b="1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679D92-3798-B828-7EED-B8679F1D595A}"/>
                </a:ext>
              </a:extLst>
            </p:cNvPr>
            <p:cNvSpPr txBox="1"/>
            <p:nvPr/>
          </p:nvSpPr>
          <p:spPr>
            <a:xfrm>
              <a:off x="8531500" y="5792260"/>
              <a:ext cx="1452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/>
                <a:t>Location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Task</a:t>
              </a:r>
              <a:endParaRPr kumimoji="1"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1058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4773DD-5FF4-7A87-7407-7EB7AD6EF3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57" t="6124" r="58843" b="75167"/>
          <a:stretch/>
        </p:blipFill>
        <p:spPr>
          <a:xfrm>
            <a:off x="3604538" y="237497"/>
            <a:ext cx="1138301" cy="12865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E3A3A0-B40C-1EBA-0847-FE1A989D14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113" t="6124" r="39853" b="75800"/>
          <a:stretch/>
        </p:blipFill>
        <p:spPr>
          <a:xfrm>
            <a:off x="5200730" y="237498"/>
            <a:ext cx="1099844" cy="12429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0D1107A-E94A-4E72-5363-7E9F6138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294" t="6124" r="20672" b="75800"/>
          <a:stretch/>
        </p:blipFill>
        <p:spPr>
          <a:xfrm>
            <a:off x="6300574" y="237498"/>
            <a:ext cx="1099844" cy="12429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B4E8006-8DA9-9D91-8840-1BF3A2542F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328" t="6124" r="906" b="75800"/>
          <a:stretch/>
        </p:blipFill>
        <p:spPr>
          <a:xfrm>
            <a:off x="7403490" y="237498"/>
            <a:ext cx="1142146" cy="12429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610516F-FC72-C9D6-55C3-36C3950E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55" t="25036" r="59345" b="57866"/>
          <a:stretch/>
        </p:blipFill>
        <p:spPr>
          <a:xfrm>
            <a:off x="3604537" y="1524001"/>
            <a:ext cx="1138301" cy="117565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B621DF3-F730-1203-6F54-485C95AE0C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24" t="43215" r="58876" b="39688"/>
          <a:stretch/>
        </p:blipFill>
        <p:spPr>
          <a:xfrm>
            <a:off x="3615990" y="2852997"/>
            <a:ext cx="1115394" cy="1152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966F8FA-C0FF-F80E-070E-28A55DBE9B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57" t="60083" r="58843" b="21342"/>
          <a:stretch/>
        </p:blipFill>
        <p:spPr>
          <a:xfrm>
            <a:off x="3615990" y="4158335"/>
            <a:ext cx="1138301" cy="127725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4E30808-D9F7-EF71-62FF-A31265E47F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57" t="80376" r="58843" b="1050"/>
          <a:stretch/>
        </p:blipFill>
        <p:spPr>
          <a:xfrm>
            <a:off x="3637141" y="5333993"/>
            <a:ext cx="1138301" cy="127725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DEC103F-EBF7-88F5-A4D8-D2DD11AD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113" t="24200" r="39853" b="58069"/>
          <a:stretch/>
        </p:blipFill>
        <p:spPr>
          <a:xfrm>
            <a:off x="5200730" y="1456699"/>
            <a:ext cx="1099844" cy="1219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94A0B14-E167-C9BC-C4DD-6C95CFB418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294" t="24200" r="20672" b="57724"/>
          <a:stretch/>
        </p:blipFill>
        <p:spPr>
          <a:xfrm>
            <a:off x="6300574" y="1456699"/>
            <a:ext cx="1099844" cy="124296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872FA38-021F-F5B1-330E-E94A2DC4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328" t="24200" r="906" b="57724"/>
          <a:stretch/>
        </p:blipFill>
        <p:spPr>
          <a:xfrm>
            <a:off x="7358116" y="1456698"/>
            <a:ext cx="1142146" cy="124295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C6813FA-7D0C-D256-CC9F-206EDC4B54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113" t="41585" r="39853" b="40128"/>
          <a:stretch/>
        </p:blipFill>
        <p:spPr>
          <a:xfrm>
            <a:off x="5200730" y="2675899"/>
            <a:ext cx="1099844" cy="125747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BA2CEFD-D49F-0779-228A-8C03F1A338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294" t="41585" r="20672" b="40128"/>
          <a:stretch/>
        </p:blipFill>
        <p:spPr>
          <a:xfrm>
            <a:off x="6300574" y="2675899"/>
            <a:ext cx="1099844" cy="125747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4B4660E-A648-DB7E-676B-C19F0E79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328" t="41931" r="906" b="39993"/>
          <a:stretch/>
        </p:blipFill>
        <p:spPr>
          <a:xfrm>
            <a:off x="7358116" y="2699658"/>
            <a:ext cx="1142146" cy="124296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3E4B89A-9676-4239-61E7-5A8144DC25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113" t="59872" r="39853" b="22186"/>
          <a:stretch/>
        </p:blipFill>
        <p:spPr>
          <a:xfrm>
            <a:off x="5194427" y="4158335"/>
            <a:ext cx="1099844" cy="123371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89F32AD-252E-87EA-A537-350ABAB4DA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294" t="59872" r="20672" b="22186"/>
          <a:stretch/>
        </p:blipFill>
        <p:spPr>
          <a:xfrm>
            <a:off x="6294271" y="4158335"/>
            <a:ext cx="1099844" cy="123371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803B30E-FD7C-4066-F3AA-5C5F2344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328" t="59872" r="906" b="22186"/>
          <a:stretch/>
        </p:blipFill>
        <p:spPr>
          <a:xfrm>
            <a:off x="7351813" y="4158335"/>
            <a:ext cx="1142146" cy="123371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BCD93DD0-5B43-17A8-5258-6CE83C0A9C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113" t="81009" r="39853" b="1050"/>
          <a:stretch/>
        </p:blipFill>
        <p:spPr>
          <a:xfrm>
            <a:off x="5173276" y="5386784"/>
            <a:ext cx="1099844" cy="123371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BB8583A8-5ED9-C64E-E4CC-85DF9A6D82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294" t="81009" r="20672" b="1050"/>
          <a:stretch/>
        </p:blipFill>
        <p:spPr>
          <a:xfrm>
            <a:off x="6273120" y="5386784"/>
            <a:ext cx="1099844" cy="123371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035BD75-7540-DF4E-2284-9BA3450C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328" t="81009" r="906" b="1050"/>
          <a:stretch/>
        </p:blipFill>
        <p:spPr>
          <a:xfrm>
            <a:off x="7330662" y="5386783"/>
            <a:ext cx="1142146" cy="12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A1CA1-58A3-52F6-28FE-7E72160F3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0AAAC3FA-1086-B77C-0673-A9C011F36186}"/>
              </a:ext>
            </a:extLst>
          </p:cNvPr>
          <p:cNvGrpSpPr/>
          <p:nvPr/>
        </p:nvGrpSpPr>
        <p:grpSpPr>
          <a:xfrm>
            <a:off x="7956378" y="114083"/>
            <a:ext cx="1164544" cy="5908228"/>
            <a:chOff x="8473719" y="114083"/>
            <a:chExt cx="1164544" cy="5908228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67EF4C6-727D-176F-3575-8539533AD6E7}"/>
                </a:ext>
              </a:extLst>
            </p:cNvPr>
            <p:cNvGrpSpPr/>
            <p:nvPr/>
          </p:nvGrpSpPr>
          <p:grpSpPr>
            <a:xfrm>
              <a:off x="8649096" y="4944054"/>
              <a:ext cx="902727" cy="1078257"/>
              <a:chOff x="3952800" y="790903"/>
              <a:chExt cx="1828800" cy="2184400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10D38587-66B9-FE86-1E91-011B0EF64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52800" y="790903"/>
                <a:ext cx="1828800" cy="2184400"/>
              </a:xfrm>
              <a:prstGeom prst="rect">
                <a:avLst/>
              </a:prstGeom>
            </p:spPr>
          </p:pic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4297D0C-8978-C30A-A6DA-207EE6CC5C13}"/>
                  </a:ext>
                </a:extLst>
              </p:cNvPr>
              <p:cNvSpPr/>
              <p:nvPr/>
            </p:nvSpPr>
            <p:spPr>
              <a:xfrm>
                <a:off x="4137307" y="1043190"/>
                <a:ext cx="314592" cy="2962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7C08999-7F18-0C17-0BF9-3F3B9F820760}"/>
                </a:ext>
              </a:extLst>
            </p:cNvPr>
            <p:cNvGrpSpPr/>
            <p:nvPr/>
          </p:nvGrpSpPr>
          <p:grpSpPr>
            <a:xfrm>
              <a:off x="8604703" y="3335994"/>
              <a:ext cx="877225" cy="974693"/>
              <a:chOff x="5610226" y="2078700"/>
              <a:chExt cx="1943100" cy="2159000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99622696-2369-EE9A-F3E6-414CDAAF5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0226" y="2078700"/>
                <a:ext cx="1943100" cy="2159000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F22E62B-935F-AD05-BCC9-34AB955CF6F7}"/>
                  </a:ext>
                </a:extLst>
              </p:cNvPr>
              <p:cNvSpPr/>
              <p:nvPr/>
            </p:nvSpPr>
            <p:spPr>
              <a:xfrm>
                <a:off x="5781408" y="2395739"/>
                <a:ext cx="314592" cy="29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75434C9-08A7-8EDB-E358-76A776E5362E}"/>
                </a:ext>
              </a:extLst>
            </p:cNvPr>
            <p:cNvGrpSpPr/>
            <p:nvPr/>
          </p:nvGrpSpPr>
          <p:grpSpPr>
            <a:xfrm>
              <a:off x="8554166" y="114083"/>
              <a:ext cx="1073969" cy="1061029"/>
              <a:chOff x="8123614" y="4953550"/>
              <a:chExt cx="2108200" cy="2082800"/>
            </a:xfrm>
          </p:grpSpPr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3F53ED3F-91A9-974B-4F93-4EEC0C1AD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23614" y="4953550"/>
                <a:ext cx="2108200" cy="2082800"/>
              </a:xfrm>
              <a:prstGeom prst="rect">
                <a:avLst/>
              </a:prstGeom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A39BB5D-424A-F283-21BD-191221B42887}"/>
                  </a:ext>
                </a:extLst>
              </p:cNvPr>
              <p:cNvSpPr/>
              <p:nvPr/>
            </p:nvSpPr>
            <p:spPr>
              <a:xfrm>
                <a:off x="8500058" y="5233395"/>
                <a:ext cx="314592" cy="29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B1CB4D5A-A77C-8E3C-D827-4BA3595FA6A6}"/>
                </a:ext>
              </a:extLst>
            </p:cNvPr>
            <p:cNvGrpSpPr/>
            <p:nvPr/>
          </p:nvGrpSpPr>
          <p:grpSpPr>
            <a:xfrm>
              <a:off x="8473719" y="1746012"/>
              <a:ext cx="1164544" cy="1164544"/>
              <a:chOff x="3421555" y="4750350"/>
              <a:chExt cx="2286000" cy="2286000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FF8DB2D1-0259-9369-B311-FCF1816C6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1555" y="4750350"/>
                <a:ext cx="2286000" cy="2286000"/>
              </a:xfrm>
              <a:prstGeom prst="rect">
                <a:avLst/>
              </a:prstGeom>
            </p:spPr>
          </p:pic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67C0CD1-EC47-3415-8CA5-1062FA8BE818}"/>
                  </a:ext>
                </a:extLst>
              </p:cNvPr>
              <p:cNvSpPr/>
              <p:nvPr/>
            </p:nvSpPr>
            <p:spPr>
              <a:xfrm>
                <a:off x="3454110" y="4835136"/>
                <a:ext cx="314592" cy="29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1B61BAD-EBCB-5B47-6A38-87ACBBE7732B}"/>
              </a:ext>
            </a:extLst>
          </p:cNvPr>
          <p:cNvGrpSpPr/>
          <p:nvPr/>
        </p:nvGrpSpPr>
        <p:grpSpPr>
          <a:xfrm>
            <a:off x="5298588" y="16524"/>
            <a:ext cx="1229607" cy="6100547"/>
            <a:chOff x="5055692" y="16524"/>
            <a:chExt cx="1229607" cy="610054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7424C16-BA1E-F6E6-C645-B699C41EF0CA}"/>
                </a:ext>
              </a:extLst>
            </p:cNvPr>
            <p:cNvGrpSpPr/>
            <p:nvPr/>
          </p:nvGrpSpPr>
          <p:grpSpPr>
            <a:xfrm>
              <a:off x="5192092" y="4957317"/>
              <a:ext cx="1040645" cy="1159754"/>
              <a:chOff x="945657" y="625803"/>
              <a:chExt cx="2108200" cy="2349500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87E81394-D3DF-0273-90BB-BCD0BD1D0F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5657" y="625803"/>
                <a:ext cx="2108200" cy="2349500"/>
              </a:xfrm>
              <a:prstGeom prst="rect">
                <a:avLst/>
              </a:prstGeom>
            </p:spPr>
          </p:pic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580A01-8A6C-9E7B-991C-385EA461A2B1}"/>
                  </a:ext>
                </a:extLst>
              </p:cNvPr>
              <p:cNvSpPr/>
              <p:nvPr/>
            </p:nvSpPr>
            <p:spPr>
              <a:xfrm>
                <a:off x="1159097" y="943347"/>
                <a:ext cx="382780" cy="280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70C8971-AE7B-BD02-AB6B-403558F389C8}"/>
                </a:ext>
              </a:extLst>
            </p:cNvPr>
            <p:cNvGrpSpPr/>
            <p:nvPr/>
          </p:nvGrpSpPr>
          <p:grpSpPr>
            <a:xfrm>
              <a:off x="5115668" y="3355285"/>
              <a:ext cx="1169631" cy="1037760"/>
              <a:chOff x="0" y="2008850"/>
              <a:chExt cx="2590800" cy="2298700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DD12EDDF-4563-C601-9388-CE48B1309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2008850"/>
                <a:ext cx="2590800" cy="2298700"/>
              </a:xfrm>
              <a:prstGeom prst="rect">
                <a:avLst/>
              </a:prstGeom>
            </p:spPr>
          </p:pic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FB82331-8EE3-C978-46AD-F47BEAD06331}"/>
                  </a:ext>
                </a:extLst>
              </p:cNvPr>
              <p:cNvSpPr/>
              <p:nvPr/>
            </p:nvSpPr>
            <p:spPr>
              <a:xfrm>
                <a:off x="266152" y="2459036"/>
                <a:ext cx="314591" cy="2962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07EEC6B-330C-7C9E-4741-7580308A1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167" b="93889" l="5556" r="95000">
                          <a14:foregroundMark x1="38056" y1="33333" x2="14444" y2="49167"/>
                          <a14:foregroundMark x1="14444" y1="49167" x2="34167" y2="40833"/>
                          <a14:foregroundMark x1="34167" y1="40833" x2="7778" y2="45000"/>
                          <a14:foregroundMark x1="7778" y1="45000" x2="27778" y2="37778"/>
                          <a14:foregroundMark x1="27778" y1="37778" x2="21111" y2="60556"/>
                          <a14:foregroundMark x1="21111" y1="60556" x2="48889" y2="39167"/>
                          <a14:foregroundMark x1="48889" y1="39167" x2="51667" y2="62222"/>
                          <a14:foregroundMark x1="51667" y1="62222" x2="31944" y2="76389"/>
                          <a14:foregroundMark x1="31944" y1="76389" x2="28056" y2="50556"/>
                          <a14:foregroundMark x1="28056" y1="50556" x2="61111" y2="37778"/>
                          <a14:foregroundMark x1="61111" y1="37778" x2="63889" y2="63889"/>
                          <a14:foregroundMark x1="63889" y1="63889" x2="41111" y2="80556"/>
                          <a14:foregroundMark x1="41111" y1="80556" x2="29722" y2="52778"/>
                          <a14:foregroundMark x1="29722" y1="52778" x2="45278" y2="37778"/>
                          <a14:foregroundMark x1="45278" y1="37778" x2="71667" y2="34167"/>
                          <a14:foregroundMark x1="71667" y1="34167" x2="87222" y2="51389"/>
                          <a14:foregroundMark x1="87222" y1="51389" x2="64444" y2="79722"/>
                          <a14:foregroundMark x1="64444" y1="79722" x2="39167" y2="76389"/>
                          <a14:foregroundMark x1="39167" y1="76389" x2="21667" y2="49167"/>
                          <a14:foregroundMark x1="21667" y1="49167" x2="37778" y2="35833"/>
                          <a14:foregroundMark x1="37778" y1="35833" x2="60278" y2="28889"/>
                          <a14:foregroundMark x1="60278" y1="28889" x2="78333" y2="41667"/>
                          <a14:foregroundMark x1="78333" y1="41667" x2="52778" y2="66944"/>
                          <a14:foregroundMark x1="52778" y1="66944" x2="21389" y2="55278"/>
                          <a14:foregroundMark x1="21389" y1="55278" x2="45833" y2="35278"/>
                          <a14:foregroundMark x1="45833" y1="35278" x2="45000" y2="76111"/>
                          <a14:foregroundMark x1="45000" y1="76111" x2="21111" y2="83889"/>
                          <a14:foregroundMark x1="21111" y1="83889" x2="26389" y2="58611"/>
                          <a14:foregroundMark x1="26389" y1="58611" x2="53611" y2="49444"/>
                          <a14:foregroundMark x1="53611" y1="49444" x2="63333" y2="72222"/>
                          <a14:foregroundMark x1="63333" y1="72222" x2="42778" y2="83611"/>
                          <a14:foregroundMark x1="42778" y1="83611" x2="23056" y2="66667"/>
                          <a14:foregroundMark x1="23056" y1="66667" x2="53889" y2="39722"/>
                          <a14:foregroundMark x1="53889" y1="39722" x2="88056" y2="42778"/>
                          <a14:foregroundMark x1="88056" y1="42778" x2="93889" y2="72222"/>
                          <a14:foregroundMark x1="93889" y1="72222" x2="72778" y2="82778"/>
                          <a14:foregroundMark x1="72778" y1="82778" x2="49722" y2="77778"/>
                          <a14:foregroundMark x1="49722" y1="77778" x2="33889" y2="46111"/>
                          <a14:foregroundMark x1="33889" y1="46111" x2="57222" y2="28889"/>
                          <a14:foregroundMark x1="57222" y1="28889" x2="49722" y2="50833"/>
                          <a14:foregroundMark x1="49722" y1="50833" x2="26667" y2="70000"/>
                          <a14:foregroundMark x1="26667" y1="70000" x2="20556" y2="45278"/>
                          <a14:foregroundMark x1="20556" y1="45278" x2="43889" y2="36667"/>
                          <a14:foregroundMark x1="43889" y1="36667" x2="43889" y2="36667"/>
                          <a14:foregroundMark x1="56667" y1="35556" x2="32500" y2="47222"/>
                          <a14:foregroundMark x1="32500" y1="47222" x2="50278" y2="62778"/>
                          <a14:foregroundMark x1="50278" y1="62778" x2="75000" y2="43056"/>
                          <a14:foregroundMark x1="75000" y1="43056" x2="48611" y2="36944"/>
                          <a14:foregroundMark x1="48611" y1="36944" x2="30000" y2="58056"/>
                          <a14:foregroundMark x1="30000" y1="58056" x2="54444" y2="55278"/>
                          <a14:foregroundMark x1="54444" y1="55278" x2="76389" y2="46389"/>
                          <a14:foregroundMark x1="76389" y1="46389" x2="63056" y2="22500"/>
                          <a14:foregroundMark x1="63056" y1="22500" x2="38611" y2="40000"/>
                          <a14:foregroundMark x1="38611" y1="40000" x2="80833" y2="30000"/>
                          <a14:foregroundMark x1="80833" y1="30000" x2="90000" y2="9722"/>
                          <a14:foregroundMark x1="90000" y1="9722" x2="82500" y2="29722"/>
                          <a14:foregroundMark x1="82500" y1="29722" x2="90000" y2="30556"/>
                          <a14:foregroundMark x1="86667" y1="42500" x2="56389" y2="39167"/>
                          <a14:foregroundMark x1="56389" y1="39167" x2="70556" y2="18611"/>
                          <a14:foregroundMark x1="70556" y1="18611" x2="73056" y2="31667"/>
                          <a14:foregroundMark x1="87778" y1="37778" x2="87778" y2="61111"/>
                          <a14:foregroundMark x1="87778" y1="61111" x2="85000" y2="54167"/>
                          <a14:foregroundMark x1="87778" y1="31667" x2="86667" y2="58056"/>
                          <a14:foregroundMark x1="86667" y1="58056" x2="93056" y2="33333"/>
                          <a14:foregroundMark x1="93056" y1="33333" x2="93333" y2="49167"/>
                          <a14:foregroundMark x1="93889" y1="35556" x2="93611" y2="61111"/>
                          <a14:foregroundMark x1="93611" y1="61111" x2="92500" y2="36389"/>
                          <a14:foregroundMark x1="92500" y1="36389" x2="93333" y2="60278"/>
                          <a14:foregroundMark x1="93333" y1="60278" x2="84444" y2="30833"/>
                          <a14:foregroundMark x1="84444" y1="30833" x2="84444" y2="30000"/>
                          <a14:foregroundMark x1="93333" y1="22222" x2="93333" y2="49722"/>
                          <a14:foregroundMark x1="93333" y1="49722" x2="94444" y2="27222"/>
                          <a14:foregroundMark x1="94444" y1="27222" x2="95000" y2="59722"/>
                          <a14:foregroundMark x1="88889" y1="19722" x2="90000" y2="57500"/>
                          <a14:foregroundMark x1="3889" y1="51944" x2="1944" y2="80000"/>
                          <a14:foregroundMark x1="1944" y1="80000" x2="13611" y2="61389"/>
                          <a14:foregroundMark x1="13611" y1="61389" x2="3333" y2="86111"/>
                          <a14:foregroundMark x1="3333" y1="86111" x2="11944" y2="65556"/>
                          <a14:foregroundMark x1="11944" y1="65556" x2="10000" y2="44167"/>
                          <a14:foregroundMark x1="10000" y1="44167" x2="5833" y2="65556"/>
                          <a14:foregroundMark x1="5833" y1="65556" x2="20833" y2="75556"/>
                          <a14:foregroundMark x1="16667" y1="86944" x2="21944" y2="86389"/>
                          <a14:foregroundMark x1="21944" y1="89167" x2="56944" y2="93889"/>
                          <a14:foregroundMark x1="56944" y1="93889" x2="36389" y2="88056"/>
                          <a14:foregroundMark x1="36389" y1="88056" x2="43333" y2="841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55692" y="16524"/>
              <a:ext cx="1164544" cy="1164544"/>
            </a:xfrm>
            <a:prstGeom prst="rect">
              <a:avLst/>
            </a:prstGeom>
          </p:spPr>
        </p:pic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AB30FD1-4C49-B662-3EAD-9E7B92BE2183}"/>
                </a:ext>
              </a:extLst>
            </p:cNvPr>
            <p:cNvGrpSpPr/>
            <p:nvPr/>
          </p:nvGrpSpPr>
          <p:grpSpPr>
            <a:xfrm>
              <a:off x="5154004" y="1710099"/>
              <a:ext cx="925165" cy="1119257"/>
              <a:chOff x="-233053" y="4852652"/>
              <a:chExt cx="1816100" cy="2197100"/>
            </a:xfrm>
          </p:grpSpPr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A1E4636B-D56E-0361-A79E-5C6C7018F2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33053" y="4852652"/>
                <a:ext cx="1816100" cy="2197100"/>
              </a:xfrm>
              <a:prstGeom prst="rect">
                <a:avLst/>
              </a:prstGeom>
            </p:spPr>
          </p:pic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C749E2C-06E1-7EED-3F9D-D484D5848CFF}"/>
                  </a:ext>
                </a:extLst>
              </p:cNvPr>
              <p:cNvSpPr/>
              <p:nvPr/>
            </p:nvSpPr>
            <p:spPr>
              <a:xfrm>
                <a:off x="-47760" y="5479961"/>
                <a:ext cx="314592" cy="29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783F116-AF2B-367B-1140-8CC78DBD817B}"/>
              </a:ext>
            </a:extLst>
          </p:cNvPr>
          <p:cNvGrpSpPr/>
          <p:nvPr/>
        </p:nvGrpSpPr>
        <p:grpSpPr>
          <a:xfrm>
            <a:off x="9215689" y="103972"/>
            <a:ext cx="1235711" cy="5888662"/>
            <a:chOff x="10172832" y="103972"/>
            <a:chExt cx="1235711" cy="5888662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DA411FC-8FF6-46ED-2194-96A8CCBFCCEE}"/>
                </a:ext>
              </a:extLst>
            </p:cNvPr>
            <p:cNvGrpSpPr/>
            <p:nvPr/>
          </p:nvGrpSpPr>
          <p:grpSpPr>
            <a:xfrm>
              <a:off x="10438807" y="4926913"/>
              <a:ext cx="883921" cy="1065721"/>
              <a:chOff x="6942323" y="914401"/>
              <a:chExt cx="1790700" cy="2159000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D340E136-0B53-5686-5CCD-F750FADC0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42323" y="914401"/>
                <a:ext cx="1790700" cy="2159000"/>
              </a:xfrm>
              <a:prstGeom prst="rect">
                <a:avLst/>
              </a:prstGeom>
            </p:spPr>
          </p:pic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61D7A48-F496-EDDA-0C64-32D711E990E1}"/>
                  </a:ext>
                </a:extLst>
              </p:cNvPr>
              <p:cNvSpPr/>
              <p:nvPr/>
            </p:nvSpPr>
            <p:spPr>
              <a:xfrm>
                <a:off x="7173532" y="1120398"/>
                <a:ext cx="314592" cy="2962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EABA63F-EEAA-3B02-72A8-817DF132FA90}"/>
                </a:ext>
              </a:extLst>
            </p:cNvPr>
            <p:cNvGrpSpPr/>
            <p:nvPr/>
          </p:nvGrpSpPr>
          <p:grpSpPr>
            <a:xfrm>
              <a:off x="10295667" y="3410354"/>
              <a:ext cx="1100831" cy="894425"/>
              <a:chOff x="7985469" y="2169850"/>
              <a:chExt cx="2438400" cy="1981200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FFD730E8-AB71-0632-334E-80CEA6554C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85469" y="2169850"/>
                <a:ext cx="2438400" cy="1981200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C1C33C2-F711-30F0-D081-0125C01FF94E}"/>
                  </a:ext>
                </a:extLst>
              </p:cNvPr>
              <p:cNvSpPr/>
              <p:nvPr/>
            </p:nvSpPr>
            <p:spPr>
              <a:xfrm>
                <a:off x="8296008" y="2469232"/>
                <a:ext cx="314593" cy="2962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D77A06C-DCDF-066C-5EED-441295D85BD6}"/>
                </a:ext>
              </a:extLst>
            </p:cNvPr>
            <p:cNvGrpSpPr/>
            <p:nvPr/>
          </p:nvGrpSpPr>
          <p:grpSpPr>
            <a:xfrm>
              <a:off x="10172832" y="103972"/>
              <a:ext cx="1235711" cy="1132197"/>
              <a:chOff x="6570282" y="906798"/>
              <a:chExt cx="2425700" cy="2222500"/>
            </a:xfrm>
          </p:grpSpPr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D28E2B93-D51D-E4D8-CF8B-8C8FE4FB17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70282" y="906798"/>
                <a:ext cx="2425700" cy="2222500"/>
              </a:xfrm>
              <a:prstGeom prst="rect">
                <a:avLst/>
              </a:prstGeom>
            </p:spPr>
          </p:pic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0A44549-29A7-CE95-6276-11FFB2BD460C}"/>
                  </a:ext>
                </a:extLst>
              </p:cNvPr>
              <p:cNvSpPr/>
              <p:nvPr/>
            </p:nvSpPr>
            <p:spPr>
              <a:xfrm>
                <a:off x="7109137" y="1343726"/>
                <a:ext cx="314592" cy="2962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6E7892E9-2A11-D6F1-09F7-FEBC0FEDFE6D}"/>
                </a:ext>
              </a:extLst>
            </p:cNvPr>
            <p:cNvGrpSpPr/>
            <p:nvPr/>
          </p:nvGrpSpPr>
          <p:grpSpPr>
            <a:xfrm>
              <a:off x="10391295" y="2010178"/>
              <a:ext cx="873154" cy="850474"/>
              <a:chOff x="10379702" y="5131350"/>
              <a:chExt cx="1955800" cy="1905000"/>
            </a:xfrm>
          </p:grpSpPr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A4947486-0E74-10A0-DD96-375F35966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79702" y="5131350"/>
                <a:ext cx="1955800" cy="1905000"/>
              </a:xfrm>
              <a:prstGeom prst="rect">
                <a:avLst/>
              </a:prstGeom>
            </p:spPr>
          </p:pic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9393A93-3342-6749-76B7-818C44D25A10}"/>
                  </a:ext>
                </a:extLst>
              </p:cNvPr>
              <p:cNvSpPr/>
              <p:nvPr/>
            </p:nvSpPr>
            <p:spPr>
              <a:xfrm>
                <a:off x="10599312" y="5331854"/>
                <a:ext cx="314592" cy="29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25FEA835-508B-C85A-3DB1-0BBCA9237A3C}"/>
              </a:ext>
            </a:extLst>
          </p:cNvPr>
          <p:cNvCxnSpPr>
            <a:cxnSpLocks/>
          </p:cNvCxnSpPr>
          <p:nvPr/>
        </p:nvCxnSpPr>
        <p:spPr>
          <a:xfrm>
            <a:off x="3100388" y="4669173"/>
            <a:ext cx="76240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2A7B56E-843B-2FE8-EE65-376A7CB50E47}"/>
              </a:ext>
            </a:extLst>
          </p:cNvPr>
          <p:cNvGrpSpPr/>
          <p:nvPr/>
        </p:nvGrpSpPr>
        <p:grpSpPr>
          <a:xfrm>
            <a:off x="6622963" y="0"/>
            <a:ext cx="1238647" cy="6074715"/>
            <a:chOff x="6786423" y="0"/>
            <a:chExt cx="1238647" cy="6074715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07926070-65B9-D14A-D389-58A1ED00F321}"/>
                </a:ext>
              </a:extLst>
            </p:cNvPr>
            <p:cNvGrpSpPr/>
            <p:nvPr/>
          </p:nvGrpSpPr>
          <p:grpSpPr>
            <a:xfrm>
              <a:off x="6872014" y="5021532"/>
              <a:ext cx="1115872" cy="1053183"/>
              <a:chOff x="945657" y="3263901"/>
              <a:chExt cx="2260600" cy="2133600"/>
            </a:xfrm>
          </p:grpSpPr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B0ADEAEF-8089-35AD-F674-48C30B4BCE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5657" y="3263901"/>
                <a:ext cx="2260600" cy="2133600"/>
              </a:xfrm>
              <a:prstGeom prst="rect">
                <a:avLst/>
              </a:prstGeom>
            </p:spPr>
          </p:pic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B86F3C-A2AB-B5FC-1848-8D7A2140F2C7}"/>
                  </a:ext>
                </a:extLst>
              </p:cNvPr>
              <p:cNvSpPr/>
              <p:nvPr/>
            </p:nvSpPr>
            <p:spPr>
              <a:xfrm>
                <a:off x="1267629" y="3435440"/>
                <a:ext cx="314592" cy="29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640F0C8-40C4-C985-E484-6F63DE8DA9B4}"/>
                </a:ext>
              </a:extLst>
            </p:cNvPr>
            <p:cNvGrpSpPr/>
            <p:nvPr/>
          </p:nvGrpSpPr>
          <p:grpSpPr>
            <a:xfrm>
              <a:off x="6849705" y="3203190"/>
              <a:ext cx="1175365" cy="1135231"/>
              <a:chOff x="2746033" y="1900900"/>
              <a:chExt cx="2603500" cy="251460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AF6C56CC-2F41-B966-4F8B-254FD6271D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46033" y="1900900"/>
                <a:ext cx="2603500" cy="2514600"/>
              </a:xfrm>
              <a:prstGeom prst="rect">
                <a:avLst/>
              </a:prstGeom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2BA6AC3-BA55-0078-EC32-76A990EFE78B}"/>
                  </a:ext>
                </a:extLst>
              </p:cNvPr>
              <p:cNvSpPr/>
              <p:nvPr/>
            </p:nvSpPr>
            <p:spPr>
              <a:xfrm>
                <a:off x="3142843" y="2459036"/>
                <a:ext cx="314591" cy="2962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55816AB-E9BD-5B84-6755-A48C2E3BFF08}"/>
                </a:ext>
              </a:extLst>
            </p:cNvPr>
            <p:cNvGrpSpPr/>
            <p:nvPr/>
          </p:nvGrpSpPr>
          <p:grpSpPr>
            <a:xfrm>
              <a:off x="6786423" y="1721447"/>
              <a:ext cx="1164544" cy="1164544"/>
              <a:chOff x="1186086" y="4750350"/>
              <a:chExt cx="2286000" cy="2286000"/>
            </a:xfrm>
          </p:grpSpPr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BFCBF61A-1AEA-7D68-F673-41BFB1F40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6086" y="4750350"/>
                <a:ext cx="2286000" cy="2286000"/>
              </a:xfrm>
              <a:prstGeom prst="rect">
                <a:avLst/>
              </a:prstGeom>
            </p:spPr>
          </p:pic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967F4A9-48E9-892D-4607-585F81319A97}"/>
                  </a:ext>
                </a:extLst>
              </p:cNvPr>
              <p:cNvSpPr/>
              <p:nvPr/>
            </p:nvSpPr>
            <p:spPr>
              <a:xfrm>
                <a:off x="1525072" y="4953550"/>
                <a:ext cx="314592" cy="29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EFC4D51A-2325-328B-16AE-14D6B944E2B5}"/>
                </a:ext>
              </a:extLst>
            </p:cNvPr>
            <p:cNvGrpSpPr/>
            <p:nvPr/>
          </p:nvGrpSpPr>
          <p:grpSpPr>
            <a:xfrm>
              <a:off x="6819500" y="0"/>
              <a:ext cx="1035150" cy="1313346"/>
              <a:chOff x="5364259" y="168029"/>
              <a:chExt cx="1247488" cy="1582750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3B33047D-F703-7F1F-6209-375CA2E7B747}"/>
                  </a:ext>
                </a:extLst>
              </p:cNvPr>
              <p:cNvGrpSpPr/>
              <p:nvPr/>
            </p:nvGrpSpPr>
            <p:grpSpPr>
              <a:xfrm>
                <a:off x="5364259" y="168029"/>
                <a:ext cx="1247488" cy="1582750"/>
                <a:chOff x="1619369" y="850900"/>
                <a:chExt cx="2032000" cy="2578100"/>
              </a:xfrm>
            </p:grpSpPr>
            <p:pic>
              <p:nvPicPr>
                <p:cNvPr id="29" name="图片 28">
                  <a:extLst>
                    <a:ext uri="{FF2B5EF4-FFF2-40B4-BE49-F238E27FC236}">
                      <a16:creationId xmlns:a16="http://schemas.microsoft.com/office/drawing/2014/main" id="{3B469483-B61B-646C-6112-0ADCEB3632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backgroundRemoval t="9852" b="89901" l="5938" r="90000">
                              <a14:foregroundMark x1="30905" y1="27340" x2="29375" y2="42611"/>
                              <a14:foregroundMark x1="29375" y1="42611" x2="34688" y2="60591"/>
                              <a14:foregroundMark x1="34688" y1="60591" x2="51563" y2="73892"/>
                              <a14:foregroundMark x1="51563" y1="73892" x2="75313" y2="64039"/>
                              <a14:foregroundMark x1="75313" y1="64039" x2="81563" y2="43350"/>
                              <a14:foregroundMark x1="81563" y1="43350" x2="72813" y2="26108"/>
                              <a14:foregroundMark x1="72813" y1="26108" x2="56250" y2="13054"/>
                              <a14:foregroundMark x1="56250" y1="13054" x2="33440" y2="20829"/>
                              <a14:foregroundMark x1="26219" y1="27340" x2="17188" y2="35714"/>
                              <a14:foregroundMark x1="31913" y1="20443" x2="35000" y2="17241"/>
                              <a14:foregroundMark x1="17188" y1="35714" x2="25263" y2="27340"/>
                              <a14:foregroundMark x1="9213" y1="24016" x2="5938" y2="24877"/>
                              <a14:foregroundMark x1="35000" y1="17241" x2="27329" y2="19256"/>
                              <a14:foregroundMark x1="5938" y1="24877" x2="25000" y2="3941"/>
                              <a14:foregroundMark x1="25000" y1="3941" x2="2813" y2="16010"/>
                              <a14:foregroundMark x1="31552" y1="20408" x2="35000" y2="20936"/>
                              <a14:foregroundMark x1="2813" y1="16010" x2="23166" y2="19125"/>
                              <a14:foregroundMark x1="30906" y1="27340" x2="14375" y2="53202"/>
                              <a14:foregroundMark x1="32796" y1="24384" x2="32190" y2="25332"/>
                              <a14:foregroundMark x1="33425" y1="23399" x2="32815" y2="24354"/>
                              <a14:foregroundMark x1="35000" y1="20936" x2="33440" y2="23376"/>
                              <a14:foregroundMark x1="14375" y1="53202" x2="48438" y2="47537"/>
                              <a14:foregroundMark x1="48438" y1="47537" x2="12812" y2="86453"/>
                              <a14:foregroundMark x1="12812" y1="86453" x2="77500" y2="49261"/>
                              <a14:foregroundMark x1="77500" y1="49261" x2="65000" y2="74384"/>
                              <a14:foregroundMark x1="65000" y1="74384" x2="43125" y2="93596"/>
                              <a14:foregroundMark x1="43125" y1="93596" x2="85625" y2="59606"/>
                              <a14:foregroundMark x1="85625" y1="59606" x2="26250" y2="98768"/>
                              <a14:foregroundMark x1="26250" y1="98768" x2="46875" y2="75616"/>
                              <a14:foregroundMark x1="46875" y1="75616" x2="87500" y2="55172"/>
                              <a14:foregroundMark x1="87500" y1="55172" x2="77813" y2="93103"/>
                              <a14:foregroundMark x1="77813" y1="93103" x2="44375" y2="51724"/>
                              <a14:foregroundMark x1="44375" y1="51724" x2="81875" y2="14286"/>
                              <a14:foregroundMark x1="81875" y1="14286" x2="44063" y2="56404"/>
                              <a14:foregroundMark x1="44063" y1="56404" x2="85625" y2="14039"/>
                              <a14:foregroundMark x1="85625" y1="14039" x2="22500" y2="29803"/>
                              <a14:foregroundMark x1="26614" y1="18903" x2="33750" y2="0"/>
                              <a14:foregroundMark x1="22500" y1="29803" x2="23408" y2="27398"/>
                              <a14:foregroundMark x1="33750" y1="0" x2="20000" y2="17488"/>
                              <a14:foregroundMark x1="21575" y1="27916" x2="23125" y2="38177"/>
                              <a14:foregroundMark x1="20000" y1="17488" x2="20275" y2="19311"/>
                              <a14:foregroundMark x1="23125" y1="38177" x2="91563" y2="9606"/>
                              <a14:foregroundMark x1="91563" y1="9606" x2="86875" y2="28571"/>
                              <a14:foregroundMark x1="86875" y1="28571" x2="60938" y2="39409"/>
                              <a14:foregroundMark x1="60938" y1="39409" x2="72188" y2="16749"/>
                              <a14:foregroundMark x1="72188" y1="16749" x2="47813" y2="37192"/>
                              <a14:foregroundMark x1="47813" y1="37192" x2="88438" y2="9606"/>
                              <a14:foregroundMark x1="88438" y1="9606" x2="45938" y2="35222"/>
                              <a14:foregroundMark x1="45938" y1="35222" x2="46250" y2="13300"/>
                              <a14:foregroundMark x1="46250" y1="13300" x2="66250" y2="1724"/>
                              <a14:foregroundMark x1="66250" y1="1724" x2="31250" y2="36207"/>
                              <a14:foregroundMark x1="31250" y1="36207" x2="19855" y2="28403"/>
                              <a14:foregroundMark x1="11830" y1="26933" x2="5938" y2="89163"/>
                              <a14:foregroundMark x1="5938" y1="89163" x2="29375" y2="85222"/>
                              <a14:foregroundMark x1="29375" y1="85222" x2="28125" y2="47537"/>
                              <a14:foregroundMark x1="28125" y1="47537" x2="28125" y2="48030"/>
                              <a14:foregroundMark x1="65938" y1="42365" x2="64688" y2="43842"/>
                              <a14:foregroundMark x1="64688" y1="38916" x2="64688" y2="58867"/>
                              <a14:foregroundMark x1="67500" y1="41872" x2="65938" y2="62562"/>
                              <a14:foregroundMark x1="65938" y1="62562" x2="64688" y2="57882"/>
                              <a14:foregroundMark x1="64688" y1="54433" x2="62187" y2="40394"/>
                              <a14:backgroundMark x1="14688" y1="26847" x2="26875" y2="23399"/>
                              <a14:backgroundMark x1="26875" y1="22906" x2="28125" y2="23399"/>
                              <a14:backgroundMark x1="26875" y1="24384" x2="28125" y2="25369"/>
                              <a14:backgroundMark x1="26875" y1="22906" x2="26875" y2="27340"/>
                              <a14:backgroundMark x1="27500" y1="22906" x2="27500" y2="24384"/>
                              <a14:backgroundMark x1="28125" y1="20443" x2="28125" y2="23399"/>
                              <a14:backgroundMark x1="23750" y1="22414" x2="26875" y2="23399"/>
                              <a14:backgroundMark x1="14063" y1="23399" x2="18438" y2="23399"/>
                              <a14:backgroundMark x1="17188" y1="22906" x2="17188" y2="23399"/>
                              <a14:backgroundMark x1="9688" y1="23399" x2="25000" y2="2241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369" y="850900"/>
                  <a:ext cx="2032000" cy="2578100"/>
                </a:xfrm>
                <a:prstGeom prst="rect">
                  <a:avLst/>
                </a:prstGeom>
              </p:spPr>
            </p:pic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CD766D70-4F0F-D6BF-D388-935BFD270285}"/>
                    </a:ext>
                  </a:extLst>
                </p:cNvPr>
                <p:cNvSpPr/>
                <p:nvPr/>
              </p:nvSpPr>
              <p:spPr>
                <a:xfrm>
                  <a:off x="1996225" y="1403797"/>
                  <a:ext cx="141668" cy="2575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2724156-2613-C629-BCE4-9E7350D34DD5}"/>
                  </a:ext>
                </a:extLst>
              </p:cNvPr>
              <p:cNvSpPr/>
              <p:nvPr/>
            </p:nvSpPr>
            <p:spPr>
              <a:xfrm>
                <a:off x="5416773" y="399219"/>
                <a:ext cx="327594" cy="3111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7A2B6866-2F83-3EE5-D401-4A14CEC05817}"/>
              </a:ext>
            </a:extLst>
          </p:cNvPr>
          <p:cNvSpPr txBox="1"/>
          <p:nvPr/>
        </p:nvSpPr>
        <p:spPr>
          <a:xfrm>
            <a:off x="3451350" y="5343119"/>
            <a:ext cx="1088760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kumimoji="1" lang="en-US" altLang="zh-CN" sz="2400" b="1" dirty="0"/>
              <a:t>Target</a:t>
            </a:r>
            <a:endParaRPr kumimoji="1" lang="zh-CN" altLang="en-US" sz="24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E4B59CA-717D-4470-8093-FB50F88E2747}"/>
              </a:ext>
            </a:extLst>
          </p:cNvPr>
          <p:cNvSpPr txBox="1"/>
          <p:nvPr/>
        </p:nvSpPr>
        <p:spPr>
          <a:xfrm>
            <a:off x="3217312" y="2111994"/>
            <a:ext cx="1556836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kumimoji="1" lang="en-US" altLang="zh-CN" sz="2400" b="1" dirty="0"/>
              <a:t>Distractor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5394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62896-0EAB-7BD1-3B1B-4B86D1801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9CB0D5-36F7-9A2E-DD16-6583586EA5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57" t="6124" r="58843" b="1050"/>
          <a:stretch/>
        </p:blipFill>
        <p:spPr>
          <a:xfrm>
            <a:off x="5204125" y="170408"/>
            <a:ext cx="1138301" cy="63830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4968A9F-B8E8-1C75-3130-F845715514CD}"/>
              </a:ext>
            </a:extLst>
          </p:cNvPr>
          <p:cNvSpPr txBox="1"/>
          <p:nvPr/>
        </p:nvSpPr>
        <p:spPr>
          <a:xfrm>
            <a:off x="4106179" y="633093"/>
            <a:ext cx="929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悲伤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B3205D-6311-2332-79D1-DF245E17C684}"/>
              </a:ext>
            </a:extLst>
          </p:cNvPr>
          <p:cNvSpPr txBox="1"/>
          <p:nvPr/>
        </p:nvSpPr>
        <p:spPr>
          <a:xfrm>
            <a:off x="4106178" y="1955566"/>
            <a:ext cx="926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恐惧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4C3DD4-7DE4-CEB5-9D9B-F85ED2E4777A}"/>
              </a:ext>
            </a:extLst>
          </p:cNvPr>
          <p:cNvSpPr txBox="1"/>
          <p:nvPr/>
        </p:nvSpPr>
        <p:spPr>
          <a:xfrm>
            <a:off x="4103771" y="3105388"/>
            <a:ext cx="929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延误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98987D-43A7-6A58-3C27-418BA52B878C}"/>
              </a:ext>
            </a:extLst>
          </p:cNvPr>
          <p:cNvSpPr txBox="1"/>
          <p:nvPr/>
        </p:nvSpPr>
        <p:spPr>
          <a:xfrm>
            <a:off x="4103771" y="4339829"/>
            <a:ext cx="929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愤怒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B57ECF-A9BD-D141-9FA5-2CD79B9F9CB3}"/>
              </a:ext>
            </a:extLst>
          </p:cNvPr>
          <p:cNvSpPr txBox="1"/>
          <p:nvPr/>
        </p:nvSpPr>
        <p:spPr>
          <a:xfrm>
            <a:off x="4103771" y="5722860"/>
            <a:ext cx="929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开心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1D3AD20-5DC0-36F0-486E-DA92FB8C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113" t="6124" r="39853" b="1050"/>
          <a:stretch/>
        </p:blipFill>
        <p:spPr>
          <a:xfrm>
            <a:off x="6632809" y="170410"/>
            <a:ext cx="1099844" cy="63830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C648FCC-647F-4266-E736-A0649A1A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294" t="6124" r="20672" b="1050"/>
          <a:stretch/>
        </p:blipFill>
        <p:spPr>
          <a:xfrm>
            <a:off x="8023036" y="170410"/>
            <a:ext cx="1099844" cy="63830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6C97D5-67B3-642D-54EE-4FEDB024D9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328" t="6124" r="906" b="1050"/>
          <a:stretch/>
        </p:blipFill>
        <p:spPr>
          <a:xfrm>
            <a:off x="9413264" y="170409"/>
            <a:ext cx="1142146" cy="6383003"/>
          </a:xfrm>
          <a:prstGeom prst="rect">
            <a:avLst/>
          </a:prstGeom>
        </p:spPr>
      </p:pic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D99C95E-7906-59CB-5C25-6CF5DB1A9773}"/>
              </a:ext>
            </a:extLst>
          </p:cNvPr>
          <p:cNvCxnSpPr>
            <a:cxnSpLocks/>
          </p:cNvCxnSpPr>
          <p:nvPr/>
        </p:nvCxnSpPr>
        <p:spPr>
          <a:xfrm>
            <a:off x="1824990" y="5223510"/>
            <a:ext cx="8881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36B3D4B-A99B-CFF4-37F6-475CA7337865}"/>
              </a:ext>
            </a:extLst>
          </p:cNvPr>
          <p:cNvSpPr txBox="1"/>
          <p:nvPr/>
        </p:nvSpPr>
        <p:spPr>
          <a:xfrm>
            <a:off x="3207535" y="2526789"/>
            <a:ext cx="800219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kumimoji="1" lang="zh-CN" altLang="en-US" sz="2400" b="1" dirty="0"/>
              <a:t>目标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E7D345-A75B-0F6B-92A1-E1A9B08B1466}"/>
              </a:ext>
            </a:extLst>
          </p:cNvPr>
          <p:cNvSpPr txBox="1"/>
          <p:nvPr/>
        </p:nvSpPr>
        <p:spPr>
          <a:xfrm>
            <a:off x="3053646" y="5692082"/>
            <a:ext cx="1107996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kumimoji="1" lang="zh-CN" altLang="en-US" sz="2400" b="1" dirty="0"/>
              <a:t>干扰子</a:t>
            </a:r>
          </a:p>
        </p:txBody>
      </p:sp>
    </p:spTree>
    <p:extLst>
      <p:ext uri="{BB962C8B-B14F-4D97-AF65-F5344CB8AC3E}">
        <p14:creationId xmlns:p14="http://schemas.microsoft.com/office/powerpoint/2010/main" val="35074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355FB-4FC0-CB7B-4924-70E5B1F2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09D42BFA-7756-8EB7-28F7-9792F85BAE69}"/>
              </a:ext>
            </a:extLst>
          </p:cNvPr>
          <p:cNvGrpSpPr/>
          <p:nvPr/>
        </p:nvGrpSpPr>
        <p:grpSpPr>
          <a:xfrm>
            <a:off x="-3450082" y="201410"/>
            <a:ext cx="16419830" cy="6455180"/>
            <a:chOff x="-3450082" y="201410"/>
            <a:chExt cx="16419830" cy="6455180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4CEB7DF3-EA24-5E75-ED8E-AA20033D49F2}"/>
                </a:ext>
              </a:extLst>
            </p:cNvPr>
            <p:cNvGrpSpPr/>
            <p:nvPr/>
          </p:nvGrpSpPr>
          <p:grpSpPr>
            <a:xfrm>
              <a:off x="-3450082" y="201410"/>
              <a:ext cx="8519820" cy="6383005"/>
              <a:chOff x="2186280" y="170408"/>
              <a:chExt cx="8519820" cy="6383005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320A7E46-0338-8234-FF53-3D18C1EB5C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1457" t="6124" r="58843" b="1050"/>
              <a:stretch/>
            </p:blipFill>
            <p:spPr>
              <a:xfrm>
                <a:off x="5361774" y="170408"/>
                <a:ext cx="1138301" cy="6383003"/>
              </a:xfrm>
              <a:prstGeom prst="rect">
                <a:avLst/>
              </a:prstGeom>
            </p:spPr>
          </p:pic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4416FA-8344-45E2-26DC-42FFC1088977}"/>
                  </a:ext>
                </a:extLst>
              </p:cNvPr>
              <p:cNvSpPr txBox="1"/>
              <p:nvPr/>
            </p:nvSpPr>
            <p:spPr>
              <a:xfrm>
                <a:off x="3771908" y="633093"/>
                <a:ext cx="15921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/>
                  <a:t>Sadness</a:t>
                </a:r>
                <a:endParaRPr kumimoji="1" lang="zh-CN" altLang="en-US" sz="2400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3B005E6-E3B5-C2A7-4902-824C99C8FB6C}"/>
                  </a:ext>
                </a:extLst>
              </p:cNvPr>
              <p:cNvSpPr txBox="1"/>
              <p:nvPr/>
            </p:nvSpPr>
            <p:spPr>
              <a:xfrm>
                <a:off x="3773625" y="1955566"/>
                <a:ext cx="15880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/>
                  <a:t>Fear</a:t>
                </a:r>
                <a:endParaRPr kumimoji="1" lang="zh-CN" altLang="en-US" sz="2400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8D73E94-D23F-2C19-0657-E4F7FE0747AA}"/>
                  </a:ext>
                </a:extLst>
              </p:cNvPr>
              <p:cNvSpPr txBox="1"/>
              <p:nvPr/>
            </p:nvSpPr>
            <p:spPr>
              <a:xfrm>
                <a:off x="3769500" y="3105388"/>
                <a:ext cx="15921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/>
                  <a:t>Disgust</a:t>
                </a:r>
                <a:endParaRPr kumimoji="1" lang="zh-CN" altLang="en-US" sz="240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9465CF9-906A-6759-7F6A-C999AD3D57C1}"/>
                  </a:ext>
                </a:extLst>
              </p:cNvPr>
              <p:cNvSpPr txBox="1"/>
              <p:nvPr/>
            </p:nvSpPr>
            <p:spPr>
              <a:xfrm>
                <a:off x="3769500" y="4339829"/>
                <a:ext cx="15921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/>
                  <a:t>Anger</a:t>
                </a:r>
                <a:endParaRPr kumimoji="1" lang="zh-CN" altLang="en-US" sz="2400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45EDBE6-0589-8E79-36E5-BDA398AEDF81}"/>
                  </a:ext>
                </a:extLst>
              </p:cNvPr>
              <p:cNvSpPr txBox="1"/>
              <p:nvPr/>
            </p:nvSpPr>
            <p:spPr>
              <a:xfrm>
                <a:off x="3769500" y="5722860"/>
                <a:ext cx="15921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/>
                  <a:t>happiness</a:t>
                </a:r>
                <a:endParaRPr kumimoji="1" lang="zh-CN" altLang="en-US" sz="2400" dirty="0"/>
              </a:p>
            </p:txBody>
          </p:sp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42899CC3-5B87-5BDA-E97F-9F88E5795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41113" t="6124" r="39853" b="1050"/>
              <a:stretch/>
            </p:blipFill>
            <p:spPr>
              <a:xfrm>
                <a:off x="6737909" y="170410"/>
                <a:ext cx="1099844" cy="6383003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A117DEC7-ACCF-07B9-8F50-AE2C6ECA0E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60294" t="6124" r="20672" b="1050"/>
              <a:stretch/>
            </p:blipFill>
            <p:spPr>
              <a:xfrm>
                <a:off x="8075587" y="170410"/>
                <a:ext cx="1099844" cy="6383003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2435B450-FFA6-FE4E-C130-5ED110307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9328" t="6124" r="906" b="1050"/>
              <a:stretch/>
            </p:blipFill>
            <p:spPr>
              <a:xfrm>
                <a:off x="9413264" y="170409"/>
                <a:ext cx="1142146" cy="6383003"/>
              </a:xfrm>
              <a:prstGeom prst="rect">
                <a:avLst/>
              </a:prstGeom>
            </p:spPr>
          </p:pic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4061B6D2-4F96-9619-864A-F803129D2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280" y="5223510"/>
                <a:ext cx="85198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EE0C3DE-25D6-183D-EA37-253E46CC6B87}"/>
                  </a:ext>
                </a:extLst>
              </p:cNvPr>
              <p:cNvSpPr txBox="1"/>
              <p:nvPr/>
            </p:nvSpPr>
            <p:spPr>
              <a:xfrm>
                <a:off x="2420318" y="2441062"/>
                <a:ext cx="1088760" cy="461665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pPr algn="ctr"/>
                <a:r>
                  <a:rPr kumimoji="1" lang="en-US" altLang="zh-CN" sz="2400" b="1" dirty="0"/>
                  <a:t>Target</a:t>
                </a:r>
                <a:endParaRPr kumimoji="1" lang="zh-CN" altLang="en-US" sz="2400" b="1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95174A9-03F3-EC74-AB5C-D389D0846442}"/>
                  </a:ext>
                </a:extLst>
              </p:cNvPr>
              <p:cNvSpPr txBox="1"/>
              <p:nvPr/>
            </p:nvSpPr>
            <p:spPr>
              <a:xfrm>
                <a:off x="2186280" y="5720658"/>
                <a:ext cx="1556836" cy="461665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pPr algn="ctr"/>
                <a:r>
                  <a:rPr kumimoji="1" lang="en-US" altLang="zh-CN" sz="2400" b="1" dirty="0"/>
                  <a:t>Distractor</a:t>
                </a:r>
                <a:endParaRPr kumimoji="1" lang="zh-CN" altLang="en-US" sz="2400" b="1" dirty="0"/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C4F6059A-C494-616C-B1F3-E9FBA0CB548A}"/>
                </a:ext>
              </a:extLst>
            </p:cNvPr>
            <p:cNvGrpSpPr/>
            <p:nvPr/>
          </p:nvGrpSpPr>
          <p:grpSpPr>
            <a:xfrm>
              <a:off x="5345721" y="539519"/>
              <a:ext cx="7624027" cy="6117071"/>
              <a:chOff x="-3564750" y="500255"/>
              <a:chExt cx="7624027" cy="6117071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D1981672-86E1-10E5-9153-DDCE3DBC3D71}"/>
                  </a:ext>
                </a:extLst>
              </p:cNvPr>
              <p:cNvGrpSpPr/>
              <p:nvPr/>
            </p:nvGrpSpPr>
            <p:grpSpPr>
              <a:xfrm>
                <a:off x="1291240" y="614338"/>
                <a:ext cx="1164544" cy="5908228"/>
                <a:chOff x="8473719" y="114083"/>
                <a:chExt cx="1164544" cy="5908228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0309EF1F-259D-15D1-5314-E40085865F37}"/>
                    </a:ext>
                  </a:extLst>
                </p:cNvPr>
                <p:cNvGrpSpPr/>
                <p:nvPr/>
              </p:nvGrpSpPr>
              <p:grpSpPr>
                <a:xfrm>
                  <a:off x="8649096" y="4944054"/>
                  <a:ext cx="902727" cy="1078257"/>
                  <a:chOff x="3952800" y="790903"/>
                  <a:chExt cx="1828800" cy="2184400"/>
                </a:xfrm>
              </p:grpSpPr>
              <p:pic>
                <p:nvPicPr>
                  <p:cNvPr id="27" name="图片 26">
                    <a:extLst>
                      <a:ext uri="{FF2B5EF4-FFF2-40B4-BE49-F238E27FC236}">
                        <a16:creationId xmlns:a16="http://schemas.microsoft.com/office/drawing/2014/main" id="{177698BF-1BD7-B72E-79F3-400EF66DCA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952800" y="790903"/>
                    <a:ext cx="1828800" cy="2184400"/>
                  </a:xfrm>
                  <a:prstGeom prst="rect">
                    <a:avLst/>
                  </a:prstGeom>
                </p:spPr>
              </p:pic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05C31CE1-14A0-2F3C-D545-E584419AD4B4}"/>
                      </a:ext>
                    </a:extLst>
                  </p:cNvPr>
                  <p:cNvSpPr/>
                  <p:nvPr/>
                </p:nvSpPr>
                <p:spPr>
                  <a:xfrm>
                    <a:off x="4137307" y="1043190"/>
                    <a:ext cx="314592" cy="296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合 15">
                  <a:extLst>
                    <a:ext uri="{FF2B5EF4-FFF2-40B4-BE49-F238E27FC236}">
                      <a16:creationId xmlns:a16="http://schemas.microsoft.com/office/drawing/2014/main" id="{16AA65D3-A183-2420-AD26-DAC1E0FE7F1F}"/>
                    </a:ext>
                  </a:extLst>
                </p:cNvPr>
                <p:cNvGrpSpPr/>
                <p:nvPr/>
              </p:nvGrpSpPr>
              <p:grpSpPr>
                <a:xfrm>
                  <a:off x="8604703" y="3335994"/>
                  <a:ext cx="877225" cy="974693"/>
                  <a:chOff x="5610226" y="2078700"/>
                  <a:chExt cx="1943100" cy="2159000"/>
                </a:xfrm>
              </p:grpSpPr>
              <p:pic>
                <p:nvPicPr>
                  <p:cNvPr id="25" name="图片 24">
                    <a:extLst>
                      <a:ext uri="{FF2B5EF4-FFF2-40B4-BE49-F238E27FC236}">
                        <a16:creationId xmlns:a16="http://schemas.microsoft.com/office/drawing/2014/main" id="{8E144992-8E08-FD8F-5F7D-7D74F34A58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610226" y="2078700"/>
                    <a:ext cx="1943100" cy="2159000"/>
                  </a:xfrm>
                  <a:prstGeom prst="rect">
                    <a:avLst/>
                  </a:prstGeom>
                </p:spPr>
              </p:pic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B8880A1B-E6CF-5E4A-92CB-52D756E71C3C}"/>
                      </a:ext>
                    </a:extLst>
                  </p:cNvPr>
                  <p:cNvSpPr/>
                  <p:nvPr/>
                </p:nvSpPr>
                <p:spPr>
                  <a:xfrm>
                    <a:off x="5781408" y="2395739"/>
                    <a:ext cx="314592" cy="29621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BDE4CEC9-7FB9-5B0E-32AC-67F990C26163}"/>
                    </a:ext>
                  </a:extLst>
                </p:cNvPr>
                <p:cNvGrpSpPr/>
                <p:nvPr/>
              </p:nvGrpSpPr>
              <p:grpSpPr>
                <a:xfrm>
                  <a:off x="8554166" y="114083"/>
                  <a:ext cx="1073969" cy="1061029"/>
                  <a:chOff x="8123614" y="4953550"/>
                  <a:chExt cx="2108200" cy="2082800"/>
                </a:xfrm>
              </p:grpSpPr>
              <p:pic>
                <p:nvPicPr>
                  <p:cNvPr id="23" name="图片 22">
                    <a:extLst>
                      <a:ext uri="{FF2B5EF4-FFF2-40B4-BE49-F238E27FC236}">
                        <a16:creationId xmlns:a16="http://schemas.microsoft.com/office/drawing/2014/main" id="{9D25C776-0860-7B6D-B6D0-770027786C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123614" y="4953550"/>
                    <a:ext cx="2108200" cy="2082800"/>
                  </a:xfrm>
                  <a:prstGeom prst="rect">
                    <a:avLst/>
                  </a:prstGeom>
                </p:spPr>
              </p:pic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EB3FCEDF-FDFE-82F9-4C97-BBB26F59BE57}"/>
                      </a:ext>
                    </a:extLst>
                  </p:cNvPr>
                  <p:cNvSpPr/>
                  <p:nvPr/>
                </p:nvSpPr>
                <p:spPr>
                  <a:xfrm>
                    <a:off x="8500058" y="5233395"/>
                    <a:ext cx="314592" cy="29621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AF2DA9CB-9C36-907B-B3F1-B32140A13B2C}"/>
                    </a:ext>
                  </a:extLst>
                </p:cNvPr>
                <p:cNvGrpSpPr/>
                <p:nvPr/>
              </p:nvGrpSpPr>
              <p:grpSpPr>
                <a:xfrm>
                  <a:off x="8473719" y="1746012"/>
                  <a:ext cx="1164544" cy="1164544"/>
                  <a:chOff x="3421555" y="4750350"/>
                  <a:chExt cx="2286000" cy="2286000"/>
                </a:xfrm>
              </p:grpSpPr>
              <p:pic>
                <p:nvPicPr>
                  <p:cNvPr id="21" name="图片 20">
                    <a:extLst>
                      <a:ext uri="{FF2B5EF4-FFF2-40B4-BE49-F238E27FC236}">
                        <a16:creationId xmlns:a16="http://schemas.microsoft.com/office/drawing/2014/main" id="{77B8AAFD-3575-5CC4-240E-B514BC8DEA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421555" y="4750350"/>
                    <a:ext cx="2286000" cy="2286000"/>
                  </a:xfrm>
                  <a:prstGeom prst="rect">
                    <a:avLst/>
                  </a:prstGeom>
                </p:spPr>
              </p:pic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7F038484-A644-A4A7-263B-6B848B8F69A5}"/>
                      </a:ext>
                    </a:extLst>
                  </p:cNvPr>
                  <p:cNvSpPr/>
                  <p:nvPr/>
                </p:nvSpPr>
                <p:spPr>
                  <a:xfrm>
                    <a:off x="3454110" y="4835136"/>
                    <a:ext cx="314592" cy="29621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B1685A1A-7241-43BA-E2B9-AB751B90BF02}"/>
                  </a:ext>
                </a:extLst>
              </p:cNvPr>
              <p:cNvGrpSpPr/>
              <p:nvPr/>
            </p:nvGrpSpPr>
            <p:grpSpPr>
              <a:xfrm>
                <a:off x="-1366550" y="516779"/>
                <a:ext cx="1229607" cy="6100547"/>
                <a:chOff x="5055692" y="16524"/>
                <a:chExt cx="1229607" cy="6100547"/>
              </a:xfrm>
            </p:grpSpPr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C4E5DDEF-AF74-0010-BF07-A156A16580F7}"/>
                    </a:ext>
                  </a:extLst>
                </p:cNvPr>
                <p:cNvGrpSpPr/>
                <p:nvPr/>
              </p:nvGrpSpPr>
              <p:grpSpPr>
                <a:xfrm>
                  <a:off x="5192092" y="4957317"/>
                  <a:ext cx="1040645" cy="1159754"/>
                  <a:chOff x="945657" y="625803"/>
                  <a:chExt cx="2108200" cy="2349500"/>
                </a:xfrm>
              </p:grpSpPr>
              <p:pic>
                <p:nvPicPr>
                  <p:cNvPr id="38" name="图片 37">
                    <a:extLst>
                      <a:ext uri="{FF2B5EF4-FFF2-40B4-BE49-F238E27FC236}">
                        <a16:creationId xmlns:a16="http://schemas.microsoft.com/office/drawing/2014/main" id="{58E4B857-4C86-44E3-9538-61B98C2C1B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45657" y="625803"/>
                    <a:ext cx="2108200" cy="2349500"/>
                  </a:xfrm>
                  <a:prstGeom prst="rect">
                    <a:avLst/>
                  </a:prstGeom>
                </p:spPr>
              </p:pic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0BBE2630-D360-FDA4-D4E8-FC3FFA0A4BD5}"/>
                      </a:ext>
                    </a:extLst>
                  </p:cNvPr>
                  <p:cNvSpPr/>
                  <p:nvPr/>
                </p:nvSpPr>
                <p:spPr>
                  <a:xfrm>
                    <a:off x="1159097" y="943347"/>
                    <a:ext cx="382780" cy="2803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37BECAC7-4908-2A84-B546-E1148CC83000}"/>
                    </a:ext>
                  </a:extLst>
                </p:cNvPr>
                <p:cNvGrpSpPr/>
                <p:nvPr/>
              </p:nvGrpSpPr>
              <p:grpSpPr>
                <a:xfrm>
                  <a:off x="5115668" y="3355285"/>
                  <a:ext cx="1169631" cy="1037760"/>
                  <a:chOff x="0" y="2008850"/>
                  <a:chExt cx="2590800" cy="2298700"/>
                </a:xfrm>
              </p:grpSpPr>
              <p:pic>
                <p:nvPicPr>
                  <p:cNvPr id="36" name="图片 35">
                    <a:extLst>
                      <a:ext uri="{FF2B5EF4-FFF2-40B4-BE49-F238E27FC236}">
                        <a16:creationId xmlns:a16="http://schemas.microsoft.com/office/drawing/2014/main" id="{F3B46984-91FF-BA75-A802-C7B01BC652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0" y="2008850"/>
                    <a:ext cx="2590800" cy="2298700"/>
                  </a:xfrm>
                  <a:prstGeom prst="rect">
                    <a:avLst/>
                  </a:prstGeom>
                </p:spPr>
              </p:pic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23369898-CA30-AA8E-D27D-CC269EE12C33}"/>
                      </a:ext>
                    </a:extLst>
                  </p:cNvPr>
                  <p:cNvSpPr/>
                  <p:nvPr/>
                </p:nvSpPr>
                <p:spPr>
                  <a:xfrm>
                    <a:off x="266152" y="2459036"/>
                    <a:ext cx="314591" cy="296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pic>
              <p:nvPicPr>
                <p:cNvPr id="32" name="图片 31">
                  <a:extLst>
                    <a:ext uri="{FF2B5EF4-FFF2-40B4-BE49-F238E27FC236}">
                      <a16:creationId xmlns:a16="http://schemas.microsoft.com/office/drawing/2014/main" id="{816577DA-5829-AA06-5B69-6408BA1521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9167" b="93889" l="5556" r="95000">
                              <a14:foregroundMark x1="38056" y1="33333" x2="14444" y2="49167"/>
                              <a14:foregroundMark x1="14444" y1="49167" x2="34167" y2="40833"/>
                              <a14:foregroundMark x1="34167" y1="40833" x2="7778" y2="45000"/>
                              <a14:foregroundMark x1="7778" y1="45000" x2="27778" y2="37778"/>
                              <a14:foregroundMark x1="27778" y1="37778" x2="21111" y2="60556"/>
                              <a14:foregroundMark x1="21111" y1="60556" x2="48889" y2="39167"/>
                              <a14:foregroundMark x1="48889" y1="39167" x2="51667" y2="62222"/>
                              <a14:foregroundMark x1="51667" y1="62222" x2="31944" y2="76389"/>
                              <a14:foregroundMark x1="31944" y1="76389" x2="28056" y2="50556"/>
                              <a14:foregroundMark x1="28056" y1="50556" x2="61111" y2="37778"/>
                              <a14:foregroundMark x1="61111" y1="37778" x2="63889" y2="63889"/>
                              <a14:foregroundMark x1="63889" y1="63889" x2="41111" y2="80556"/>
                              <a14:foregroundMark x1="41111" y1="80556" x2="29722" y2="52778"/>
                              <a14:foregroundMark x1="29722" y1="52778" x2="45278" y2="37778"/>
                              <a14:foregroundMark x1="45278" y1="37778" x2="71667" y2="34167"/>
                              <a14:foregroundMark x1="71667" y1="34167" x2="87222" y2="51389"/>
                              <a14:foregroundMark x1="87222" y1="51389" x2="64444" y2="79722"/>
                              <a14:foregroundMark x1="64444" y1="79722" x2="39167" y2="76389"/>
                              <a14:foregroundMark x1="39167" y1="76389" x2="21667" y2="49167"/>
                              <a14:foregroundMark x1="21667" y1="49167" x2="37778" y2="35833"/>
                              <a14:foregroundMark x1="37778" y1="35833" x2="60278" y2="28889"/>
                              <a14:foregroundMark x1="60278" y1="28889" x2="78333" y2="41667"/>
                              <a14:foregroundMark x1="78333" y1="41667" x2="52778" y2="66944"/>
                              <a14:foregroundMark x1="52778" y1="66944" x2="21389" y2="55278"/>
                              <a14:foregroundMark x1="21389" y1="55278" x2="45833" y2="35278"/>
                              <a14:foregroundMark x1="45833" y1="35278" x2="45000" y2="76111"/>
                              <a14:foregroundMark x1="45000" y1="76111" x2="21111" y2="83889"/>
                              <a14:foregroundMark x1="21111" y1="83889" x2="26389" y2="58611"/>
                              <a14:foregroundMark x1="26389" y1="58611" x2="53611" y2="49444"/>
                              <a14:foregroundMark x1="53611" y1="49444" x2="63333" y2="72222"/>
                              <a14:foregroundMark x1="63333" y1="72222" x2="42778" y2="83611"/>
                              <a14:foregroundMark x1="42778" y1="83611" x2="23056" y2="66667"/>
                              <a14:foregroundMark x1="23056" y1="66667" x2="53889" y2="39722"/>
                              <a14:foregroundMark x1="53889" y1="39722" x2="88056" y2="42778"/>
                              <a14:foregroundMark x1="88056" y1="42778" x2="93889" y2="72222"/>
                              <a14:foregroundMark x1="93889" y1="72222" x2="72778" y2="82778"/>
                              <a14:foregroundMark x1="72778" y1="82778" x2="49722" y2="77778"/>
                              <a14:foregroundMark x1="49722" y1="77778" x2="33889" y2="46111"/>
                              <a14:foregroundMark x1="33889" y1="46111" x2="57222" y2="28889"/>
                              <a14:foregroundMark x1="57222" y1="28889" x2="49722" y2="50833"/>
                              <a14:foregroundMark x1="49722" y1="50833" x2="26667" y2="70000"/>
                              <a14:foregroundMark x1="26667" y1="70000" x2="20556" y2="45278"/>
                              <a14:foregroundMark x1="20556" y1="45278" x2="43889" y2="36667"/>
                              <a14:foregroundMark x1="43889" y1="36667" x2="43889" y2="36667"/>
                              <a14:foregroundMark x1="56667" y1="35556" x2="32500" y2="47222"/>
                              <a14:foregroundMark x1="32500" y1="47222" x2="50278" y2="62778"/>
                              <a14:foregroundMark x1="50278" y1="62778" x2="75000" y2="43056"/>
                              <a14:foregroundMark x1="75000" y1="43056" x2="48611" y2="36944"/>
                              <a14:foregroundMark x1="48611" y1="36944" x2="30000" y2="58056"/>
                              <a14:foregroundMark x1="30000" y1="58056" x2="54444" y2="55278"/>
                              <a14:foregroundMark x1="54444" y1="55278" x2="76389" y2="46389"/>
                              <a14:foregroundMark x1="76389" y1="46389" x2="63056" y2="22500"/>
                              <a14:foregroundMark x1="63056" y1="22500" x2="38611" y2="40000"/>
                              <a14:foregroundMark x1="38611" y1="40000" x2="80833" y2="30000"/>
                              <a14:foregroundMark x1="80833" y1="30000" x2="90000" y2="9722"/>
                              <a14:foregroundMark x1="90000" y1="9722" x2="82500" y2="29722"/>
                              <a14:foregroundMark x1="82500" y1="29722" x2="90000" y2="30556"/>
                              <a14:foregroundMark x1="86667" y1="42500" x2="56389" y2="39167"/>
                              <a14:foregroundMark x1="56389" y1="39167" x2="70556" y2="18611"/>
                              <a14:foregroundMark x1="70556" y1="18611" x2="73056" y2="31667"/>
                              <a14:foregroundMark x1="87778" y1="37778" x2="87778" y2="61111"/>
                              <a14:foregroundMark x1="87778" y1="61111" x2="85000" y2="54167"/>
                              <a14:foregroundMark x1="87778" y1="31667" x2="86667" y2="58056"/>
                              <a14:foregroundMark x1="86667" y1="58056" x2="93056" y2="33333"/>
                              <a14:foregroundMark x1="93056" y1="33333" x2="93333" y2="49167"/>
                              <a14:foregroundMark x1="93889" y1="35556" x2="93611" y2="61111"/>
                              <a14:foregroundMark x1="93611" y1="61111" x2="92500" y2="36389"/>
                              <a14:foregroundMark x1="92500" y1="36389" x2="93333" y2="60278"/>
                              <a14:foregroundMark x1="93333" y1="60278" x2="84444" y2="30833"/>
                              <a14:foregroundMark x1="84444" y1="30833" x2="84444" y2="30000"/>
                              <a14:foregroundMark x1="93333" y1="22222" x2="93333" y2="49722"/>
                              <a14:foregroundMark x1="93333" y1="49722" x2="94444" y2="27222"/>
                              <a14:foregroundMark x1="94444" y1="27222" x2="95000" y2="59722"/>
                              <a14:foregroundMark x1="88889" y1="19722" x2="90000" y2="57500"/>
                              <a14:foregroundMark x1="3889" y1="51944" x2="1944" y2="80000"/>
                              <a14:foregroundMark x1="1944" y1="80000" x2="13611" y2="61389"/>
                              <a14:foregroundMark x1="13611" y1="61389" x2="3333" y2="86111"/>
                              <a14:foregroundMark x1="3333" y1="86111" x2="11944" y2="65556"/>
                              <a14:foregroundMark x1="11944" y1="65556" x2="10000" y2="44167"/>
                              <a14:foregroundMark x1="10000" y1="44167" x2="5833" y2="65556"/>
                              <a14:foregroundMark x1="5833" y1="65556" x2="20833" y2="75556"/>
                              <a14:foregroundMark x1="16667" y1="86944" x2="21944" y2="86389"/>
                              <a14:foregroundMark x1="21944" y1="89167" x2="56944" y2="93889"/>
                              <a14:foregroundMark x1="56944" y1="93889" x2="36389" y2="88056"/>
                              <a14:foregroundMark x1="36389" y1="88056" x2="43333" y2="84167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5692" y="16524"/>
                  <a:ext cx="1164544" cy="1164544"/>
                </a:xfrm>
                <a:prstGeom prst="rect">
                  <a:avLst/>
                </a:prstGeom>
              </p:spPr>
            </p:pic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9DC04EC5-1227-3107-E61D-7CEB68F7A27C}"/>
                    </a:ext>
                  </a:extLst>
                </p:cNvPr>
                <p:cNvGrpSpPr/>
                <p:nvPr/>
              </p:nvGrpSpPr>
              <p:grpSpPr>
                <a:xfrm>
                  <a:off x="5154004" y="1710099"/>
                  <a:ext cx="925165" cy="1119257"/>
                  <a:chOff x="-233053" y="4852652"/>
                  <a:chExt cx="1816100" cy="2197100"/>
                </a:xfrm>
              </p:grpSpPr>
              <p:pic>
                <p:nvPicPr>
                  <p:cNvPr id="34" name="图片 33">
                    <a:extLst>
                      <a:ext uri="{FF2B5EF4-FFF2-40B4-BE49-F238E27FC236}">
                        <a16:creationId xmlns:a16="http://schemas.microsoft.com/office/drawing/2014/main" id="{19DEFAA6-6619-53BF-190F-0B70A6D608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-233053" y="4852652"/>
                    <a:ext cx="1816100" cy="2197100"/>
                  </a:xfrm>
                  <a:prstGeom prst="rect">
                    <a:avLst/>
                  </a:prstGeom>
                </p:spPr>
              </p:pic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757D59FF-DD85-69A3-FA31-375EB7467BF6}"/>
                      </a:ext>
                    </a:extLst>
                  </p:cNvPr>
                  <p:cNvSpPr/>
                  <p:nvPr/>
                </p:nvSpPr>
                <p:spPr>
                  <a:xfrm>
                    <a:off x="-47760" y="5479961"/>
                    <a:ext cx="314592" cy="29621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F272BE66-AFAF-91CC-41EC-2C41CF0FB988}"/>
                  </a:ext>
                </a:extLst>
              </p:cNvPr>
              <p:cNvGrpSpPr/>
              <p:nvPr/>
            </p:nvGrpSpPr>
            <p:grpSpPr>
              <a:xfrm>
                <a:off x="2550551" y="604227"/>
                <a:ext cx="1235711" cy="5888662"/>
                <a:chOff x="10172832" y="103972"/>
                <a:chExt cx="1235711" cy="5888662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11445B52-5AC8-62B1-C642-EED68AC75775}"/>
                    </a:ext>
                  </a:extLst>
                </p:cNvPr>
                <p:cNvGrpSpPr/>
                <p:nvPr/>
              </p:nvGrpSpPr>
              <p:grpSpPr>
                <a:xfrm>
                  <a:off x="10438807" y="4926913"/>
                  <a:ext cx="883921" cy="1065721"/>
                  <a:chOff x="6942323" y="914401"/>
                  <a:chExt cx="1790700" cy="2159000"/>
                </a:xfrm>
              </p:grpSpPr>
              <p:pic>
                <p:nvPicPr>
                  <p:cNvPr id="51" name="图片 50">
                    <a:extLst>
                      <a:ext uri="{FF2B5EF4-FFF2-40B4-BE49-F238E27FC236}">
                        <a16:creationId xmlns:a16="http://schemas.microsoft.com/office/drawing/2014/main" id="{A3BE95D5-ECDC-F066-6C54-8D60F337B3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942323" y="914401"/>
                    <a:ext cx="1790700" cy="2159000"/>
                  </a:xfrm>
                  <a:prstGeom prst="rect">
                    <a:avLst/>
                  </a:prstGeom>
                </p:spPr>
              </p:pic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64A74BAF-8274-2EE6-9AB4-C940FCC76C54}"/>
                      </a:ext>
                    </a:extLst>
                  </p:cNvPr>
                  <p:cNvSpPr/>
                  <p:nvPr/>
                </p:nvSpPr>
                <p:spPr>
                  <a:xfrm>
                    <a:off x="7173532" y="1120398"/>
                    <a:ext cx="314592" cy="29621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E8948D00-1B6C-3B41-83DA-BABCAE900B3C}"/>
                    </a:ext>
                  </a:extLst>
                </p:cNvPr>
                <p:cNvGrpSpPr/>
                <p:nvPr/>
              </p:nvGrpSpPr>
              <p:grpSpPr>
                <a:xfrm>
                  <a:off x="10295667" y="3410354"/>
                  <a:ext cx="1100831" cy="894425"/>
                  <a:chOff x="7985469" y="2169850"/>
                  <a:chExt cx="2438400" cy="1981200"/>
                </a:xfrm>
              </p:grpSpPr>
              <p:pic>
                <p:nvPicPr>
                  <p:cNvPr id="49" name="图片 48">
                    <a:extLst>
                      <a:ext uri="{FF2B5EF4-FFF2-40B4-BE49-F238E27FC236}">
                        <a16:creationId xmlns:a16="http://schemas.microsoft.com/office/drawing/2014/main" id="{7B87FA0B-E55C-CD6F-AA03-0366ACE826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7985469" y="2169850"/>
                    <a:ext cx="2438400" cy="1981200"/>
                  </a:xfrm>
                  <a:prstGeom prst="rect">
                    <a:avLst/>
                  </a:prstGeom>
                </p:spPr>
              </p:pic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2DCACA05-A4E8-683F-76DB-225FB9573E93}"/>
                      </a:ext>
                    </a:extLst>
                  </p:cNvPr>
                  <p:cNvSpPr/>
                  <p:nvPr/>
                </p:nvSpPr>
                <p:spPr>
                  <a:xfrm>
                    <a:off x="8296008" y="2469232"/>
                    <a:ext cx="314593" cy="29621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5FD47565-1C89-8A4F-D6E2-1F1B5E0BD374}"/>
                    </a:ext>
                  </a:extLst>
                </p:cNvPr>
                <p:cNvGrpSpPr/>
                <p:nvPr/>
              </p:nvGrpSpPr>
              <p:grpSpPr>
                <a:xfrm>
                  <a:off x="10172832" y="103972"/>
                  <a:ext cx="1235711" cy="1132197"/>
                  <a:chOff x="6570282" y="906798"/>
                  <a:chExt cx="2425700" cy="2222500"/>
                </a:xfrm>
              </p:grpSpPr>
              <p:pic>
                <p:nvPicPr>
                  <p:cNvPr id="47" name="图片 46">
                    <a:extLst>
                      <a:ext uri="{FF2B5EF4-FFF2-40B4-BE49-F238E27FC236}">
                        <a16:creationId xmlns:a16="http://schemas.microsoft.com/office/drawing/2014/main" id="{FFD43486-82AB-E6C2-538C-3619E9D6D1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570282" y="906798"/>
                    <a:ext cx="2425700" cy="2222500"/>
                  </a:xfrm>
                  <a:prstGeom prst="rect">
                    <a:avLst/>
                  </a:prstGeom>
                </p:spPr>
              </p:pic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5A79F980-4CC5-A096-2B9D-26495D1B5DB8}"/>
                      </a:ext>
                    </a:extLst>
                  </p:cNvPr>
                  <p:cNvSpPr/>
                  <p:nvPr/>
                </p:nvSpPr>
                <p:spPr>
                  <a:xfrm>
                    <a:off x="7109137" y="1343726"/>
                    <a:ext cx="314592" cy="296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961D42F8-2789-2C35-F3F8-D8870BD47F7A}"/>
                    </a:ext>
                  </a:extLst>
                </p:cNvPr>
                <p:cNvGrpSpPr/>
                <p:nvPr/>
              </p:nvGrpSpPr>
              <p:grpSpPr>
                <a:xfrm>
                  <a:off x="10391295" y="2010178"/>
                  <a:ext cx="873154" cy="850474"/>
                  <a:chOff x="10379702" y="5131350"/>
                  <a:chExt cx="1955800" cy="1905000"/>
                </a:xfrm>
              </p:grpSpPr>
              <p:pic>
                <p:nvPicPr>
                  <p:cNvPr id="45" name="图片 44">
                    <a:extLst>
                      <a:ext uri="{FF2B5EF4-FFF2-40B4-BE49-F238E27FC236}">
                        <a16:creationId xmlns:a16="http://schemas.microsoft.com/office/drawing/2014/main" id="{D7D55B80-9538-304F-9C58-03B50C0778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0379702" y="5131350"/>
                    <a:ext cx="1955800" cy="1905000"/>
                  </a:xfrm>
                  <a:prstGeom prst="rect">
                    <a:avLst/>
                  </a:prstGeom>
                </p:spPr>
              </p:pic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7BD086AF-82A8-95EC-1B27-A16E3CA57A31}"/>
                      </a:ext>
                    </a:extLst>
                  </p:cNvPr>
                  <p:cNvSpPr/>
                  <p:nvPr/>
                </p:nvSpPr>
                <p:spPr>
                  <a:xfrm>
                    <a:off x="10599312" y="5331854"/>
                    <a:ext cx="314592" cy="29621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</p:grpSp>
          <p:cxnSp>
            <p:nvCxnSpPr>
              <p:cNvPr id="53" name="直线连接符 52">
                <a:extLst>
                  <a:ext uri="{FF2B5EF4-FFF2-40B4-BE49-F238E27FC236}">
                    <a16:creationId xmlns:a16="http://schemas.microsoft.com/office/drawing/2014/main" id="{D0AC5B04-229D-F30B-3449-7D31851A3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564750" y="5169428"/>
                <a:ext cx="76240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DD935944-45D4-5FD7-3EEA-ACC03C8DFB1A}"/>
                  </a:ext>
                </a:extLst>
              </p:cNvPr>
              <p:cNvGrpSpPr/>
              <p:nvPr/>
            </p:nvGrpSpPr>
            <p:grpSpPr>
              <a:xfrm>
                <a:off x="-42175" y="500255"/>
                <a:ext cx="1238647" cy="6074715"/>
                <a:chOff x="6786423" y="0"/>
                <a:chExt cx="1238647" cy="6074715"/>
              </a:xfrm>
            </p:grpSpPr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02EA8999-F4A8-63C5-A581-69DBDD5547D2}"/>
                    </a:ext>
                  </a:extLst>
                </p:cNvPr>
                <p:cNvGrpSpPr/>
                <p:nvPr/>
              </p:nvGrpSpPr>
              <p:grpSpPr>
                <a:xfrm>
                  <a:off x="6872014" y="5021532"/>
                  <a:ext cx="1115872" cy="1053183"/>
                  <a:chOff x="945657" y="3263901"/>
                  <a:chExt cx="2260600" cy="2133600"/>
                </a:xfrm>
              </p:grpSpPr>
              <p:pic>
                <p:nvPicPr>
                  <p:cNvPr id="67" name="图片 66">
                    <a:extLst>
                      <a:ext uri="{FF2B5EF4-FFF2-40B4-BE49-F238E27FC236}">
                        <a16:creationId xmlns:a16="http://schemas.microsoft.com/office/drawing/2014/main" id="{888B2E3E-7168-97B9-A362-4A6F4988DF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945657" y="3263901"/>
                    <a:ext cx="2260600" cy="2133600"/>
                  </a:xfrm>
                  <a:prstGeom prst="rect">
                    <a:avLst/>
                  </a:prstGeom>
                </p:spPr>
              </p:pic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644CCED7-A4C4-4697-6093-F79A28403D40}"/>
                      </a:ext>
                    </a:extLst>
                  </p:cNvPr>
                  <p:cNvSpPr/>
                  <p:nvPr/>
                </p:nvSpPr>
                <p:spPr>
                  <a:xfrm>
                    <a:off x="1267629" y="3435440"/>
                    <a:ext cx="314592" cy="29621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3F1152EB-4EF0-0864-D162-56354F1DAB82}"/>
                    </a:ext>
                  </a:extLst>
                </p:cNvPr>
                <p:cNvGrpSpPr/>
                <p:nvPr/>
              </p:nvGrpSpPr>
              <p:grpSpPr>
                <a:xfrm>
                  <a:off x="6849705" y="3203190"/>
                  <a:ext cx="1175365" cy="1135231"/>
                  <a:chOff x="2746033" y="1900900"/>
                  <a:chExt cx="2603500" cy="2514600"/>
                </a:xfrm>
              </p:grpSpPr>
              <p:pic>
                <p:nvPicPr>
                  <p:cNvPr id="65" name="图片 64">
                    <a:extLst>
                      <a:ext uri="{FF2B5EF4-FFF2-40B4-BE49-F238E27FC236}">
                        <a16:creationId xmlns:a16="http://schemas.microsoft.com/office/drawing/2014/main" id="{688A1DBC-FAE8-BA17-79A3-86AC5BEA12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746033" y="1900900"/>
                    <a:ext cx="2603500" cy="2514600"/>
                  </a:xfrm>
                  <a:prstGeom prst="rect">
                    <a:avLst/>
                  </a:prstGeom>
                </p:spPr>
              </p:pic>
              <p:sp>
                <p:nvSpPr>
                  <p:cNvPr id="66" name="矩形 65">
                    <a:extLst>
                      <a:ext uri="{FF2B5EF4-FFF2-40B4-BE49-F238E27FC236}">
                        <a16:creationId xmlns:a16="http://schemas.microsoft.com/office/drawing/2014/main" id="{9BF480D8-B050-0B9B-4EFA-35F241B524B6}"/>
                      </a:ext>
                    </a:extLst>
                  </p:cNvPr>
                  <p:cNvSpPr/>
                  <p:nvPr/>
                </p:nvSpPr>
                <p:spPr>
                  <a:xfrm>
                    <a:off x="3142843" y="2459036"/>
                    <a:ext cx="314591" cy="29621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36655580-78AF-C82B-45CE-F69DE25790D5}"/>
                    </a:ext>
                  </a:extLst>
                </p:cNvPr>
                <p:cNvGrpSpPr/>
                <p:nvPr/>
              </p:nvGrpSpPr>
              <p:grpSpPr>
                <a:xfrm>
                  <a:off x="6786423" y="1721447"/>
                  <a:ext cx="1164544" cy="1164544"/>
                  <a:chOff x="1186086" y="4750350"/>
                  <a:chExt cx="2286000" cy="2286000"/>
                </a:xfrm>
              </p:grpSpPr>
              <p:pic>
                <p:nvPicPr>
                  <p:cNvPr id="63" name="图片 62">
                    <a:extLst>
                      <a:ext uri="{FF2B5EF4-FFF2-40B4-BE49-F238E27FC236}">
                        <a16:creationId xmlns:a16="http://schemas.microsoft.com/office/drawing/2014/main" id="{2EBB5725-A97C-1370-F165-EA808AEC81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186086" y="4750350"/>
                    <a:ext cx="2286000" cy="2286000"/>
                  </a:xfrm>
                  <a:prstGeom prst="rect">
                    <a:avLst/>
                  </a:prstGeom>
                </p:spPr>
              </p:pic>
              <p:sp>
                <p:nvSpPr>
                  <p:cNvPr id="64" name="矩形 63">
                    <a:extLst>
                      <a:ext uri="{FF2B5EF4-FFF2-40B4-BE49-F238E27FC236}">
                        <a16:creationId xmlns:a16="http://schemas.microsoft.com/office/drawing/2014/main" id="{D59B97D9-2117-9826-DDF9-C26F424B825D}"/>
                      </a:ext>
                    </a:extLst>
                  </p:cNvPr>
                  <p:cNvSpPr/>
                  <p:nvPr/>
                </p:nvSpPr>
                <p:spPr>
                  <a:xfrm>
                    <a:off x="1525072" y="4953550"/>
                    <a:ext cx="314592" cy="29621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E7FAC729-91ED-5C5A-F3D6-3D92C409CC6B}"/>
                    </a:ext>
                  </a:extLst>
                </p:cNvPr>
                <p:cNvGrpSpPr/>
                <p:nvPr/>
              </p:nvGrpSpPr>
              <p:grpSpPr>
                <a:xfrm>
                  <a:off x="6819500" y="0"/>
                  <a:ext cx="1035150" cy="1313346"/>
                  <a:chOff x="5364259" y="168029"/>
                  <a:chExt cx="1247488" cy="1582750"/>
                </a:xfrm>
              </p:grpSpPr>
              <p:grpSp>
                <p:nvGrpSpPr>
                  <p:cNvPr id="59" name="组合 58">
                    <a:extLst>
                      <a:ext uri="{FF2B5EF4-FFF2-40B4-BE49-F238E27FC236}">
                        <a16:creationId xmlns:a16="http://schemas.microsoft.com/office/drawing/2014/main" id="{C867F834-EE04-CDEB-8339-5175D3485F9C}"/>
                      </a:ext>
                    </a:extLst>
                  </p:cNvPr>
                  <p:cNvGrpSpPr/>
                  <p:nvPr/>
                </p:nvGrpSpPr>
                <p:grpSpPr>
                  <a:xfrm>
                    <a:off x="5364259" y="168029"/>
                    <a:ext cx="1247488" cy="1582750"/>
                    <a:chOff x="1619369" y="850900"/>
                    <a:chExt cx="2032000" cy="2578100"/>
                  </a:xfrm>
                </p:grpSpPr>
                <p:pic>
                  <p:nvPicPr>
                    <p:cNvPr id="61" name="图片 60">
                      <a:extLst>
                        <a:ext uri="{FF2B5EF4-FFF2-40B4-BE49-F238E27FC236}">
                          <a16:creationId xmlns:a16="http://schemas.microsoft.com/office/drawing/2014/main" id="{55DA2E69-EAD8-DA5C-8471-2A7A8BB216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9">
                      <a:extLst>
                        <a:ext uri="{BEBA8EAE-BF5A-486C-A8C5-ECC9F3942E4B}">
                          <a14:imgProps xmlns:a14="http://schemas.microsoft.com/office/drawing/2010/main">
                            <a14:imgLayer r:embed="rId20">
                              <a14:imgEffect>
                                <a14:backgroundRemoval t="9852" b="89901" l="5938" r="90000">
                                  <a14:foregroundMark x1="30905" y1="27340" x2="29375" y2="42611"/>
                                  <a14:foregroundMark x1="29375" y1="42611" x2="34688" y2="60591"/>
                                  <a14:foregroundMark x1="34688" y1="60591" x2="51563" y2="73892"/>
                                  <a14:foregroundMark x1="51563" y1="73892" x2="75313" y2="64039"/>
                                  <a14:foregroundMark x1="75313" y1="64039" x2="81563" y2="43350"/>
                                  <a14:foregroundMark x1="81563" y1="43350" x2="72813" y2="26108"/>
                                  <a14:foregroundMark x1="72813" y1="26108" x2="56250" y2="13054"/>
                                  <a14:foregroundMark x1="56250" y1="13054" x2="33440" y2="20829"/>
                                  <a14:foregroundMark x1="26219" y1="27340" x2="17188" y2="35714"/>
                                  <a14:foregroundMark x1="31913" y1="20443" x2="35000" y2="17241"/>
                                  <a14:foregroundMark x1="17188" y1="35714" x2="25263" y2="27340"/>
                                  <a14:foregroundMark x1="9213" y1="24016" x2="5938" y2="24877"/>
                                  <a14:foregroundMark x1="35000" y1="17241" x2="27329" y2="19256"/>
                                  <a14:foregroundMark x1="5938" y1="24877" x2="25000" y2="3941"/>
                                  <a14:foregroundMark x1="25000" y1="3941" x2="2813" y2="16010"/>
                                  <a14:foregroundMark x1="31552" y1="20408" x2="35000" y2="20936"/>
                                  <a14:foregroundMark x1="2813" y1="16010" x2="23166" y2="19125"/>
                                  <a14:foregroundMark x1="30906" y1="27340" x2="14375" y2="53202"/>
                                  <a14:foregroundMark x1="32796" y1="24384" x2="32190" y2="25332"/>
                                  <a14:foregroundMark x1="33425" y1="23399" x2="32815" y2="24354"/>
                                  <a14:foregroundMark x1="35000" y1="20936" x2="33440" y2="23376"/>
                                  <a14:foregroundMark x1="14375" y1="53202" x2="48438" y2="47537"/>
                                  <a14:foregroundMark x1="48438" y1="47537" x2="12812" y2="86453"/>
                                  <a14:foregroundMark x1="12812" y1="86453" x2="77500" y2="49261"/>
                                  <a14:foregroundMark x1="77500" y1="49261" x2="65000" y2="74384"/>
                                  <a14:foregroundMark x1="65000" y1="74384" x2="43125" y2="93596"/>
                                  <a14:foregroundMark x1="43125" y1="93596" x2="85625" y2="59606"/>
                                  <a14:foregroundMark x1="85625" y1="59606" x2="26250" y2="98768"/>
                                  <a14:foregroundMark x1="26250" y1="98768" x2="46875" y2="75616"/>
                                  <a14:foregroundMark x1="46875" y1="75616" x2="87500" y2="55172"/>
                                  <a14:foregroundMark x1="87500" y1="55172" x2="77813" y2="93103"/>
                                  <a14:foregroundMark x1="77813" y1="93103" x2="44375" y2="51724"/>
                                  <a14:foregroundMark x1="44375" y1="51724" x2="81875" y2="14286"/>
                                  <a14:foregroundMark x1="81875" y1="14286" x2="44063" y2="56404"/>
                                  <a14:foregroundMark x1="44063" y1="56404" x2="85625" y2="14039"/>
                                  <a14:foregroundMark x1="85625" y1="14039" x2="22500" y2="29803"/>
                                  <a14:foregroundMark x1="26614" y1="18903" x2="33750" y2="0"/>
                                  <a14:foregroundMark x1="22500" y1="29803" x2="23408" y2="27398"/>
                                  <a14:foregroundMark x1="33750" y1="0" x2="20000" y2="17488"/>
                                  <a14:foregroundMark x1="21575" y1="27916" x2="23125" y2="38177"/>
                                  <a14:foregroundMark x1="20000" y1="17488" x2="20275" y2="19311"/>
                                  <a14:foregroundMark x1="23125" y1="38177" x2="91563" y2="9606"/>
                                  <a14:foregroundMark x1="91563" y1="9606" x2="86875" y2="28571"/>
                                  <a14:foregroundMark x1="86875" y1="28571" x2="60938" y2="39409"/>
                                  <a14:foregroundMark x1="60938" y1="39409" x2="72188" y2="16749"/>
                                  <a14:foregroundMark x1="72188" y1="16749" x2="47813" y2="37192"/>
                                  <a14:foregroundMark x1="47813" y1="37192" x2="88438" y2="9606"/>
                                  <a14:foregroundMark x1="88438" y1="9606" x2="45938" y2="35222"/>
                                  <a14:foregroundMark x1="45938" y1="35222" x2="46250" y2="13300"/>
                                  <a14:foregroundMark x1="46250" y1="13300" x2="66250" y2="1724"/>
                                  <a14:foregroundMark x1="66250" y1="1724" x2="31250" y2="36207"/>
                                  <a14:foregroundMark x1="31250" y1="36207" x2="19855" y2="28403"/>
                                  <a14:foregroundMark x1="11830" y1="26933" x2="5938" y2="89163"/>
                                  <a14:foregroundMark x1="5938" y1="89163" x2="29375" y2="85222"/>
                                  <a14:foregroundMark x1="29375" y1="85222" x2="28125" y2="47537"/>
                                  <a14:foregroundMark x1="28125" y1="47537" x2="28125" y2="48030"/>
                                  <a14:foregroundMark x1="65938" y1="42365" x2="64688" y2="43842"/>
                                  <a14:foregroundMark x1="64688" y1="38916" x2="64688" y2="58867"/>
                                  <a14:foregroundMark x1="67500" y1="41872" x2="65938" y2="62562"/>
                                  <a14:foregroundMark x1="65938" y1="62562" x2="64688" y2="57882"/>
                                  <a14:foregroundMark x1="64688" y1="54433" x2="62187" y2="40394"/>
                                  <a14:backgroundMark x1="14688" y1="26847" x2="26875" y2="23399"/>
                                  <a14:backgroundMark x1="26875" y1="22906" x2="28125" y2="23399"/>
                                  <a14:backgroundMark x1="26875" y1="24384" x2="28125" y2="25369"/>
                                  <a14:backgroundMark x1="26875" y1="22906" x2="26875" y2="27340"/>
                                  <a14:backgroundMark x1="27500" y1="22906" x2="27500" y2="24384"/>
                                  <a14:backgroundMark x1="28125" y1="20443" x2="28125" y2="23399"/>
                                  <a14:backgroundMark x1="23750" y1="22414" x2="26875" y2="23399"/>
                                  <a14:backgroundMark x1="14063" y1="23399" x2="18438" y2="23399"/>
                                  <a14:backgroundMark x1="17188" y1="22906" x2="17188" y2="23399"/>
                                  <a14:backgroundMark x1="9688" y1="23399" x2="25000" y2="22414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19369" y="850900"/>
                      <a:ext cx="2032000" cy="25781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2" name="矩形 61">
                      <a:extLst>
                        <a:ext uri="{FF2B5EF4-FFF2-40B4-BE49-F238E27FC236}">
                          <a16:creationId xmlns:a16="http://schemas.microsoft.com/office/drawing/2014/main" id="{55B2615C-15D1-7FF8-96CB-E5581DEAB4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96225" y="1403797"/>
                      <a:ext cx="141668" cy="25757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7E1403DF-DF82-1116-9B24-81BD12F3A6E1}"/>
                      </a:ext>
                    </a:extLst>
                  </p:cNvPr>
                  <p:cNvSpPr/>
                  <p:nvPr/>
                </p:nvSpPr>
                <p:spPr>
                  <a:xfrm>
                    <a:off x="5416773" y="399219"/>
                    <a:ext cx="327594" cy="3111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</p:grp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162AFB2-F019-2E2D-357C-8668CD37FA57}"/>
                  </a:ext>
                </a:extLst>
              </p:cNvPr>
              <p:cNvSpPr txBox="1"/>
              <p:nvPr/>
            </p:nvSpPr>
            <p:spPr>
              <a:xfrm>
                <a:off x="-3213788" y="5843374"/>
                <a:ext cx="1088760" cy="461665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pPr algn="ctr"/>
                <a:r>
                  <a:rPr kumimoji="1" lang="en-US" altLang="zh-CN" sz="2400" b="1" dirty="0"/>
                  <a:t>Target</a:t>
                </a:r>
                <a:endParaRPr kumimoji="1" lang="zh-CN" altLang="en-US" sz="2400" b="1" dirty="0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73F4F803-02E7-6561-A1AF-A652A190E342}"/>
                  </a:ext>
                </a:extLst>
              </p:cNvPr>
              <p:cNvSpPr txBox="1"/>
              <p:nvPr/>
            </p:nvSpPr>
            <p:spPr>
              <a:xfrm>
                <a:off x="-3447826" y="2612249"/>
                <a:ext cx="1556836" cy="461665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pPr algn="ctr"/>
                <a:r>
                  <a:rPr kumimoji="1" lang="en-US" altLang="zh-CN" sz="2400" b="1" dirty="0"/>
                  <a:t>Distractor</a:t>
                </a:r>
                <a:endParaRPr kumimoji="1" lang="zh-CN" altLang="en-US" sz="2400" b="1" dirty="0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A2B093A-FDE7-4784-0704-E1395FF4061F}"/>
                </a:ext>
              </a:extLst>
            </p:cNvPr>
            <p:cNvSpPr txBox="1"/>
            <p:nvPr/>
          </p:nvSpPr>
          <p:spPr>
            <a:xfrm>
              <a:off x="-3302000" y="203200"/>
              <a:ext cx="6495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5400" b="1" dirty="0"/>
                <a:t>A</a:t>
              </a:r>
              <a:endParaRPr kumimoji="1" lang="zh-CN" altLang="en-US" b="1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0E7FB97-083C-2E1F-E398-5EA1E1CA802E}"/>
                </a:ext>
              </a:extLst>
            </p:cNvPr>
            <p:cNvSpPr txBox="1"/>
            <p:nvPr/>
          </p:nvSpPr>
          <p:spPr>
            <a:xfrm>
              <a:off x="5283265" y="203200"/>
              <a:ext cx="6495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5400" b="1" dirty="0"/>
                <a:t>B</a:t>
              </a:r>
              <a:endParaRPr kumimoji="1"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0255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15DFE-6AFF-EFFD-5523-F9FE8718C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4" name="组合 3093">
            <a:extLst>
              <a:ext uri="{FF2B5EF4-FFF2-40B4-BE49-F238E27FC236}">
                <a16:creationId xmlns:a16="http://schemas.microsoft.com/office/drawing/2014/main" id="{C4474CD3-076E-936E-7E51-8015539BB2D1}"/>
              </a:ext>
            </a:extLst>
          </p:cNvPr>
          <p:cNvGrpSpPr/>
          <p:nvPr/>
        </p:nvGrpSpPr>
        <p:grpSpPr>
          <a:xfrm>
            <a:off x="2886778" y="518835"/>
            <a:ext cx="6468387" cy="5954874"/>
            <a:chOff x="2886778" y="518835"/>
            <a:chExt cx="6468387" cy="5954874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B94972D-13FC-CF93-699E-1631DEC78031}"/>
                </a:ext>
              </a:extLst>
            </p:cNvPr>
            <p:cNvGrpSpPr/>
            <p:nvPr/>
          </p:nvGrpSpPr>
          <p:grpSpPr>
            <a:xfrm>
              <a:off x="5566183" y="518835"/>
              <a:ext cx="1048708" cy="1048708"/>
              <a:chOff x="1268730" y="222199"/>
              <a:chExt cx="1206551" cy="120655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6E69E54-98F7-B97E-3D5A-97720C951D3A}"/>
                  </a:ext>
                </a:extLst>
              </p:cNvPr>
              <p:cNvSpPr/>
              <p:nvPr/>
            </p:nvSpPr>
            <p:spPr>
              <a:xfrm>
                <a:off x="1268730" y="222199"/>
                <a:ext cx="1206551" cy="12065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9" name="十字形 8">
                <a:extLst>
                  <a:ext uri="{FF2B5EF4-FFF2-40B4-BE49-F238E27FC236}">
                    <a16:creationId xmlns:a16="http://schemas.microsoft.com/office/drawing/2014/main" id="{0AC36921-D6ED-E30D-06E7-76B0973F6F12}"/>
                  </a:ext>
                </a:extLst>
              </p:cNvPr>
              <p:cNvSpPr/>
              <p:nvPr/>
            </p:nvSpPr>
            <p:spPr>
              <a:xfrm>
                <a:off x="1798127" y="739749"/>
                <a:ext cx="174652" cy="174652"/>
              </a:xfrm>
              <a:prstGeom prst="plus">
                <a:avLst>
                  <a:gd name="adj" fmla="val 4872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E32841B2-852B-278E-E1F0-BBB1439CF74D}"/>
                  </a:ext>
                </a:extLst>
              </p:cNvPr>
              <p:cNvGrpSpPr/>
              <p:nvPr/>
            </p:nvGrpSpPr>
            <p:grpSpPr>
              <a:xfrm>
                <a:off x="1520140" y="475129"/>
                <a:ext cx="703731" cy="62753"/>
                <a:chOff x="1512794" y="475129"/>
                <a:chExt cx="703731" cy="62753"/>
              </a:xfrm>
            </p:grpSpPr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EAC82FA0-F8EC-6CA7-7091-9C6ACB9A3BBF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84AD213-E25F-65C7-DFAC-9615D537E9A3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2B9ABA78-3B10-043E-E195-2C3DCE578E78}"/>
                  </a:ext>
                </a:extLst>
              </p:cNvPr>
              <p:cNvGrpSpPr/>
              <p:nvPr/>
            </p:nvGrpSpPr>
            <p:grpSpPr>
              <a:xfrm>
                <a:off x="1520140" y="1090894"/>
                <a:ext cx="703731" cy="62753"/>
                <a:chOff x="1512794" y="475129"/>
                <a:chExt cx="703731" cy="62753"/>
              </a:xfrm>
            </p:grpSpPr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11913E98-0B19-7E07-20AA-1C0E8EEBADE1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C6123A37-E77B-94DB-4452-BDCE55697537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4DDF57AC-5937-D980-03F0-6198FFF37CEF}"/>
                </a:ext>
              </a:extLst>
            </p:cNvPr>
            <p:cNvGrpSpPr/>
            <p:nvPr/>
          </p:nvGrpSpPr>
          <p:grpSpPr>
            <a:xfrm>
              <a:off x="5566183" y="1745834"/>
              <a:ext cx="1048708" cy="1055332"/>
              <a:chOff x="1268730" y="1606350"/>
              <a:chExt cx="1206551" cy="1214171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C0A9CDE-20CD-8F8C-D6DE-A3FB28E07CA1}"/>
                  </a:ext>
                </a:extLst>
              </p:cNvPr>
              <p:cNvSpPr/>
              <p:nvPr/>
            </p:nvSpPr>
            <p:spPr>
              <a:xfrm>
                <a:off x="1268730" y="1613970"/>
                <a:ext cx="1206551" cy="12065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26" name="十字形 25">
                <a:extLst>
                  <a:ext uri="{FF2B5EF4-FFF2-40B4-BE49-F238E27FC236}">
                    <a16:creationId xmlns:a16="http://schemas.microsoft.com/office/drawing/2014/main" id="{F4095ACC-6696-5390-82CC-E2BB069D71F8}"/>
                  </a:ext>
                </a:extLst>
              </p:cNvPr>
              <p:cNvSpPr/>
              <p:nvPr/>
            </p:nvSpPr>
            <p:spPr>
              <a:xfrm>
                <a:off x="1798127" y="2131520"/>
                <a:ext cx="174652" cy="174652"/>
              </a:xfrm>
              <a:prstGeom prst="plus">
                <a:avLst>
                  <a:gd name="adj" fmla="val 48721"/>
                </a:avLst>
              </a:prstGeom>
              <a:solidFill>
                <a:schemeClr val="tx1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15FF8F28-DE14-3E38-C41A-A1AD9BFA76C9}"/>
                  </a:ext>
                </a:extLst>
              </p:cNvPr>
              <p:cNvGrpSpPr/>
              <p:nvPr/>
            </p:nvGrpSpPr>
            <p:grpSpPr>
              <a:xfrm>
                <a:off x="2009275" y="2285152"/>
                <a:ext cx="450212" cy="501742"/>
                <a:chOff x="945657" y="625803"/>
                <a:chExt cx="2108200" cy="2349500"/>
              </a:xfrm>
            </p:grpSpPr>
            <p:pic>
              <p:nvPicPr>
                <p:cNvPr id="34" name="图片 33">
                  <a:extLst>
                    <a:ext uri="{FF2B5EF4-FFF2-40B4-BE49-F238E27FC236}">
                      <a16:creationId xmlns:a16="http://schemas.microsoft.com/office/drawing/2014/main" id="{B01A3BAC-AEDA-D62B-7CD9-32215C0678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45657" y="625803"/>
                  <a:ext cx="2108200" cy="2349500"/>
                </a:xfrm>
                <a:prstGeom prst="rect">
                  <a:avLst/>
                </a:prstGeom>
              </p:spPr>
            </p:pic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2B96D2AE-039B-CAFB-30B1-917D07E5A7F5}"/>
                    </a:ext>
                  </a:extLst>
                </p:cNvPr>
                <p:cNvSpPr/>
                <p:nvPr/>
              </p:nvSpPr>
              <p:spPr>
                <a:xfrm>
                  <a:off x="1159099" y="914401"/>
                  <a:ext cx="314592" cy="2962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D50277AD-3EB7-4AA2-CD03-16586D31B61A}"/>
                  </a:ext>
                </a:extLst>
              </p:cNvPr>
              <p:cNvGrpSpPr/>
              <p:nvPr/>
            </p:nvGrpSpPr>
            <p:grpSpPr>
              <a:xfrm>
                <a:off x="1303765" y="2286822"/>
                <a:ext cx="506016" cy="448964"/>
                <a:chOff x="0" y="2008850"/>
                <a:chExt cx="2590800" cy="2298700"/>
              </a:xfrm>
            </p:grpSpPr>
            <p:pic>
              <p:nvPicPr>
                <p:cNvPr id="37" name="图片 36">
                  <a:extLst>
                    <a:ext uri="{FF2B5EF4-FFF2-40B4-BE49-F238E27FC236}">
                      <a16:creationId xmlns:a16="http://schemas.microsoft.com/office/drawing/2014/main" id="{EBEE183A-5CA7-4FF1-C921-75AAAC5265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0" y="2008850"/>
                  <a:ext cx="2590800" cy="2298700"/>
                </a:xfrm>
                <a:prstGeom prst="rect">
                  <a:avLst/>
                </a:prstGeom>
              </p:spPr>
            </p:pic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D7D8D9D7-19A9-A03C-D123-FBCCA23ACEA2}"/>
                    </a:ext>
                  </a:extLst>
                </p:cNvPr>
                <p:cNvSpPr/>
                <p:nvPr/>
              </p:nvSpPr>
              <p:spPr>
                <a:xfrm>
                  <a:off x="234503" y="2395739"/>
                  <a:ext cx="314592" cy="2962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72346D83-CD18-1F26-E230-CE9BD831E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167" b="93889" l="5556" r="95000">
                            <a14:foregroundMark x1="38056" y1="33333" x2="14444" y2="49167"/>
                            <a14:foregroundMark x1="14444" y1="49167" x2="34167" y2="40833"/>
                            <a14:foregroundMark x1="34167" y1="40833" x2="7778" y2="45000"/>
                            <a14:foregroundMark x1="7778" y1="45000" x2="27778" y2="37778"/>
                            <a14:foregroundMark x1="27778" y1="37778" x2="21111" y2="60556"/>
                            <a14:foregroundMark x1="21111" y1="60556" x2="48889" y2="39167"/>
                            <a14:foregroundMark x1="48889" y1="39167" x2="51667" y2="62222"/>
                            <a14:foregroundMark x1="51667" y1="62222" x2="31944" y2="76389"/>
                            <a14:foregroundMark x1="31944" y1="76389" x2="28056" y2="50556"/>
                            <a14:foregroundMark x1="28056" y1="50556" x2="61111" y2="37778"/>
                            <a14:foregroundMark x1="61111" y1="37778" x2="63889" y2="63889"/>
                            <a14:foregroundMark x1="63889" y1="63889" x2="41111" y2="80556"/>
                            <a14:foregroundMark x1="41111" y1="80556" x2="29722" y2="52778"/>
                            <a14:foregroundMark x1="29722" y1="52778" x2="45278" y2="37778"/>
                            <a14:foregroundMark x1="45278" y1="37778" x2="71667" y2="34167"/>
                            <a14:foregroundMark x1="71667" y1="34167" x2="87222" y2="51389"/>
                            <a14:foregroundMark x1="87222" y1="51389" x2="64444" y2="79722"/>
                            <a14:foregroundMark x1="64444" y1="79722" x2="39167" y2="76389"/>
                            <a14:foregroundMark x1="39167" y1="76389" x2="21667" y2="49167"/>
                            <a14:foregroundMark x1="21667" y1="49167" x2="37778" y2="35833"/>
                            <a14:foregroundMark x1="37778" y1="35833" x2="60278" y2="28889"/>
                            <a14:foregroundMark x1="60278" y1="28889" x2="78333" y2="41667"/>
                            <a14:foregroundMark x1="78333" y1="41667" x2="52778" y2="66944"/>
                            <a14:foregroundMark x1="52778" y1="66944" x2="21389" y2="55278"/>
                            <a14:foregroundMark x1="21389" y1="55278" x2="45833" y2="35278"/>
                            <a14:foregroundMark x1="45833" y1="35278" x2="45000" y2="76111"/>
                            <a14:foregroundMark x1="45000" y1="76111" x2="21111" y2="83889"/>
                            <a14:foregroundMark x1="21111" y1="83889" x2="26389" y2="58611"/>
                            <a14:foregroundMark x1="26389" y1="58611" x2="53611" y2="49444"/>
                            <a14:foregroundMark x1="53611" y1="49444" x2="63333" y2="72222"/>
                            <a14:foregroundMark x1="63333" y1="72222" x2="42778" y2="83611"/>
                            <a14:foregroundMark x1="42778" y1="83611" x2="23056" y2="66667"/>
                            <a14:foregroundMark x1="23056" y1="66667" x2="53889" y2="39722"/>
                            <a14:foregroundMark x1="53889" y1="39722" x2="88056" y2="42778"/>
                            <a14:foregroundMark x1="88056" y1="42778" x2="93889" y2="72222"/>
                            <a14:foregroundMark x1="93889" y1="72222" x2="72778" y2="82778"/>
                            <a14:foregroundMark x1="72778" y1="82778" x2="49722" y2="77778"/>
                            <a14:foregroundMark x1="49722" y1="77778" x2="33889" y2="46111"/>
                            <a14:foregroundMark x1="33889" y1="46111" x2="57222" y2="28889"/>
                            <a14:foregroundMark x1="57222" y1="28889" x2="49722" y2="50833"/>
                            <a14:foregroundMark x1="49722" y1="50833" x2="26667" y2="70000"/>
                            <a14:foregroundMark x1="26667" y1="70000" x2="20556" y2="45278"/>
                            <a14:foregroundMark x1="20556" y1="45278" x2="43889" y2="36667"/>
                            <a14:foregroundMark x1="43889" y1="36667" x2="43889" y2="36667"/>
                            <a14:foregroundMark x1="56667" y1="35556" x2="32500" y2="47222"/>
                            <a14:foregroundMark x1="32500" y1="47222" x2="50278" y2="62778"/>
                            <a14:foregroundMark x1="50278" y1="62778" x2="75000" y2="43056"/>
                            <a14:foregroundMark x1="75000" y1="43056" x2="48611" y2="36944"/>
                            <a14:foregroundMark x1="48611" y1="36944" x2="30000" y2="58056"/>
                            <a14:foregroundMark x1="30000" y1="58056" x2="54444" y2="55278"/>
                            <a14:foregroundMark x1="54444" y1="55278" x2="76389" y2="46389"/>
                            <a14:foregroundMark x1="76389" y1="46389" x2="63056" y2="22500"/>
                            <a14:foregroundMark x1="63056" y1="22500" x2="38611" y2="40000"/>
                            <a14:foregroundMark x1="38611" y1="40000" x2="80833" y2="30000"/>
                            <a14:foregroundMark x1="80833" y1="30000" x2="90000" y2="9722"/>
                            <a14:foregroundMark x1="90000" y1="9722" x2="82500" y2="29722"/>
                            <a14:foregroundMark x1="82500" y1="29722" x2="90000" y2="30556"/>
                            <a14:foregroundMark x1="86667" y1="42500" x2="56389" y2="39167"/>
                            <a14:foregroundMark x1="56389" y1="39167" x2="70556" y2="18611"/>
                            <a14:foregroundMark x1="70556" y1="18611" x2="73056" y2="31667"/>
                            <a14:foregroundMark x1="87778" y1="37778" x2="87778" y2="61111"/>
                            <a14:foregroundMark x1="87778" y1="61111" x2="85000" y2="54167"/>
                            <a14:foregroundMark x1="87778" y1="31667" x2="86667" y2="58056"/>
                            <a14:foregroundMark x1="86667" y1="58056" x2="93056" y2="33333"/>
                            <a14:foregroundMark x1="93056" y1="33333" x2="93333" y2="49167"/>
                            <a14:foregroundMark x1="93889" y1="35556" x2="93611" y2="61111"/>
                            <a14:foregroundMark x1="93611" y1="61111" x2="92500" y2="36389"/>
                            <a14:foregroundMark x1="92500" y1="36389" x2="93333" y2="60278"/>
                            <a14:foregroundMark x1="93333" y1="60278" x2="84444" y2="30833"/>
                            <a14:foregroundMark x1="84444" y1="30833" x2="84444" y2="30000"/>
                            <a14:foregroundMark x1="93333" y1="22222" x2="93333" y2="49722"/>
                            <a14:foregroundMark x1="93333" y1="49722" x2="94444" y2="27222"/>
                            <a14:foregroundMark x1="94444" y1="27222" x2="95000" y2="59722"/>
                            <a14:foregroundMark x1="88889" y1="19722" x2="90000" y2="57500"/>
                            <a14:foregroundMark x1="3889" y1="51944" x2="1944" y2="80000"/>
                            <a14:foregroundMark x1="1944" y1="80000" x2="13611" y2="61389"/>
                            <a14:foregroundMark x1="13611" y1="61389" x2="3333" y2="86111"/>
                            <a14:foregroundMark x1="3333" y1="86111" x2="11944" y2="65556"/>
                            <a14:foregroundMark x1="11944" y1="65556" x2="10000" y2="44167"/>
                            <a14:foregroundMark x1="10000" y1="44167" x2="5833" y2="65556"/>
                            <a14:foregroundMark x1="5833" y1="65556" x2="20833" y2="75556"/>
                            <a14:foregroundMark x1="16667" y1="86944" x2="21944" y2="86389"/>
                            <a14:foregroundMark x1="21944" y1="89167" x2="56944" y2="93889"/>
                            <a14:foregroundMark x1="56944" y1="93889" x2="36389" y2="88056"/>
                            <a14:foregroundMark x1="36389" y1="88056" x2="43333" y2="8416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326852" y="1606350"/>
                <a:ext cx="503816" cy="503816"/>
              </a:xfrm>
              <a:prstGeom prst="rect">
                <a:avLst/>
              </a:prstGeom>
            </p:spPr>
          </p:pic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527237AD-A788-02EC-768E-57423F095A80}"/>
                  </a:ext>
                </a:extLst>
              </p:cNvPr>
              <p:cNvGrpSpPr/>
              <p:nvPr/>
            </p:nvGrpSpPr>
            <p:grpSpPr>
              <a:xfrm>
                <a:off x="1983292" y="1677873"/>
                <a:ext cx="400252" cy="484222"/>
                <a:chOff x="-233053" y="4852652"/>
                <a:chExt cx="1816100" cy="2197100"/>
              </a:xfrm>
            </p:grpSpPr>
            <p:pic>
              <p:nvPicPr>
                <p:cNvPr id="41" name="图片 40">
                  <a:extLst>
                    <a:ext uri="{FF2B5EF4-FFF2-40B4-BE49-F238E27FC236}">
                      <a16:creationId xmlns:a16="http://schemas.microsoft.com/office/drawing/2014/main" id="{1090F45E-9149-79BA-16FE-F8944F5887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233053" y="4852652"/>
                  <a:ext cx="1816100" cy="2197100"/>
                </a:xfrm>
                <a:prstGeom prst="rect">
                  <a:avLst/>
                </a:prstGeom>
              </p:spPr>
            </p:pic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55F79932-B260-A681-28FD-62961AF220E0}"/>
                    </a:ext>
                  </a:extLst>
                </p:cNvPr>
                <p:cNvSpPr/>
                <p:nvPr/>
              </p:nvSpPr>
              <p:spPr>
                <a:xfrm>
                  <a:off x="-47760" y="5479961"/>
                  <a:ext cx="314592" cy="2962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AC4F116-170F-20FC-A602-DEF8B1277CEA}"/>
                </a:ext>
              </a:extLst>
            </p:cNvPr>
            <p:cNvSpPr/>
            <p:nvPr/>
          </p:nvSpPr>
          <p:spPr>
            <a:xfrm>
              <a:off x="5566183" y="2971918"/>
              <a:ext cx="1048708" cy="10487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33983C2-6D94-12EF-6BDC-AD5E529AEE11}"/>
                </a:ext>
              </a:extLst>
            </p:cNvPr>
            <p:cNvSpPr/>
            <p:nvPr/>
          </p:nvSpPr>
          <p:spPr>
            <a:xfrm>
              <a:off x="6361210" y="4191378"/>
              <a:ext cx="2124904" cy="10487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3D5B51A-862F-75FC-95B6-755AD2D38DD5}"/>
                </a:ext>
              </a:extLst>
            </p:cNvPr>
            <p:cNvSpPr txBox="1"/>
            <p:nvPr/>
          </p:nvSpPr>
          <p:spPr>
            <a:xfrm>
              <a:off x="6427235" y="4237804"/>
              <a:ext cx="19928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500" dirty="0"/>
                <a:t>这是一个意外测试！</a:t>
              </a:r>
              <a:endParaRPr kumimoji="1" lang="en-US" altLang="zh-CN" sz="500" dirty="0"/>
            </a:p>
            <a:p>
              <a:pPr algn="ctr"/>
              <a:r>
                <a:rPr kumimoji="1" lang="zh-CN" altLang="en-US" sz="500" dirty="0"/>
                <a:t>请按对应的数字键（</a:t>
              </a:r>
              <a:r>
                <a:rPr kumimoji="1" lang="en-US" altLang="zh-CN" sz="500" dirty="0"/>
                <a:t>5~8</a:t>
              </a:r>
              <a:r>
                <a:rPr kumimoji="1" lang="zh-CN" altLang="en-US" sz="500" dirty="0"/>
                <a:t>）来报告刚才看到的是哪张“衣服”图片。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D36D69B-A9C2-985D-2B7E-B46558869A5F}"/>
                </a:ext>
              </a:extLst>
            </p:cNvPr>
            <p:cNvGrpSpPr/>
            <p:nvPr/>
          </p:nvGrpSpPr>
          <p:grpSpPr>
            <a:xfrm>
              <a:off x="6601164" y="4514333"/>
              <a:ext cx="314770" cy="350798"/>
              <a:chOff x="945657" y="625803"/>
              <a:chExt cx="2108200" cy="2349500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A055234F-ECB6-21A8-BA3A-F95DC33FF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5657" y="625803"/>
                <a:ext cx="2108200" cy="2349500"/>
              </a:xfrm>
              <a:prstGeom prst="rect">
                <a:avLst/>
              </a:prstGeom>
            </p:spPr>
          </p:pic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AEB62DC-B11B-3A68-A13B-EAE09DBFB265}"/>
                  </a:ext>
                </a:extLst>
              </p:cNvPr>
              <p:cNvSpPr/>
              <p:nvPr/>
            </p:nvSpPr>
            <p:spPr>
              <a:xfrm>
                <a:off x="1159099" y="914401"/>
                <a:ext cx="314592" cy="29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C3E580E-8B12-2A18-5FCF-9A864BF868C2}"/>
                </a:ext>
              </a:extLst>
            </p:cNvPr>
            <p:cNvGrpSpPr/>
            <p:nvPr/>
          </p:nvGrpSpPr>
          <p:grpSpPr>
            <a:xfrm>
              <a:off x="7065570" y="4526659"/>
              <a:ext cx="273053" cy="326147"/>
              <a:chOff x="3952800" y="790903"/>
              <a:chExt cx="1828800" cy="2184400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4E4B0A5E-3ACD-1458-C467-AB74F934B3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52800" y="790903"/>
                <a:ext cx="1828800" cy="2184400"/>
              </a:xfrm>
              <a:prstGeom prst="rect">
                <a:avLst/>
              </a:prstGeom>
            </p:spPr>
          </p:pic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6FF7C4-E202-C9C6-A769-7DB66109F879}"/>
                  </a:ext>
                </a:extLst>
              </p:cNvPr>
              <p:cNvSpPr/>
              <p:nvPr/>
            </p:nvSpPr>
            <p:spPr>
              <a:xfrm>
                <a:off x="4108361" y="1043190"/>
                <a:ext cx="314592" cy="29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 b="1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2069F3-3780-233D-88D5-15A4689E52B9}"/>
                </a:ext>
              </a:extLst>
            </p:cNvPr>
            <p:cNvGrpSpPr/>
            <p:nvPr/>
          </p:nvGrpSpPr>
          <p:grpSpPr>
            <a:xfrm>
              <a:off x="7488259" y="4528555"/>
              <a:ext cx="267365" cy="322355"/>
              <a:chOff x="6942323" y="914401"/>
              <a:chExt cx="1790700" cy="2159000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A01AC3B8-B144-6EA8-F156-94B780837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42323" y="914401"/>
                <a:ext cx="1790700" cy="2159000"/>
              </a:xfrm>
              <a:prstGeom prst="rect">
                <a:avLst/>
              </a:prstGeom>
            </p:spPr>
          </p:pic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7FB7932-0E9A-58FE-4DBF-6816597B7B04}"/>
                  </a:ext>
                </a:extLst>
              </p:cNvPr>
              <p:cNvSpPr/>
              <p:nvPr/>
            </p:nvSpPr>
            <p:spPr>
              <a:xfrm>
                <a:off x="7173533" y="1062508"/>
                <a:ext cx="314592" cy="29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 b="1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ADA292B-7792-303C-9042-77476B94CDA0}"/>
                </a:ext>
              </a:extLst>
            </p:cNvPr>
            <p:cNvGrpSpPr/>
            <p:nvPr/>
          </p:nvGrpSpPr>
          <p:grpSpPr>
            <a:xfrm>
              <a:off x="7905261" y="4530451"/>
              <a:ext cx="337525" cy="318563"/>
              <a:chOff x="945657" y="3263901"/>
              <a:chExt cx="2260600" cy="2133600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9994B0C-AE99-2FA1-1A9B-05B576272D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5657" y="3263901"/>
                <a:ext cx="2260600" cy="2133600"/>
              </a:xfrm>
              <a:prstGeom prst="rect">
                <a:avLst/>
              </a:prstGeom>
            </p:spPr>
          </p:pic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BCC90C7-542F-11B4-7ABC-EE2CA1F1C9B5}"/>
                  </a:ext>
                </a:extLst>
              </p:cNvPr>
              <p:cNvSpPr/>
              <p:nvPr/>
            </p:nvSpPr>
            <p:spPr>
              <a:xfrm>
                <a:off x="1267629" y="3435440"/>
                <a:ext cx="314592" cy="29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 b="1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2348297-770D-6C63-A6CD-D044F5DBBFB8}"/>
                </a:ext>
              </a:extLst>
            </p:cNvPr>
            <p:cNvSpPr txBox="1"/>
            <p:nvPr/>
          </p:nvSpPr>
          <p:spPr>
            <a:xfrm>
              <a:off x="6638258" y="481450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5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BDA7CE0-61A6-4478-4728-D077D073AA6C}"/>
                </a:ext>
              </a:extLst>
            </p:cNvPr>
            <p:cNvSpPr txBox="1"/>
            <p:nvPr/>
          </p:nvSpPr>
          <p:spPr>
            <a:xfrm>
              <a:off x="7058376" y="4814506"/>
              <a:ext cx="306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/>
                <a:t>6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4888A64-5570-437F-416A-A7258CE239B7}"/>
                </a:ext>
              </a:extLst>
            </p:cNvPr>
            <p:cNvSpPr txBox="1"/>
            <p:nvPr/>
          </p:nvSpPr>
          <p:spPr>
            <a:xfrm>
              <a:off x="7494941" y="4814506"/>
              <a:ext cx="306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/>
                <a:t>7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0B2B685-266C-8447-3BB4-27B217DA3EAB}"/>
                </a:ext>
              </a:extLst>
            </p:cNvPr>
            <p:cNvSpPr txBox="1"/>
            <p:nvPr/>
          </p:nvSpPr>
          <p:spPr>
            <a:xfrm>
              <a:off x="7924105" y="4814506"/>
              <a:ext cx="306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/>
                <a:t>8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5919782-5D5E-5C63-C8EA-6E72840E225C}"/>
                </a:ext>
              </a:extLst>
            </p:cNvPr>
            <p:cNvSpPr/>
            <p:nvPr/>
          </p:nvSpPr>
          <p:spPr>
            <a:xfrm>
              <a:off x="3698200" y="4191378"/>
              <a:ext cx="2124904" cy="10487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AFB10FB-7064-CBCD-B7BC-B7E58763179D}"/>
                </a:ext>
              </a:extLst>
            </p:cNvPr>
            <p:cNvSpPr txBox="1"/>
            <p:nvPr/>
          </p:nvSpPr>
          <p:spPr>
            <a:xfrm>
              <a:off x="4261162" y="4237804"/>
              <a:ext cx="998991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500" dirty="0"/>
                <a:t>请按键报告“衣服”图片的位置</a:t>
              </a:r>
              <a:endParaRPr kumimoji="1" lang="en-US" altLang="zh-CN" sz="500" dirty="0"/>
            </a:p>
          </p:txBody>
        </p:sp>
        <p:sp>
          <p:nvSpPr>
            <p:cNvPr id="31" name="十字形 30">
              <a:extLst>
                <a:ext uri="{FF2B5EF4-FFF2-40B4-BE49-F238E27FC236}">
                  <a16:creationId xmlns:a16="http://schemas.microsoft.com/office/drawing/2014/main" id="{68347270-1382-AB04-FED4-A1B6742DEEB4}"/>
                </a:ext>
              </a:extLst>
            </p:cNvPr>
            <p:cNvSpPr/>
            <p:nvPr/>
          </p:nvSpPr>
          <p:spPr>
            <a:xfrm>
              <a:off x="4692722" y="4715653"/>
              <a:ext cx="151804" cy="151804"/>
            </a:xfrm>
            <a:prstGeom prst="plus">
              <a:avLst>
                <a:gd name="adj" fmla="val 48721"/>
              </a:avLst>
            </a:prstGeom>
            <a:solidFill>
              <a:schemeClr val="tx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7768B14-FBDC-2D0B-9503-F89ADEB2869F}"/>
                </a:ext>
              </a:extLst>
            </p:cNvPr>
            <p:cNvSpPr txBox="1"/>
            <p:nvPr/>
          </p:nvSpPr>
          <p:spPr>
            <a:xfrm>
              <a:off x="4322575" y="440065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1</a:t>
              </a:r>
              <a:endParaRPr kumimoji="1" lang="zh-CN" altLang="en-US" sz="1200" b="1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15ED80F-541E-B9AF-3F4F-FC9868D784ED}"/>
                </a:ext>
              </a:extLst>
            </p:cNvPr>
            <p:cNvSpPr txBox="1"/>
            <p:nvPr/>
          </p:nvSpPr>
          <p:spPr>
            <a:xfrm>
              <a:off x="4929933" y="440065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2</a:t>
              </a:r>
              <a:endParaRPr kumimoji="1" lang="zh-CN" altLang="en-US" sz="1200" b="1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06096A8-D2F4-655B-D5F2-DFC03E7E2BAF}"/>
                </a:ext>
              </a:extLst>
            </p:cNvPr>
            <p:cNvSpPr txBox="1"/>
            <p:nvPr/>
          </p:nvSpPr>
          <p:spPr>
            <a:xfrm>
              <a:off x="4322575" y="491425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3</a:t>
              </a:r>
              <a:endParaRPr kumimoji="1" lang="zh-CN" altLang="en-US" sz="1200" b="1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5AA30E0-F089-F206-9562-338F1D65D371}"/>
                </a:ext>
              </a:extLst>
            </p:cNvPr>
            <p:cNvSpPr txBox="1"/>
            <p:nvPr/>
          </p:nvSpPr>
          <p:spPr>
            <a:xfrm>
              <a:off x="4929933" y="491425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4</a:t>
              </a:r>
              <a:endParaRPr kumimoji="1" lang="zh-CN" altLang="en-US" sz="1200" b="1" dirty="0"/>
            </a:p>
          </p:txBody>
        </p: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0D59ACA0-F97D-DD9D-5960-9BB99ADCBCB2}"/>
                </a:ext>
              </a:extLst>
            </p:cNvPr>
            <p:cNvCxnSpPr>
              <a:stCxn id="7" idx="2"/>
              <a:endCxn id="25" idx="0"/>
            </p:cNvCxnSpPr>
            <p:nvPr/>
          </p:nvCxnSpPr>
          <p:spPr>
            <a:xfrm>
              <a:off x="6090537" y="1567543"/>
              <a:ext cx="0" cy="1849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0172AA39-E82F-2648-5C77-2B7C6000CFC3}"/>
                </a:ext>
              </a:extLst>
            </p:cNvPr>
            <p:cNvCxnSpPr/>
            <p:nvPr/>
          </p:nvCxnSpPr>
          <p:spPr>
            <a:xfrm>
              <a:off x="6090537" y="2801166"/>
              <a:ext cx="0" cy="1849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307B452E-EC37-7292-25DD-54FE234D16E8}"/>
                </a:ext>
              </a:extLst>
            </p:cNvPr>
            <p:cNvCxnSpPr>
              <a:cxnSpLocks/>
              <a:stCxn id="43" idx="2"/>
              <a:endCxn id="46" idx="0"/>
            </p:cNvCxnSpPr>
            <p:nvPr/>
          </p:nvCxnSpPr>
          <p:spPr>
            <a:xfrm>
              <a:off x="6090537" y="4020626"/>
              <a:ext cx="1333125" cy="1707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0E620459-FBB9-891D-1307-2FDD418F192B}"/>
                </a:ext>
              </a:extLst>
            </p:cNvPr>
            <p:cNvCxnSpPr>
              <a:cxnSpLocks/>
              <a:stCxn id="43" idx="2"/>
              <a:endCxn id="29" idx="0"/>
            </p:cNvCxnSpPr>
            <p:nvPr/>
          </p:nvCxnSpPr>
          <p:spPr>
            <a:xfrm flipH="1">
              <a:off x="4760652" y="4020626"/>
              <a:ext cx="1329885" cy="1707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3B892A2-12B2-32F9-D656-90DE9E4E2566}"/>
                </a:ext>
              </a:extLst>
            </p:cNvPr>
            <p:cNvSpPr txBox="1"/>
            <p:nvPr/>
          </p:nvSpPr>
          <p:spPr>
            <a:xfrm>
              <a:off x="6935226" y="929914"/>
              <a:ext cx="9909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/>
                <a:t>500-1500ms</a:t>
              </a:r>
              <a:endParaRPr kumimoji="1" lang="zh-CN" altLang="en-US" sz="1100" b="1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DCC47B6-B462-2D92-7BC4-0E67B28169FE}"/>
                </a:ext>
              </a:extLst>
            </p:cNvPr>
            <p:cNvSpPr txBox="1"/>
            <p:nvPr/>
          </p:nvSpPr>
          <p:spPr>
            <a:xfrm>
              <a:off x="6935226" y="2160225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/>
                <a:t>1000ms</a:t>
              </a:r>
              <a:endParaRPr kumimoji="1" lang="zh-CN" altLang="en-US" sz="1100" b="1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9F69060-0286-B685-21E1-52C19FFE0517}"/>
                </a:ext>
              </a:extLst>
            </p:cNvPr>
            <p:cNvSpPr txBox="1"/>
            <p:nvPr/>
          </p:nvSpPr>
          <p:spPr>
            <a:xfrm>
              <a:off x="6935226" y="3382997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/>
                <a:t>500ms</a:t>
              </a:r>
              <a:endParaRPr kumimoji="1" lang="zh-CN" altLang="en-US" sz="1100" b="1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3359A4A-A1FB-B7D4-1C66-BA32DA632715}"/>
                </a:ext>
              </a:extLst>
            </p:cNvPr>
            <p:cNvSpPr txBox="1"/>
            <p:nvPr/>
          </p:nvSpPr>
          <p:spPr>
            <a:xfrm>
              <a:off x="7005294" y="3848460"/>
              <a:ext cx="13067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b="1" dirty="0"/>
                <a:t>惊喜 </a:t>
              </a:r>
              <a:r>
                <a:rPr kumimoji="1" lang="en-US" altLang="zh-CN" sz="1200" b="1" dirty="0"/>
                <a:t>&amp;</a:t>
              </a:r>
              <a:r>
                <a:rPr kumimoji="1" lang="zh-CN" altLang="en-US" sz="1200" b="1" dirty="0"/>
                <a:t> 控制试次</a:t>
              </a:r>
            </a:p>
          </p:txBody>
        </p:sp>
        <p:sp>
          <p:nvSpPr>
            <p:cNvPr id="3072" name="文本框 3071">
              <a:extLst>
                <a:ext uri="{FF2B5EF4-FFF2-40B4-BE49-F238E27FC236}">
                  <a16:creationId xmlns:a16="http://schemas.microsoft.com/office/drawing/2014/main" id="{FC182446-F77C-1AE5-4C6C-504F01B8E634}"/>
                </a:ext>
              </a:extLst>
            </p:cNvPr>
            <p:cNvSpPr txBox="1"/>
            <p:nvPr/>
          </p:nvSpPr>
          <p:spPr>
            <a:xfrm>
              <a:off x="3942392" y="3848460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b="1" dirty="0"/>
                <a:t>惊喜试次前的试次</a:t>
              </a:r>
            </a:p>
          </p:txBody>
        </p:sp>
        <p:sp>
          <p:nvSpPr>
            <p:cNvPr id="3073" name="文本框 3072">
              <a:extLst>
                <a:ext uri="{FF2B5EF4-FFF2-40B4-BE49-F238E27FC236}">
                  <a16:creationId xmlns:a16="http://schemas.microsoft.com/office/drawing/2014/main" id="{E6A0AD7F-98B2-393C-EEDB-CE2AB567DFF4}"/>
                </a:ext>
              </a:extLst>
            </p:cNvPr>
            <p:cNvSpPr txBox="1"/>
            <p:nvPr/>
          </p:nvSpPr>
          <p:spPr>
            <a:xfrm>
              <a:off x="8554946" y="448402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b="1" dirty="0"/>
                <a:t>身份判别</a:t>
              </a:r>
            </a:p>
          </p:txBody>
        </p:sp>
        <p:sp>
          <p:nvSpPr>
            <p:cNvPr id="3075" name="文本框 3074">
              <a:extLst>
                <a:ext uri="{FF2B5EF4-FFF2-40B4-BE49-F238E27FC236}">
                  <a16:creationId xmlns:a16="http://schemas.microsoft.com/office/drawing/2014/main" id="{A24583F3-EFBD-260F-9087-EC1D435DE51F}"/>
                </a:ext>
              </a:extLst>
            </p:cNvPr>
            <p:cNvSpPr txBox="1"/>
            <p:nvPr/>
          </p:nvSpPr>
          <p:spPr>
            <a:xfrm>
              <a:off x="2886778" y="448402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b="1" dirty="0"/>
                <a:t>位置判别</a:t>
              </a:r>
            </a:p>
          </p:txBody>
        </p:sp>
        <p:sp>
          <p:nvSpPr>
            <p:cNvPr id="3077" name="矩形 3076">
              <a:extLst>
                <a:ext uri="{FF2B5EF4-FFF2-40B4-BE49-F238E27FC236}">
                  <a16:creationId xmlns:a16="http://schemas.microsoft.com/office/drawing/2014/main" id="{CDDF6761-18FD-82B7-65E3-E26FD46EC495}"/>
                </a:ext>
              </a:extLst>
            </p:cNvPr>
            <p:cNvSpPr/>
            <p:nvPr/>
          </p:nvSpPr>
          <p:spPr>
            <a:xfrm>
              <a:off x="6358228" y="5425001"/>
              <a:ext cx="2124904" cy="10487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cxnSp>
          <p:nvCxnSpPr>
            <p:cNvPr id="3078" name="直线箭头连接符 3077">
              <a:extLst>
                <a:ext uri="{FF2B5EF4-FFF2-40B4-BE49-F238E27FC236}">
                  <a16:creationId xmlns:a16="http://schemas.microsoft.com/office/drawing/2014/main" id="{6C689257-9D46-821E-3F1C-71CBC43F761F}"/>
                </a:ext>
              </a:extLst>
            </p:cNvPr>
            <p:cNvCxnSpPr>
              <a:cxnSpLocks/>
              <a:stCxn id="46" idx="2"/>
              <a:endCxn id="3077" idx="0"/>
            </p:cNvCxnSpPr>
            <p:nvPr/>
          </p:nvCxnSpPr>
          <p:spPr>
            <a:xfrm flipH="1">
              <a:off x="7420680" y="5240086"/>
              <a:ext cx="2982" cy="1849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7" name="文本框 3086">
              <a:extLst>
                <a:ext uri="{FF2B5EF4-FFF2-40B4-BE49-F238E27FC236}">
                  <a16:creationId xmlns:a16="http://schemas.microsoft.com/office/drawing/2014/main" id="{F1D44B07-7C0F-D82D-59BC-0877C0BE4429}"/>
                </a:ext>
              </a:extLst>
            </p:cNvPr>
            <p:cNvSpPr txBox="1"/>
            <p:nvPr/>
          </p:nvSpPr>
          <p:spPr>
            <a:xfrm>
              <a:off x="6976907" y="5486596"/>
              <a:ext cx="870751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500" dirty="0"/>
                <a:t>请按键报告“衣服”的位置</a:t>
              </a:r>
              <a:endParaRPr kumimoji="1" lang="en-US" altLang="zh-CN" sz="500" dirty="0"/>
            </a:p>
          </p:txBody>
        </p:sp>
        <p:sp>
          <p:nvSpPr>
            <p:cNvPr id="3088" name="十字形 3087">
              <a:extLst>
                <a:ext uri="{FF2B5EF4-FFF2-40B4-BE49-F238E27FC236}">
                  <a16:creationId xmlns:a16="http://schemas.microsoft.com/office/drawing/2014/main" id="{93996E73-B876-9A9C-F8EC-F36828B9CAD1}"/>
                </a:ext>
              </a:extLst>
            </p:cNvPr>
            <p:cNvSpPr/>
            <p:nvPr/>
          </p:nvSpPr>
          <p:spPr>
            <a:xfrm>
              <a:off x="7344347" y="5964445"/>
              <a:ext cx="151804" cy="151804"/>
            </a:xfrm>
            <a:prstGeom prst="plus">
              <a:avLst>
                <a:gd name="adj" fmla="val 48721"/>
              </a:avLst>
            </a:prstGeom>
            <a:solidFill>
              <a:schemeClr val="tx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/>
            </a:p>
          </p:txBody>
        </p:sp>
        <p:sp>
          <p:nvSpPr>
            <p:cNvPr id="3089" name="文本框 3088">
              <a:extLst>
                <a:ext uri="{FF2B5EF4-FFF2-40B4-BE49-F238E27FC236}">
                  <a16:creationId xmlns:a16="http://schemas.microsoft.com/office/drawing/2014/main" id="{0655BC62-5929-9562-96A7-1622FEFDB5A4}"/>
                </a:ext>
              </a:extLst>
            </p:cNvPr>
            <p:cNvSpPr txBox="1"/>
            <p:nvPr/>
          </p:nvSpPr>
          <p:spPr>
            <a:xfrm>
              <a:off x="6974200" y="564944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1</a:t>
              </a:r>
              <a:endParaRPr kumimoji="1" lang="zh-CN" altLang="en-US" sz="1200" b="1" dirty="0"/>
            </a:p>
          </p:txBody>
        </p:sp>
        <p:sp>
          <p:nvSpPr>
            <p:cNvPr id="3090" name="文本框 3089">
              <a:extLst>
                <a:ext uri="{FF2B5EF4-FFF2-40B4-BE49-F238E27FC236}">
                  <a16:creationId xmlns:a16="http://schemas.microsoft.com/office/drawing/2014/main" id="{271A9EC7-3854-4E1D-D7AC-2EEC2F45E2F5}"/>
                </a:ext>
              </a:extLst>
            </p:cNvPr>
            <p:cNvSpPr txBox="1"/>
            <p:nvPr/>
          </p:nvSpPr>
          <p:spPr>
            <a:xfrm>
              <a:off x="7581558" y="564944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2</a:t>
              </a:r>
              <a:endParaRPr kumimoji="1" lang="zh-CN" altLang="en-US" sz="1200" b="1" dirty="0"/>
            </a:p>
          </p:txBody>
        </p:sp>
        <p:sp>
          <p:nvSpPr>
            <p:cNvPr id="3091" name="文本框 3090">
              <a:extLst>
                <a:ext uri="{FF2B5EF4-FFF2-40B4-BE49-F238E27FC236}">
                  <a16:creationId xmlns:a16="http://schemas.microsoft.com/office/drawing/2014/main" id="{17A82523-892B-3DDB-52A4-E8F9BED749C4}"/>
                </a:ext>
              </a:extLst>
            </p:cNvPr>
            <p:cNvSpPr txBox="1"/>
            <p:nvPr/>
          </p:nvSpPr>
          <p:spPr>
            <a:xfrm>
              <a:off x="6974200" y="61630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3</a:t>
              </a:r>
              <a:endParaRPr kumimoji="1" lang="zh-CN" altLang="en-US" sz="1200" b="1" dirty="0"/>
            </a:p>
          </p:txBody>
        </p:sp>
        <p:sp>
          <p:nvSpPr>
            <p:cNvPr id="3092" name="文本框 3091">
              <a:extLst>
                <a:ext uri="{FF2B5EF4-FFF2-40B4-BE49-F238E27FC236}">
                  <a16:creationId xmlns:a16="http://schemas.microsoft.com/office/drawing/2014/main" id="{871B0E2D-980F-1941-8754-956B9F0B1E09}"/>
                </a:ext>
              </a:extLst>
            </p:cNvPr>
            <p:cNvSpPr txBox="1"/>
            <p:nvPr/>
          </p:nvSpPr>
          <p:spPr>
            <a:xfrm>
              <a:off x="7581558" y="61630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4</a:t>
              </a:r>
              <a:endParaRPr kumimoji="1" lang="zh-CN" altLang="en-US" sz="1200" b="1" dirty="0"/>
            </a:p>
          </p:txBody>
        </p:sp>
        <p:sp>
          <p:nvSpPr>
            <p:cNvPr id="3093" name="文本框 3092">
              <a:extLst>
                <a:ext uri="{FF2B5EF4-FFF2-40B4-BE49-F238E27FC236}">
                  <a16:creationId xmlns:a16="http://schemas.microsoft.com/office/drawing/2014/main" id="{7314035A-048C-98BC-8F53-FA56872150BD}"/>
                </a:ext>
              </a:extLst>
            </p:cNvPr>
            <p:cNvSpPr txBox="1"/>
            <p:nvPr/>
          </p:nvSpPr>
          <p:spPr>
            <a:xfrm>
              <a:off x="8554946" y="588604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b="1" dirty="0"/>
                <a:t>位置判别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52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065CF-9B9E-8AFC-B314-B234FB69D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959E85-AD17-97D0-B570-A59C0A0B31E2}"/>
              </a:ext>
            </a:extLst>
          </p:cNvPr>
          <p:cNvGrpSpPr/>
          <p:nvPr/>
        </p:nvGrpSpPr>
        <p:grpSpPr>
          <a:xfrm>
            <a:off x="2886778" y="518836"/>
            <a:ext cx="6801812" cy="5954874"/>
            <a:chOff x="2886778" y="518836"/>
            <a:chExt cx="6801812" cy="5954874"/>
          </a:xfrm>
        </p:grpSpPr>
        <p:grpSp>
          <p:nvGrpSpPr>
            <p:cNvPr id="3097" name="组合 3096">
              <a:extLst>
                <a:ext uri="{FF2B5EF4-FFF2-40B4-BE49-F238E27FC236}">
                  <a16:creationId xmlns:a16="http://schemas.microsoft.com/office/drawing/2014/main" id="{4B2BF357-1918-0E86-A5F2-A262B0E30554}"/>
                </a:ext>
              </a:extLst>
            </p:cNvPr>
            <p:cNvGrpSpPr/>
            <p:nvPr/>
          </p:nvGrpSpPr>
          <p:grpSpPr>
            <a:xfrm>
              <a:off x="3698200" y="518836"/>
              <a:ext cx="4787914" cy="5954874"/>
              <a:chOff x="3698200" y="518836"/>
              <a:chExt cx="4787914" cy="5954874"/>
            </a:xfrm>
          </p:grpSpPr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2453F3E6-1724-E2E3-80E9-DF992C750D09}"/>
                  </a:ext>
                </a:extLst>
              </p:cNvPr>
              <p:cNvGrpSpPr/>
              <p:nvPr/>
            </p:nvGrpSpPr>
            <p:grpSpPr>
              <a:xfrm>
                <a:off x="5566183" y="518836"/>
                <a:ext cx="1048708" cy="1048708"/>
                <a:chOff x="1268730" y="222199"/>
                <a:chExt cx="1206551" cy="1206551"/>
              </a:xfrm>
            </p:grpSpPr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178E026F-C2C3-1186-188D-118A09F06C3C}"/>
                    </a:ext>
                  </a:extLst>
                </p:cNvPr>
                <p:cNvSpPr/>
                <p:nvPr/>
              </p:nvSpPr>
              <p:spPr>
                <a:xfrm>
                  <a:off x="1268730" y="222199"/>
                  <a:ext cx="1206551" cy="120655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9" name="十字形 8">
                  <a:extLst>
                    <a:ext uri="{FF2B5EF4-FFF2-40B4-BE49-F238E27FC236}">
                      <a16:creationId xmlns:a16="http://schemas.microsoft.com/office/drawing/2014/main" id="{EA6640FE-40F8-E7C8-6D88-949639FBCB8A}"/>
                    </a:ext>
                  </a:extLst>
                </p:cNvPr>
                <p:cNvSpPr/>
                <p:nvPr/>
              </p:nvSpPr>
              <p:spPr>
                <a:xfrm>
                  <a:off x="1798127" y="739749"/>
                  <a:ext cx="174652" cy="174652"/>
                </a:xfrm>
                <a:prstGeom prst="plus">
                  <a:avLst>
                    <a:gd name="adj" fmla="val 48721"/>
                  </a:avLst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04B1B237-173A-B98C-2C40-A6166F961AD8}"/>
                    </a:ext>
                  </a:extLst>
                </p:cNvPr>
                <p:cNvGrpSpPr/>
                <p:nvPr/>
              </p:nvGrpSpPr>
              <p:grpSpPr>
                <a:xfrm>
                  <a:off x="1520140" y="475129"/>
                  <a:ext cx="703731" cy="62753"/>
                  <a:chOff x="1512794" y="475129"/>
                  <a:chExt cx="703731" cy="62753"/>
                </a:xfrm>
              </p:grpSpPr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CB8E4D5E-BA1C-3583-1C7C-34BF86B53B8E}"/>
                      </a:ext>
                    </a:extLst>
                  </p:cNvPr>
                  <p:cNvSpPr/>
                  <p:nvPr/>
                </p:nvSpPr>
                <p:spPr>
                  <a:xfrm>
                    <a:off x="1512794" y="477371"/>
                    <a:ext cx="60511" cy="60511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2400"/>
                  </a:p>
                </p:txBody>
              </p:sp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531DB1A3-C28F-F6C4-EEB5-6870E62CB76C}"/>
                      </a:ext>
                    </a:extLst>
                  </p:cNvPr>
                  <p:cNvSpPr/>
                  <p:nvPr/>
                </p:nvSpPr>
                <p:spPr>
                  <a:xfrm>
                    <a:off x="2156014" y="475129"/>
                    <a:ext cx="60511" cy="60511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2400"/>
                  </a:p>
                </p:txBody>
              </p:sp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5FE6AD58-06BA-B247-52BC-D60D6A5CD7E7}"/>
                    </a:ext>
                  </a:extLst>
                </p:cNvPr>
                <p:cNvGrpSpPr/>
                <p:nvPr/>
              </p:nvGrpSpPr>
              <p:grpSpPr>
                <a:xfrm>
                  <a:off x="1520140" y="1090894"/>
                  <a:ext cx="703731" cy="62753"/>
                  <a:chOff x="1512794" y="475129"/>
                  <a:chExt cx="703731" cy="62753"/>
                </a:xfrm>
              </p:grpSpPr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51C5C45D-D909-07DE-53D1-A3689AED8749}"/>
                      </a:ext>
                    </a:extLst>
                  </p:cNvPr>
                  <p:cNvSpPr/>
                  <p:nvPr/>
                </p:nvSpPr>
                <p:spPr>
                  <a:xfrm>
                    <a:off x="1512794" y="477371"/>
                    <a:ext cx="60511" cy="60511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2400"/>
                  </a:p>
                </p:txBody>
              </p:sp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66DB3663-D44E-835E-80D0-E855CB42A5E6}"/>
                      </a:ext>
                    </a:extLst>
                  </p:cNvPr>
                  <p:cNvSpPr/>
                  <p:nvPr/>
                </p:nvSpPr>
                <p:spPr>
                  <a:xfrm>
                    <a:off x="2156014" y="475129"/>
                    <a:ext cx="60511" cy="60511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2400"/>
                  </a:p>
                </p:txBody>
              </p:sp>
            </p:grp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7A6F5466-1E69-EC0E-3DB3-A5BFDB1D4F7F}"/>
                  </a:ext>
                </a:extLst>
              </p:cNvPr>
              <p:cNvGrpSpPr/>
              <p:nvPr/>
            </p:nvGrpSpPr>
            <p:grpSpPr>
              <a:xfrm>
                <a:off x="5566183" y="1752458"/>
                <a:ext cx="1048708" cy="1048709"/>
                <a:chOff x="1268730" y="1613970"/>
                <a:chExt cx="1206551" cy="1206551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1AE7D43E-8BF0-34F5-5761-B2E19139B1E2}"/>
                    </a:ext>
                  </a:extLst>
                </p:cNvPr>
                <p:cNvSpPr/>
                <p:nvPr/>
              </p:nvSpPr>
              <p:spPr>
                <a:xfrm>
                  <a:off x="1268730" y="1613970"/>
                  <a:ext cx="1206551" cy="120655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26" name="十字形 25">
                  <a:extLst>
                    <a:ext uri="{FF2B5EF4-FFF2-40B4-BE49-F238E27FC236}">
                      <a16:creationId xmlns:a16="http://schemas.microsoft.com/office/drawing/2014/main" id="{8A1CAD1E-71AC-286E-CAB1-8FE1E582C058}"/>
                    </a:ext>
                  </a:extLst>
                </p:cNvPr>
                <p:cNvSpPr/>
                <p:nvPr/>
              </p:nvSpPr>
              <p:spPr>
                <a:xfrm>
                  <a:off x="1798127" y="2131520"/>
                  <a:ext cx="174652" cy="174652"/>
                </a:xfrm>
                <a:prstGeom prst="plus">
                  <a:avLst>
                    <a:gd name="adj" fmla="val 48721"/>
                  </a:avLst>
                </a:prstGeom>
                <a:solidFill>
                  <a:schemeClr val="tx1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6D181E1F-C25C-47A2-D8DB-B024BA29B27A}"/>
                    </a:ext>
                  </a:extLst>
                </p:cNvPr>
                <p:cNvSpPr/>
                <p:nvPr/>
              </p:nvSpPr>
              <p:spPr>
                <a:xfrm>
                  <a:off x="2054856" y="2346782"/>
                  <a:ext cx="67182" cy="632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9D9AD030-EDDF-C564-8CAD-C5710288E161}"/>
                    </a:ext>
                  </a:extLst>
                </p:cNvPr>
                <p:cNvSpPr/>
                <p:nvPr/>
              </p:nvSpPr>
              <p:spPr>
                <a:xfrm>
                  <a:off x="1349567" y="2362386"/>
                  <a:ext cx="61444" cy="578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0872DF63-EDEE-D71F-7643-29C76523BCB4}"/>
                    </a:ext>
                  </a:extLst>
                </p:cNvPr>
                <p:cNvSpPr/>
                <p:nvPr/>
              </p:nvSpPr>
              <p:spPr>
                <a:xfrm>
                  <a:off x="2024130" y="1816126"/>
                  <a:ext cx="69333" cy="652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6FE278F-0D15-C4EE-A2E9-86C189AB3D3E}"/>
                  </a:ext>
                </a:extLst>
              </p:cNvPr>
              <p:cNvSpPr/>
              <p:nvPr/>
            </p:nvSpPr>
            <p:spPr>
              <a:xfrm>
                <a:off x="5566183" y="2971919"/>
                <a:ext cx="1048708" cy="10487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BA0287D-38B4-63E9-1CC7-54738C875D70}"/>
                  </a:ext>
                </a:extLst>
              </p:cNvPr>
              <p:cNvSpPr/>
              <p:nvPr/>
            </p:nvSpPr>
            <p:spPr>
              <a:xfrm>
                <a:off x="6361210" y="4191379"/>
                <a:ext cx="2124904" cy="10487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9F2785A-FE55-EE34-93E3-E93AEEE8C0A8}"/>
                  </a:ext>
                </a:extLst>
              </p:cNvPr>
              <p:cNvSpPr txBox="1"/>
              <p:nvPr/>
            </p:nvSpPr>
            <p:spPr>
              <a:xfrm>
                <a:off x="6420022" y="4237805"/>
                <a:ext cx="20072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500" dirty="0"/>
                  <a:t>这是一个意外测试！</a:t>
                </a:r>
                <a:endParaRPr kumimoji="1" lang="en-US" altLang="zh-CN" sz="500" dirty="0"/>
              </a:p>
              <a:p>
                <a:pPr algn="ctr"/>
                <a:r>
                  <a:rPr kumimoji="1" lang="zh-CN" altLang="en-US" sz="500" dirty="0"/>
                  <a:t>请按对应的数字键（</a:t>
                </a:r>
                <a:r>
                  <a:rPr kumimoji="1" lang="en-US" altLang="zh-CN" sz="500" dirty="0"/>
                  <a:t>5~8</a:t>
                </a:r>
                <a:r>
                  <a:rPr kumimoji="1" lang="zh-CN" altLang="en-US" sz="500" dirty="0"/>
                  <a:t>）来报告刚才看到的是哪张“面孔”图片。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6EBE2B3-666A-BF0E-9A40-3362B31F18A0}"/>
                  </a:ext>
                </a:extLst>
              </p:cNvPr>
              <p:cNvSpPr txBox="1"/>
              <p:nvPr/>
            </p:nvSpPr>
            <p:spPr>
              <a:xfrm>
                <a:off x="6638258" y="481450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5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5B8544C-6FB1-2464-42E7-55FD9A3E16BB}"/>
                  </a:ext>
                </a:extLst>
              </p:cNvPr>
              <p:cNvSpPr txBox="1"/>
              <p:nvPr/>
            </p:nvSpPr>
            <p:spPr>
              <a:xfrm>
                <a:off x="7058376" y="4814507"/>
                <a:ext cx="3064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/>
                  <a:t>6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119CB58-6164-E6E9-B958-09FF00A46F95}"/>
                  </a:ext>
                </a:extLst>
              </p:cNvPr>
              <p:cNvSpPr txBox="1"/>
              <p:nvPr/>
            </p:nvSpPr>
            <p:spPr>
              <a:xfrm>
                <a:off x="7494941" y="4814507"/>
                <a:ext cx="3064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/>
                  <a:t>7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64D36D1-9179-3E0C-56AC-6B0946F53E32}"/>
                  </a:ext>
                </a:extLst>
              </p:cNvPr>
              <p:cNvSpPr txBox="1"/>
              <p:nvPr/>
            </p:nvSpPr>
            <p:spPr>
              <a:xfrm>
                <a:off x="7924105" y="4814507"/>
                <a:ext cx="3064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/>
                  <a:t>8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F5DE1D7-9A9E-7C8C-0C7A-14F0D887D1E2}"/>
                  </a:ext>
                </a:extLst>
              </p:cNvPr>
              <p:cNvSpPr/>
              <p:nvPr/>
            </p:nvSpPr>
            <p:spPr>
              <a:xfrm>
                <a:off x="3698200" y="4191379"/>
                <a:ext cx="2124904" cy="10487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52BE879-8D37-7EA3-6D1D-5FE61FE3F586}"/>
                  </a:ext>
                </a:extLst>
              </p:cNvPr>
              <p:cNvSpPr txBox="1"/>
              <p:nvPr/>
            </p:nvSpPr>
            <p:spPr>
              <a:xfrm>
                <a:off x="4261164" y="4237805"/>
                <a:ext cx="998991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500" dirty="0"/>
                  <a:t>请按键报告“消极面孔”的位置</a:t>
                </a:r>
                <a:endParaRPr kumimoji="1" lang="en-US" altLang="zh-CN" sz="500" dirty="0"/>
              </a:p>
            </p:txBody>
          </p:sp>
          <p:sp>
            <p:nvSpPr>
              <p:cNvPr id="31" name="十字形 30">
                <a:extLst>
                  <a:ext uri="{FF2B5EF4-FFF2-40B4-BE49-F238E27FC236}">
                    <a16:creationId xmlns:a16="http://schemas.microsoft.com/office/drawing/2014/main" id="{2019D26F-72E5-BA48-6AB7-6491AA2CDC66}"/>
                  </a:ext>
                </a:extLst>
              </p:cNvPr>
              <p:cNvSpPr/>
              <p:nvPr/>
            </p:nvSpPr>
            <p:spPr>
              <a:xfrm>
                <a:off x="4692722" y="4715654"/>
                <a:ext cx="151804" cy="151804"/>
              </a:xfrm>
              <a:prstGeom prst="plus">
                <a:avLst>
                  <a:gd name="adj" fmla="val 48721"/>
                </a:avLst>
              </a:prstGeom>
              <a:solidFill>
                <a:schemeClr val="tx1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 b="1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AE911C7-6251-4A1B-5942-5436B8AB84DF}"/>
                  </a:ext>
                </a:extLst>
              </p:cNvPr>
              <p:cNvSpPr txBox="1"/>
              <p:nvPr/>
            </p:nvSpPr>
            <p:spPr>
              <a:xfrm>
                <a:off x="4322575" y="440065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1</a:t>
                </a:r>
                <a:endParaRPr kumimoji="1" lang="zh-CN" altLang="en-US" sz="1200" b="1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0DB6266-5657-935D-2EE8-6CD101989E76}"/>
                  </a:ext>
                </a:extLst>
              </p:cNvPr>
              <p:cNvSpPr txBox="1"/>
              <p:nvPr/>
            </p:nvSpPr>
            <p:spPr>
              <a:xfrm>
                <a:off x="4929933" y="440065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2</a:t>
                </a:r>
                <a:endParaRPr kumimoji="1" lang="zh-CN" altLang="en-US" sz="1200" b="1" dirty="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2843A26-F265-4069-7FA1-6BDE19E033EA}"/>
                  </a:ext>
                </a:extLst>
              </p:cNvPr>
              <p:cNvSpPr txBox="1"/>
              <p:nvPr/>
            </p:nvSpPr>
            <p:spPr>
              <a:xfrm>
                <a:off x="4322575" y="491425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3</a:t>
                </a:r>
                <a:endParaRPr kumimoji="1" lang="zh-CN" altLang="en-US" sz="1200" b="1" dirty="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E9C8DFC-0D5F-5D93-5CC2-43699D5091A9}"/>
                  </a:ext>
                </a:extLst>
              </p:cNvPr>
              <p:cNvSpPr txBox="1"/>
              <p:nvPr/>
            </p:nvSpPr>
            <p:spPr>
              <a:xfrm>
                <a:off x="4929933" y="491425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4</a:t>
                </a:r>
                <a:endParaRPr kumimoji="1" lang="zh-CN" altLang="en-US" sz="1200" b="1" dirty="0"/>
              </a:p>
            </p:txBody>
          </p:sp>
          <p:cxnSp>
            <p:nvCxnSpPr>
              <p:cNvPr id="52" name="直线箭头连接符 51">
                <a:extLst>
                  <a:ext uri="{FF2B5EF4-FFF2-40B4-BE49-F238E27FC236}">
                    <a16:creationId xmlns:a16="http://schemas.microsoft.com/office/drawing/2014/main" id="{3E39B0A0-1AC1-29B1-0AC4-8B47E5EC2E77}"/>
                  </a:ext>
                </a:extLst>
              </p:cNvPr>
              <p:cNvCxnSpPr>
                <a:stCxn id="7" idx="2"/>
                <a:endCxn id="25" idx="0"/>
              </p:cNvCxnSpPr>
              <p:nvPr/>
            </p:nvCxnSpPr>
            <p:spPr>
              <a:xfrm>
                <a:off x="6090537" y="1567544"/>
                <a:ext cx="0" cy="1849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F25E5AE1-E85D-9891-98EB-89A505FDE2A2}"/>
                  </a:ext>
                </a:extLst>
              </p:cNvPr>
              <p:cNvCxnSpPr/>
              <p:nvPr/>
            </p:nvCxnSpPr>
            <p:spPr>
              <a:xfrm>
                <a:off x="6090537" y="2801167"/>
                <a:ext cx="0" cy="1849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箭头连接符 53">
                <a:extLst>
                  <a:ext uri="{FF2B5EF4-FFF2-40B4-BE49-F238E27FC236}">
                    <a16:creationId xmlns:a16="http://schemas.microsoft.com/office/drawing/2014/main" id="{9125B11A-622C-797F-9061-11D7A794A883}"/>
                  </a:ext>
                </a:extLst>
              </p:cNvPr>
              <p:cNvCxnSpPr>
                <a:cxnSpLocks/>
                <a:stCxn id="43" idx="2"/>
                <a:endCxn id="46" idx="0"/>
              </p:cNvCxnSpPr>
              <p:nvPr/>
            </p:nvCxnSpPr>
            <p:spPr>
              <a:xfrm>
                <a:off x="6090537" y="4020627"/>
                <a:ext cx="1333125" cy="1707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C00C7E10-8D4D-A950-78DB-D823DCB1FDC7}"/>
                  </a:ext>
                </a:extLst>
              </p:cNvPr>
              <p:cNvCxnSpPr>
                <a:cxnSpLocks/>
                <a:stCxn id="43" idx="2"/>
                <a:endCxn id="29" idx="0"/>
              </p:cNvCxnSpPr>
              <p:nvPr/>
            </p:nvCxnSpPr>
            <p:spPr>
              <a:xfrm flipH="1">
                <a:off x="4760652" y="4020627"/>
                <a:ext cx="1329885" cy="1707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399A02F-8555-F836-CBCD-B24E8B7B09D4}"/>
                  </a:ext>
                </a:extLst>
              </p:cNvPr>
              <p:cNvSpPr txBox="1"/>
              <p:nvPr/>
            </p:nvSpPr>
            <p:spPr>
              <a:xfrm>
                <a:off x="6935226" y="929915"/>
                <a:ext cx="9909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b="1" dirty="0"/>
                  <a:t>500-1500ms</a:t>
                </a:r>
                <a:endParaRPr kumimoji="1" lang="zh-CN" altLang="en-US" sz="1100" b="1" dirty="0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2BCA657-DE05-340F-A9CC-67995B3CFB9A}"/>
                  </a:ext>
                </a:extLst>
              </p:cNvPr>
              <p:cNvSpPr txBox="1"/>
              <p:nvPr/>
            </p:nvSpPr>
            <p:spPr>
              <a:xfrm>
                <a:off x="6935226" y="2160226"/>
                <a:ext cx="6848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b="1" dirty="0"/>
                  <a:t>2000ms</a:t>
                </a:r>
                <a:endParaRPr kumimoji="1" lang="zh-CN" altLang="en-US" sz="1100" b="1" dirty="0"/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B45C03C-12BA-7545-9E6F-08142E656451}"/>
                  </a:ext>
                </a:extLst>
              </p:cNvPr>
              <p:cNvSpPr txBox="1"/>
              <p:nvPr/>
            </p:nvSpPr>
            <p:spPr>
              <a:xfrm>
                <a:off x="6935226" y="3382998"/>
                <a:ext cx="6062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b="1" dirty="0"/>
                  <a:t>500ms</a:t>
                </a:r>
                <a:endParaRPr kumimoji="1" lang="zh-CN" altLang="en-US" sz="1100" b="1" dirty="0"/>
              </a:p>
            </p:txBody>
          </p:sp>
          <p:sp>
            <p:nvSpPr>
              <p:cNvPr id="3077" name="矩形 3076">
                <a:extLst>
                  <a:ext uri="{FF2B5EF4-FFF2-40B4-BE49-F238E27FC236}">
                    <a16:creationId xmlns:a16="http://schemas.microsoft.com/office/drawing/2014/main" id="{08004FF8-337D-F000-FA21-D3218F6FAC73}"/>
                  </a:ext>
                </a:extLst>
              </p:cNvPr>
              <p:cNvSpPr/>
              <p:nvPr/>
            </p:nvSpPr>
            <p:spPr>
              <a:xfrm>
                <a:off x="6358228" y="5425002"/>
                <a:ext cx="2124904" cy="10487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cxnSp>
            <p:nvCxnSpPr>
              <p:cNvPr id="3078" name="直线箭头连接符 3077">
                <a:extLst>
                  <a:ext uri="{FF2B5EF4-FFF2-40B4-BE49-F238E27FC236}">
                    <a16:creationId xmlns:a16="http://schemas.microsoft.com/office/drawing/2014/main" id="{09DDFAC5-D061-83A7-B0B2-72EB1A007BB5}"/>
                  </a:ext>
                </a:extLst>
              </p:cNvPr>
              <p:cNvCxnSpPr>
                <a:cxnSpLocks/>
                <a:stCxn id="46" idx="2"/>
                <a:endCxn id="3077" idx="0"/>
              </p:cNvCxnSpPr>
              <p:nvPr/>
            </p:nvCxnSpPr>
            <p:spPr>
              <a:xfrm flipH="1">
                <a:off x="7420680" y="5240087"/>
                <a:ext cx="2982" cy="18491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7" name="文本框 3086">
                <a:extLst>
                  <a:ext uri="{FF2B5EF4-FFF2-40B4-BE49-F238E27FC236}">
                    <a16:creationId xmlns:a16="http://schemas.microsoft.com/office/drawing/2014/main" id="{AA671C71-E97C-DE32-CBB4-5C54854ADE1B}"/>
                  </a:ext>
                </a:extLst>
              </p:cNvPr>
              <p:cNvSpPr txBox="1"/>
              <p:nvPr/>
            </p:nvSpPr>
            <p:spPr>
              <a:xfrm>
                <a:off x="6912790" y="5486597"/>
                <a:ext cx="998991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500" dirty="0"/>
                  <a:t>请按键报告“消极面孔”的位置</a:t>
                </a:r>
                <a:endParaRPr kumimoji="1" lang="en-US" altLang="zh-CN" sz="500" dirty="0"/>
              </a:p>
            </p:txBody>
          </p:sp>
          <p:sp>
            <p:nvSpPr>
              <p:cNvPr id="3088" name="十字形 3087">
                <a:extLst>
                  <a:ext uri="{FF2B5EF4-FFF2-40B4-BE49-F238E27FC236}">
                    <a16:creationId xmlns:a16="http://schemas.microsoft.com/office/drawing/2014/main" id="{7F91470D-8383-D7A8-BA3C-F7BE59D37DAB}"/>
                  </a:ext>
                </a:extLst>
              </p:cNvPr>
              <p:cNvSpPr/>
              <p:nvPr/>
            </p:nvSpPr>
            <p:spPr>
              <a:xfrm>
                <a:off x="7344347" y="5964446"/>
                <a:ext cx="151804" cy="151804"/>
              </a:xfrm>
              <a:prstGeom prst="plus">
                <a:avLst>
                  <a:gd name="adj" fmla="val 48721"/>
                </a:avLst>
              </a:prstGeom>
              <a:solidFill>
                <a:schemeClr val="tx1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 b="1"/>
              </a:p>
            </p:txBody>
          </p:sp>
          <p:sp>
            <p:nvSpPr>
              <p:cNvPr id="3089" name="文本框 3088">
                <a:extLst>
                  <a:ext uri="{FF2B5EF4-FFF2-40B4-BE49-F238E27FC236}">
                    <a16:creationId xmlns:a16="http://schemas.microsoft.com/office/drawing/2014/main" id="{4C77CA98-96B5-D4C4-50FC-B1A705750898}"/>
                  </a:ext>
                </a:extLst>
              </p:cNvPr>
              <p:cNvSpPr txBox="1"/>
              <p:nvPr/>
            </p:nvSpPr>
            <p:spPr>
              <a:xfrm>
                <a:off x="6974200" y="564945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1</a:t>
                </a:r>
                <a:endParaRPr kumimoji="1" lang="zh-CN" altLang="en-US" sz="1200" b="1" dirty="0"/>
              </a:p>
            </p:txBody>
          </p:sp>
          <p:sp>
            <p:nvSpPr>
              <p:cNvPr id="3090" name="文本框 3089">
                <a:extLst>
                  <a:ext uri="{FF2B5EF4-FFF2-40B4-BE49-F238E27FC236}">
                    <a16:creationId xmlns:a16="http://schemas.microsoft.com/office/drawing/2014/main" id="{EDFFDFD5-DF24-2996-1698-3847FEA510DE}"/>
                  </a:ext>
                </a:extLst>
              </p:cNvPr>
              <p:cNvSpPr txBox="1"/>
              <p:nvPr/>
            </p:nvSpPr>
            <p:spPr>
              <a:xfrm>
                <a:off x="7581558" y="564945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2</a:t>
                </a:r>
                <a:endParaRPr kumimoji="1" lang="zh-CN" altLang="en-US" sz="1200" b="1" dirty="0"/>
              </a:p>
            </p:txBody>
          </p:sp>
          <p:sp>
            <p:nvSpPr>
              <p:cNvPr id="3091" name="文本框 3090">
                <a:extLst>
                  <a:ext uri="{FF2B5EF4-FFF2-40B4-BE49-F238E27FC236}">
                    <a16:creationId xmlns:a16="http://schemas.microsoft.com/office/drawing/2014/main" id="{3F8795E6-C07B-F05D-FD09-C10B270CCEF8}"/>
                  </a:ext>
                </a:extLst>
              </p:cNvPr>
              <p:cNvSpPr txBox="1"/>
              <p:nvPr/>
            </p:nvSpPr>
            <p:spPr>
              <a:xfrm>
                <a:off x="6974200" y="616304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3</a:t>
                </a:r>
                <a:endParaRPr kumimoji="1" lang="zh-CN" altLang="en-US" sz="1200" b="1" dirty="0"/>
              </a:p>
            </p:txBody>
          </p:sp>
          <p:sp>
            <p:nvSpPr>
              <p:cNvPr id="3092" name="文本框 3091">
                <a:extLst>
                  <a:ext uri="{FF2B5EF4-FFF2-40B4-BE49-F238E27FC236}">
                    <a16:creationId xmlns:a16="http://schemas.microsoft.com/office/drawing/2014/main" id="{66E43FCA-D616-7684-CBA4-415E4660D79A}"/>
                  </a:ext>
                </a:extLst>
              </p:cNvPr>
              <p:cNvSpPr txBox="1"/>
              <p:nvPr/>
            </p:nvSpPr>
            <p:spPr>
              <a:xfrm>
                <a:off x="7581558" y="616304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4</a:t>
                </a:r>
                <a:endParaRPr kumimoji="1" lang="zh-CN" altLang="en-US" sz="1200" b="1" dirty="0"/>
              </a:p>
            </p:txBody>
          </p: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51EFE205-F299-E4EB-2940-77D1414187EE}"/>
                  </a:ext>
                </a:extLst>
              </p:cNvPr>
              <p:cNvGrpSpPr/>
              <p:nvPr/>
            </p:nvGrpSpPr>
            <p:grpSpPr>
              <a:xfrm>
                <a:off x="6659483" y="4502073"/>
                <a:ext cx="1521531" cy="285194"/>
                <a:chOff x="3520123" y="5294040"/>
                <a:chExt cx="6796277" cy="1273886"/>
              </a:xfrm>
            </p:grpSpPr>
            <p:pic>
              <p:nvPicPr>
                <p:cNvPr id="51" name="图片 50">
                  <a:extLst>
                    <a:ext uri="{FF2B5EF4-FFF2-40B4-BE49-F238E27FC236}">
                      <a16:creationId xmlns:a16="http://schemas.microsoft.com/office/drawing/2014/main" id="{EA030E6A-9BFC-C100-A82B-13B70779CA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21457" t="6124" r="58843" b="75351"/>
                <a:stretch/>
              </p:blipFill>
              <p:spPr>
                <a:xfrm>
                  <a:off x="3520123" y="5294040"/>
                  <a:ext cx="1138301" cy="1273886"/>
                </a:xfrm>
                <a:prstGeom prst="rect">
                  <a:avLst/>
                </a:prstGeom>
              </p:spPr>
            </p:pic>
            <p:pic>
              <p:nvPicPr>
                <p:cNvPr id="3076" name="图片 3075">
                  <a:extLst>
                    <a:ext uri="{FF2B5EF4-FFF2-40B4-BE49-F238E27FC236}">
                      <a16:creationId xmlns:a16="http://schemas.microsoft.com/office/drawing/2014/main" id="{C381D857-BE86-D906-FD60-FD6F1A4C5C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t="1706" b="1706"/>
                <a:stretch/>
              </p:blipFill>
              <p:spPr>
                <a:xfrm>
                  <a:off x="5430470" y="5344577"/>
                  <a:ext cx="1099844" cy="1208837"/>
                </a:xfrm>
                <a:prstGeom prst="rect">
                  <a:avLst/>
                </a:prstGeom>
              </p:spPr>
            </p:pic>
            <p:pic>
              <p:nvPicPr>
                <p:cNvPr id="3079" name="图片 3078">
                  <a:extLst>
                    <a:ext uri="{FF2B5EF4-FFF2-40B4-BE49-F238E27FC236}">
                      <a16:creationId xmlns:a16="http://schemas.microsoft.com/office/drawing/2014/main" id="{2136AF7F-2EA6-D5C1-79A0-669642E6B9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l="56" r="56"/>
                <a:stretch/>
              </p:blipFill>
              <p:spPr>
                <a:xfrm>
                  <a:off x="7302358" y="5300454"/>
                  <a:ext cx="1099844" cy="1252959"/>
                </a:xfrm>
                <a:prstGeom prst="rect">
                  <a:avLst/>
                </a:prstGeom>
              </p:spPr>
            </p:pic>
            <p:pic>
              <p:nvPicPr>
                <p:cNvPr id="3080" name="图片 3079">
                  <a:extLst>
                    <a:ext uri="{FF2B5EF4-FFF2-40B4-BE49-F238E27FC236}">
                      <a16:creationId xmlns:a16="http://schemas.microsoft.com/office/drawing/2014/main" id="{7A568526-AB61-A246-F45E-9351ED1E9C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t="787" b="787"/>
                <a:stretch/>
              </p:blipFill>
              <p:spPr>
                <a:xfrm>
                  <a:off x="9174251" y="5330413"/>
                  <a:ext cx="1142149" cy="1222996"/>
                </a:xfrm>
                <a:prstGeom prst="rect">
                  <a:avLst/>
                </a:prstGeom>
              </p:spPr>
            </p:pic>
          </p:grpSp>
          <p:pic>
            <p:nvPicPr>
              <p:cNvPr id="3085" name="图片 3084">
                <a:extLst>
                  <a:ext uri="{FF2B5EF4-FFF2-40B4-BE49-F238E27FC236}">
                    <a16:creationId xmlns:a16="http://schemas.microsoft.com/office/drawing/2014/main" id="{9CADC2C6-7F91-DF48-31F1-2A381BBCF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1457" t="6124" r="58843" b="75351"/>
              <a:stretch/>
            </p:blipFill>
            <p:spPr>
              <a:xfrm>
                <a:off x="6215925" y="1880168"/>
                <a:ext cx="254840" cy="285194"/>
              </a:xfrm>
              <a:prstGeom prst="rect">
                <a:avLst/>
              </a:prstGeom>
            </p:spPr>
          </p:pic>
          <p:pic>
            <p:nvPicPr>
              <p:cNvPr id="3086" name="图片 3085">
                <a:extLst>
                  <a:ext uri="{FF2B5EF4-FFF2-40B4-BE49-F238E27FC236}">
                    <a16:creationId xmlns:a16="http://schemas.microsoft.com/office/drawing/2014/main" id="{47066ADE-A8D2-DACA-29C5-1D3A59832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41113" t="81370" r="39853" b="1050"/>
              <a:stretch/>
            </p:blipFill>
            <p:spPr>
              <a:xfrm>
                <a:off x="5702891" y="1887449"/>
                <a:ext cx="246230" cy="270631"/>
              </a:xfrm>
              <a:prstGeom prst="rect">
                <a:avLst/>
              </a:prstGeom>
            </p:spPr>
          </p:pic>
          <p:pic>
            <p:nvPicPr>
              <p:cNvPr id="3094" name="图片 3093">
                <a:extLst>
                  <a:ext uri="{FF2B5EF4-FFF2-40B4-BE49-F238E27FC236}">
                    <a16:creationId xmlns:a16="http://schemas.microsoft.com/office/drawing/2014/main" id="{6F975354-2389-DD6E-17C8-3C3267091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60294" t="80728" r="20672" b="1050"/>
              <a:stretch/>
            </p:blipFill>
            <p:spPr>
              <a:xfrm>
                <a:off x="5701042" y="2382696"/>
                <a:ext cx="246230" cy="280509"/>
              </a:xfrm>
              <a:prstGeom prst="rect">
                <a:avLst/>
              </a:prstGeom>
            </p:spPr>
          </p:pic>
          <p:pic>
            <p:nvPicPr>
              <p:cNvPr id="3095" name="图片 3094">
                <a:extLst>
                  <a:ext uri="{FF2B5EF4-FFF2-40B4-BE49-F238E27FC236}">
                    <a16:creationId xmlns:a16="http://schemas.microsoft.com/office/drawing/2014/main" id="{2B707C7E-D0B1-2C64-58D1-58547197E7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9328" t="81164" r="906" b="1050"/>
              <a:stretch/>
            </p:blipFill>
            <p:spPr>
              <a:xfrm>
                <a:off x="6215925" y="2389403"/>
                <a:ext cx="255701" cy="273801"/>
              </a:xfrm>
              <a:prstGeom prst="rect">
                <a:avLst/>
              </a:prstGeom>
            </p:spPr>
          </p:pic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804D0DF-D11F-F678-5539-D216130FAE36}"/>
                </a:ext>
              </a:extLst>
            </p:cNvPr>
            <p:cNvSpPr txBox="1"/>
            <p:nvPr/>
          </p:nvSpPr>
          <p:spPr>
            <a:xfrm>
              <a:off x="6757099" y="3848460"/>
              <a:ext cx="1778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Surprise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&amp;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control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trial</a:t>
              </a:r>
              <a:endParaRPr kumimoji="1" lang="zh-CN" altLang="en-US" sz="1200" b="1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08ACBB4-17C1-F239-F082-2D2641C20D9E}"/>
                </a:ext>
              </a:extLst>
            </p:cNvPr>
            <p:cNvSpPr txBox="1"/>
            <p:nvPr/>
          </p:nvSpPr>
          <p:spPr>
            <a:xfrm>
              <a:off x="3902089" y="3848460"/>
              <a:ext cx="13580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Pre-surprise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trial</a:t>
              </a:r>
              <a:endParaRPr kumimoji="1" lang="zh-CN" altLang="en-US" sz="1200" b="1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B7425ED-213C-1A46-1B62-2BE998286342}"/>
                </a:ext>
              </a:extLst>
            </p:cNvPr>
            <p:cNvSpPr txBox="1"/>
            <p:nvPr/>
          </p:nvSpPr>
          <p:spPr>
            <a:xfrm>
              <a:off x="8554946" y="4484025"/>
              <a:ext cx="724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Identity</a:t>
              </a:r>
            </a:p>
            <a:p>
              <a:r>
                <a:rPr kumimoji="1" lang="en-US" altLang="zh-CN" sz="1200" b="1" dirty="0"/>
                <a:t>Task</a:t>
              </a:r>
              <a:endParaRPr kumimoji="1" lang="zh-CN" altLang="en-US" sz="1200" b="1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92A9FB3-DF1A-FAC6-9153-E69D8BB087AF}"/>
                </a:ext>
              </a:extLst>
            </p:cNvPr>
            <p:cNvSpPr txBox="1"/>
            <p:nvPr/>
          </p:nvSpPr>
          <p:spPr>
            <a:xfrm>
              <a:off x="2886778" y="4484025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Location</a:t>
              </a:r>
            </a:p>
            <a:p>
              <a:r>
                <a:rPr kumimoji="1" lang="en-US" altLang="zh-CN" sz="1200" b="1" dirty="0"/>
                <a:t>Task</a:t>
              </a:r>
              <a:endParaRPr kumimoji="1" lang="zh-CN" altLang="en-US" sz="1200" b="1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DAF288E-E67C-9ECA-56E2-4AEA73C35BF7}"/>
                </a:ext>
              </a:extLst>
            </p:cNvPr>
            <p:cNvSpPr txBox="1"/>
            <p:nvPr/>
          </p:nvSpPr>
          <p:spPr>
            <a:xfrm>
              <a:off x="8554946" y="5886044"/>
              <a:ext cx="1133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Location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Task</a:t>
              </a:r>
              <a:endParaRPr kumimoji="1" lang="zh-CN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13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1B63F-9240-7C56-F001-7B2A03900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0" name="组合 3129">
            <a:extLst>
              <a:ext uri="{FF2B5EF4-FFF2-40B4-BE49-F238E27FC236}">
                <a16:creationId xmlns:a16="http://schemas.microsoft.com/office/drawing/2014/main" id="{B0791D15-216F-5FC7-4774-CFC189FFC358}"/>
              </a:ext>
            </a:extLst>
          </p:cNvPr>
          <p:cNvGrpSpPr/>
          <p:nvPr/>
        </p:nvGrpSpPr>
        <p:grpSpPr>
          <a:xfrm>
            <a:off x="2886062" y="309830"/>
            <a:ext cx="6308128" cy="5958239"/>
            <a:chOff x="2886062" y="309830"/>
            <a:chExt cx="6308128" cy="5958239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33743CE8-1BD3-A0C3-1A29-335517AC3E17}"/>
                </a:ext>
              </a:extLst>
            </p:cNvPr>
            <p:cNvGrpSpPr/>
            <p:nvPr/>
          </p:nvGrpSpPr>
          <p:grpSpPr>
            <a:xfrm>
              <a:off x="3266564" y="309830"/>
              <a:ext cx="1048708" cy="1048708"/>
              <a:chOff x="1268730" y="222199"/>
              <a:chExt cx="1206551" cy="120655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8B6207E-2F3E-476F-D184-96E3D4E0E780}"/>
                  </a:ext>
                </a:extLst>
              </p:cNvPr>
              <p:cNvSpPr/>
              <p:nvPr/>
            </p:nvSpPr>
            <p:spPr>
              <a:xfrm>
                <a:off x="1268730" y="222199"/>
                <a:ext cx="1206551" cy="12065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p:sp>
            <p:nvSpPr>
              <p:cNvPr id="9" name="十字形 8">
                <a:extLst>
                  <a:ext uri="{FF2B5EF4-FFF2-40B4-BE49-F238E27FC236}">
                    <a16:creationId xmlns:a16="http://schemas.microsoft.com/office/drawing/2014/main" id="{C0047ED1-6B06-BF50-CB74-D9A81C48C4B3}"/>
                  </a:ext>
                </a:extLst>
              </p:cNvPr>
              <p:cNvSpPr/>
              <p:nvPr/>
            </p:nvSpPr>
            <p:spPr>
              <a:xfrm>
                <a:off x="1798127" y="739749"/>
                <a:ext cx="174652" cy="174652"/>
              </a:xfrm>
              <a:prstGeom prst="plus">
                <a:avLst>
                  <a:gd name="adj" fmla="val 4872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1E40D41F-B757-6F4D-C363-D985340D4652}"/>
                  </a:ext>
                </a:extLst>
              </p:cNvPr>
              <p:cNvGrpSpPr/>
              <p:nvPr/>
            </p:nvGrpSpPr>
            <p:grpSpPr>
              <a:xfrm>
                <a:off x="1520140" y="475129"/>
                <a:ext cx="703731" cy="62753"/>
                <a:chOff x="1512794" y="475129"/>
                <a:chExt cx="703731" cy="62753"/>
              </a:xfrm>
            </p:grpSpPr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297AFBDA-2D18-D955-09CD-E6F79668B30B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D32E0A7B-3489-F7AC-E75F-F28C4443A31B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D759B692-BC76-D517-F9AF-975F67E0E4B4}"/>
                  </a:ext>
                </a:extLst>
              </p:cNvPr>
              <p:cNvGrpSpPr/>
              <p:nvPr/>
            </p:nvGrpSpPr>
            <p:grpSpPr>
              <a:xfrm>
                <a:off x="1520140" y="1090894"/>
                <a:ext cx="703731" cy="62753"/>
                <a:chOff x="1512794" y="475129"/>
                <a:chExt cx="703731" cy="62753"/>
              </a:xfrm>
            </p:grpSpPr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DA08BC35-18AD-987C-17B1-44DC407B8EE8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50206BC6-83BB-0CBD-8C48-ED7632BB1CA1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A12BA23-58C9-ED72-ADF7-B02F983B24AC}"/>
                </a:ext>
              </a:extLst>
            </p:cNvPr>
            <p:cNvSpPr txBox="1"/>
            <p:nvPr/>
          </p:nvSpPr>
          <p:spPr>
            <a:xfrm>
              <a:off x="4444686" y="567948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/>
                <a:t>750-1250ms</a:t>
              </a:r>
              <a:endParaRPr kumimoji="1" lang="zh-CN" altLang="en-US" sz="1100" b="1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93CDDEA-5EA9-7724-9E88-F25EBA522C87}"/>
                </a:ext>
              </a:extLst>
            </p:cNvPr>
            <p:cNvSpPr txBox="1"/>
            <p:nvPr/>
          </p:nvSpPr>
          <p:spPr>
            <a:xfrm>
              <a:off x="4891454" y="1246159"/>
              <a:ext cx="7498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/>
                <a:t>100ms</a:t>
              </a:r>
              <a:endParaRPr kumimoji="1" lang="zh-CN" altLang="en-US" sz="1100" b="1" dirty="0"/>
            </a:p>
          </p:txBody>
        </p:sp>
        <p:grpSp>
          <p:nvGrpSpPr>
            <p:cNvPr id="3112" name="组合 3111">
              <a:extLst>
                <a:ext uri="{FF2B5EF4-FFF2-40B4-BE49-F238E27FC236}">
                  <a16:creationId xmlns:a16="http://schemas.microsoft.com/office/drawing/2014/main" id="{8C1CBCD2-3880-F2DB-2F69-7A2AEA73B5A6}"/>
                </a:ext>
              </a:extLst>
            </p:cNvPr>
            <p:cNvGrpSpPr/>
            <p:nvPr/>
          </p:nvGrpSpPr>
          <p:grpSpPr>
            <a:xfrm>
              <a:off x="6285596" y="5213010"/>
              <a:ext cx="2124904" cy="1048708"/>
              <a:chOff x="6361210" y="4191379"/>
              <a:chExt cx="2124904" cy="1048708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7C1DE84-4C90-F7DB-481D-9636717CE9E1}"/>
                  </a:ext>
                </a:extLst>
              </p:cNvPr>
              <p:cNvSpPr/>
              <p:nvPr/>
            </p:nvSpPr>
            <p:spPr>
              <a:xfrm>
                <a:off x="6361210" y="4191379"/>
                <a:ext cx="2124904" cy="10487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FEA17E-60BB-97B7-1D20-35967BB8A377}"/>
                  </a:ext>
                </a:extLst>
              </p:cNvPr>
              <p:cNvSpPr txBox="1"/>
              <p:nvPr/>
            </p:nvSpPr>
            <p:spPr>
              <a:xfrm>
                <a:off x="6420022" y="4237805"/>
                <a:ext cx="20072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500" dirty="0"/>
                  <a:t>这是一个意外测试！</a:t>
                </a:r>
                <a:endParaRPr kumimoji="1" lang="en-US" altLang="zh-CN" sz="500" dirty="0"/>
              </a:p>
              <a:p>
                <a:pPr algn="ctr"/>
                <a:r>
                  <a:rPr kumimoji="1" lang="zh-CN" altLang="en-US" sz="500" dirty="0"/>
                  <a:t>请按对应的数字键（</a:t>
                </a:r>
                <a:r>
                  <a:rPr kumimoji="1" lang="en-US" altLang="zh-CN" sz="500" dirty="0"/>
                  <a:t>5~8</a:t>
                </a:r>
                <a:r>
                  <a:rPr kumimoji="1" lang="zh-CN" altLang="en-US" sz="500" dirty="0"/>
                  <a:t>）来报告刚才看到的是哪张“面孔”图片。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CFC5266-EA1B-BB4A-C0A1-A78D0EF47CE0}"/>
                  </a:ext>
                </a:extLst>
              </p:cNvPr>
              <p:cNvSpPr txBox="1"/>
              <p:nvPr/>
            </p:nvSpPr>
            <p:spPr>
              <a:xfrm>
                <a:off x="6638258" y="481450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5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AA670C5-1E09-3703-E16E-B4A4105802B4}"/>
                  </a:ext>
                </a:extLst>
              </p:cNvPr>
              <p:cNvSpPr txBox="1"/>
              <p:nvPr/>
            </p:nvSpPr>
            <p:spPr>
              <a:xfrm>
                <a:off x="7058376" y="4814507"/>
                <a:ext cx="3064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/>
                  <a:t>6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0593D07-4EB1-C84C-425E-A3EC7CFE3194}"/>
                  </a:ext>
                </a:extLst>
              </p:cNvPr>
              <p:cNvSpPr txBox="1"/>
              <p:nvPr/>
            </p:nvSpPr>
            <p:spPr>
              <a:xfrm>
                <a:off x="7494941" y="4814507"/>
                <a:ext cx="3064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/>
                  <a:t>7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564006F-D8ED-D9A3-7281-0806DBA62BDB}"/>
                  </a:ext>
                </a:extLst>
              </p:cNvPr>
              <p:cNvSpPr txBox="1"/>
              <p:nvPr/>
            </p:nvSpPr>
            <p:spPr>
              <a:xfrm>
                <a:off x="7924105" y="4814507"/>
                <a:ext cx="3064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/>
                  <a:t>8</a:t>
                </a:r>
              </a:p>
            </p:txBody>
          </p: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BE9BE476-6437-E953-04FC-ADFCB33753D0}"/>
                  </a:ext>
                </a:extLst>
              </p:cNvPr>
              <p:cNvGrpSpPr/>
              <p:nvPr/>
            </p:nvGrpSpPr>
            <p:grpSpPr>
              <a:xfrm>
                <a:off x="6659483" y="4502073"/>
                <a:ext cx="1521531" cy="285194"/>
                <a:chOff x="3520123" y="5294040"/>
                <a:chExt cx="6796277" cy="1273886"/>
              </a:xfrm>
            </p:grpSpPr>
            <p:pic>
              <p:nvPicPr>
                <p:cNvPr id="51" name="图片 50">
                  <a:extLst>
                    <a:ext uri="{FF2B5EF4-FFF2-40B4-BE49-F238E27FC236}">
                      <a16:creationId xmlns:a16="http://schemas.microsoft.com/office/drawing/2014/main" id="{9E87D12B-4B61-2BE8-DF48-DCAC9DC9AE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21457" t="6124" r="58843" b="75351"/>
                <a:stretch/>
              </p:blipFill>
              <p:spPr>
                <a:xfrm>
                  <a:off x="3520123" y="5294040"/>
                  <a:ext cx="1138301" cy="1273886"/>
                </a:xfrm>
                <a:prstGeom prst="rect">
                  <a:avLst/>
                </a:prstGeom>
              </p:spPr>
            </p:pic>
            <p:pic>
              <p:nvPicPr>
                <p:cNvPr id="3076" name="图片 3075">
                  <a:extLst>
                    <a:ext uri="{FF2B5EF4-FFF2-40B4-BE49-F238E27FC236}">
                      <a16:creationId xmlns:a16="http://schemas.microsoft.com/office/drawing/2014/main" id="{FF285EC0-B025-CF50-2951-96FE9AD54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t="1706" b="1706"/>
                <a:stretch/>
              </p:blipFill>
              <p:spPr>
                <a:xfrm>
                  <a:off x="5430470" y="5344577"/>
                  <a:ext cx="1099844" cy="1208837"/>
                </a:xfrm>
                <a:prstGeom prst="rect">
                  <a:avLst/>
                </a:prstGeom>
              </p:spPr>
            </p:pic>
            <p:pic>
              <p:nvPicPr>
                <p:cNvPr id="3079" name="图片 3078">
                  <a:extLst>
                    <a:ext uri="{FF2B5EF4-FFF2-40B4-BE49-F238E27FC236}">
                      <a16:creationId xmlns:a16="http://schemas.microsoft.com/office/drawing/2014/main" id="{54B9C687-E900-BFBD-82FB-0EA8C2CB55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l="56" r="56"/>
                <a:stretch/>
              </p:blipFill>
              <p:spPr>
                <a:xfrm>
                  <a:off x="7302358" y="5300454"/>
                  <a:ext cx="1099844" cy="1252959"/>
                </a:xfrm>
                <a:prstGeom prst="rect">
                  <a:avLst/>
                </a:prstGeom>
              </p:spPr>
            </p:pic>
            <p:pic>
              <p:nvPicPr>
                <p:cNvPr id="3080" name="图片 3079">
                  <a:extLst>
                    <a:ext uri="{FF2B5EF4-FFF2-40B4-BE49-F238E27FC236}">
                      <a16:creationId xmlns:a16="http://schemas.microsoft.com/office/drawing/2014/main" id="{D6313621-55DB-CE9B-03BA-B0FE16DC77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t="787" b="787"/>
                <a:stretch/>
              </p:blipFill>
              <p:spPr>
                <a:xfrm>
                  <a:off x="9174251" y="5330413"/>
                  <a:ext cx="1142149" cy="1222996"/>
                </a:xfrm>
                <a:prstGeom prst="rect">
                  <a:avLst/>
                </a:prstGeom>
              </p:spPr>
            </p:pic>
          </p:grp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5FDDDDB-D259-4A45-EABC-A39F3FCA3B8F}"/>
                </a:ext>
              </a:extLst>
            </p:cNvPr>
            <p:cNvSpPr txBox="1"/>
            <p:nvPr/>
          </p:nvSpPr>
          <p:spPr>
            <a:xfrm>
              <a:off x="6778230" y="4863000"/>
              <a:ext cx="1778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Surprise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&amp;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control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trial</a:t>
              </a:r>
              <a:endParaRPr kumimoji="1" lang="zh-CN" altLang="en-US" sz="1200" b="1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D1BA625-FF23-E733-8093-E8361BD8D251}"/>
                </a:ext>
              </a:extLst>
            </p:cNvPr>
            <p:cNvSpPr txBox="1"/>
            <p:nvPr/>
          </p:nvSpPr>
          <p:spPr>
            <a:xfrm>
              <a:off x="8469312" y="5505657"/>
              <a:ext cx="724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Identity</a:t>
              </a:r>
            </a:p>
            <a:p>
              <a:r>
                <a:rPr kumimoji="1" lang="en-US" altLang="zh-CN" sz="1200" b="1" dirty="0"/>
                <a:t>Task</a:t>
              </a:r>
              <a:endParaRPr kumimoji="1" lang="zh-CN" altLang="en-US" sz="1200" b="1" dirty="0"/>
            </a:p>
          </p:txBody>
        </p:sp>
        <p:grpSp>
          <p:nvGrpSpPr>
            <p:cNvPr id="3111" name="组合 3110">
              <a:extLst>
                <a:ext uri="{FF2B5EF4-FFF2-40B4-BE49-F238E27FC236}">
                  <a16:creationId xmlns:a16="http://schemas.microsoft.com/office/drawing/2014/main" id="{EC7CA343-A543-A6E5-5C78-B855900EBF92}"/>
                </a:ext>
              </a:extLst>
            </p:cNvPr>
            <p:cNvGrpSpPr/>
            <p:nvPr/>
          </p:nvGrpSpPr>
          <p:grpSpPr>
            <a:xfrm>
              <a:off x="3729119" y="5213010"/>
              <a:ext cx="2124904" cy="1048708"/>
              <a:chOff x="3698200" y="4191379"/>
              <a:chExt cx="2124904" cy="1048708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7405F12-C2F5-5C84-94AF-CDB14010AA64}"/>
                  </a:ext>
                </a:extLst>
              </p:cNvPr>
              <p:cNvSpPr/>
              <p:nvPr/>
            </p:nvSpPr>
            <p:spPr>
              <a:xfrm>
                <a:off x="3698200" y="4191379"/>
                <a:ext cx="2124904" cy="10487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B43A75D-074E-5768-2F71-02C267771CF8}"/>
                  </a:ext>
                </a:extLst>
              </p:cNvPr>
              <p:cNvSpPr txBox="1"/>
              <p:nvPr/>
            </p:nvSpPr>
            <p:spPr>
              <a:xfrm>
                <a:off x="4261164" y="4237805"/>
                <a:ext cx="998991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500" dirty="0"/>
                  <a:t>请按键报告“消极面孔”的位置</a:t>
                </a:r>
                <a:endParaRPr kumimoji="1" lang="en-US" altLang="zh-CN" sz="500" dirty="0"/>
              </a:p>
            </p:txBody>
          </p:sp>
          <p:sp>
            <p:nvSpPr>
              <p:cNvPr id="31" name="十字形 30">
                <a:extLst>
                  <a:ext uri="{FF2B5EF4-FFF2-40B4-BE49-F238E27FC236}">
                    <a16:creationId xmlns:a16="http://schemas.microsoft.com/office/drawing/2014/main" id="{931C8D84-910B-CFB1-1FF3-1BDFD986F33B}"/>
                  </a:ext>
                </a:extLst>
              </p:cNvPr>
              <p:cNvSpPr/>
              <p:nvPr/>
            </p:nvSpPr>
            <p:spPr>
              <a:xfrm>
                <a:off x="4692722" y="4715654"/>
                <a:ext cx="151804" cy="151804"/>
              </a:xfrm>
              <a:prstGeom prst="plus">
                <a:avLst>
                  <a:gd name="adj" fmla="val 48721"/>
                </a:avLst>
              </a:prstGeom>
              <a:solidFill>
                <a:schemeClr val="tx1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 b="1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84B9CBF-8FEB-99AA-53BF-92E5D7877625}"/>
                  </a:ext>
                </a:extLst>
              </p:cNvPr>
              <p:cNvSpPr txBox="1"/>
              <p:nvPr/>
            </p:nvSpPr>
            <p:spPr>
              <a:xfrm>
                <a:off x="4322575" y="440065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1</a:t>
                </a:r>
                <a:endParaRPr kumimoji="1" lang="zh-CN" altLang="en-US" sz="1200" b="1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E05C220-D9DF-92CB-B744-589595B7D57C}"/>
                  </a:ext>
                </a:extLst>
              </p:cNvPr>
              <p:cNvSpPr txBox="1"/>
              <p:nvPr/>
            </p:nvSpPr>
            <p:spPr>
              <a:xfrm>
                <a:off x="4929933" y="440065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2</a:t>
                </a:r>
                <a:endParaRPr kumimoji="1" lang="zh-CN" altLang="en-US" sz="1200" b="1" dirty="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B5B288A-72B1-33C1-25E7-634225806117}"/>
                  </a:ext>
                </a:extLst>
              </p:cNvPr>
              <p:cNvSpPr txBox="1"/>
              <p:nvPr/>
            </p:nvSpPr>
            <p:spPr>
              <a:xfrm>
                <a:off x="4322575" y="491425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3</a:t>
                </a:r>
                <a:endParaRPr kumimoji="1" lang="zh-CN" altLang="en-US" sz="1200" b="1" dirty="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3F41BC1-A0D2-E39F-01EC-1364CF34570B}"/>
                  </a:ext>
                </a:extLst>
              </p:cNvPr>
              <p:cNvSpPr txBox="1"/>
              <p:nvPr/>
            </p:nvSpPr>
            <p:spPr>
              <a:xfrm>
                <a:off x="4929933" y="491425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4</a:t>
                </a:r>
                <a:endParaRPr kumimoji="1" lang="zh-CN" altLang="en-US" sz="1200" b="1" dirty="0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BE29A37-B8A7-4E5C-8645-4C9AF9DA2C31}"/>
                </a:ext>
              </a:extLst>
            </p:cNvPr>
            <p:cNvSpPr txBox="1"/>
            <p:nvPr/>
          </p:nvSpPr>
          <p:spPr>
            <a:xfrm>
              <a:off x="3856545" y="4863000"/>
              <a:ext cx="13580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Pre-surprise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trial</a:t>
              </a:r>
              <a:endParaRPr kumimoji="1" lang="zh-CN" altLang="en-US" sz="1200" b="1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3EBD419-62C8-55C7-3C28-8F0549323E63}"/>
                </a:ext>
              </a:extLst>
            </p:cNvPr>
            <p:cNvSpPr txBox="1"/>
            <p:nvPr/>
          </p:nvSpPr>
          <p:spPr>
            <a:xfrm>
              <a:off x="2886062" y="5505657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Location</a:t>
              </a:r>
            </a:p>
            <a:p>
              <a:r>
                <a:rPr kumimoji="1" lang="en-US" altLang="zh-CN" sz="1200" b="1" dirty="0"/>
                <a:t>Task</a:t>
              </a:r>
              <a:endParaRPr kumimoji="1" lang="zh-CN" altLang="en-US" sz="1200" b="1" dirty="0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42DE747-44E2-444A-F234-4C2E29CAC0C2}"/>
                </a:ext>
              </a:extLst>
            </p:cNvPr>
            <p:cNvGrpSpPr/>
            <p:nvPr/>
          </p:nvGrpSpPr>
          <p:grpSpPr>
            <a:xfrm>
              <a:off x="3674828" y="997683"/>
              <a:ext cx="1048708" cy="1048708"/>
              <a:chOff x="1268730" y="222199"/>
              <a:chExt cx="1206551" cy="1206551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12B272D-78EE-5D89-F180-D03F273439BE}"/>
                  </a:ext>
                </a:extLst>
              </p:cNvPr>
              <p:cNvSpPr/>
              <p:nvPr/>
            </p:nvSpPr>
            <p:spPr>
              <a:xfrm>
                <a:off x="1268730" y="222199"/>
                <a:ext cx="1206551" cy="12065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##</a:t>
                </a:r>
                <a:endParaRPr kumimoji="1" lang="zh-CN" altLang="en-US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D86DAA04-3012-95E3-8A23-F7D32028C01F}"/>
                  </a:ext>
                </a:extLst>
              </p:cNvPr>
              <p:cNvGrpSpPr/>
              <p:nvPr/>
            </p:nvGrpSpPr>
            <p:grpSpPr>
              <a:xfrm>
                <a:off x="1520140" y="475129"/>
                <a:ext cx="703731" cy="62753"/>
                <a:chOff x="1512794" y="475129"/>
                <a:chExt cx="703731" cy="62753"/>
              </a:xfrm>
            </p:grpSpPr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4023519B-163E-ED0A-0250-8445F75C02A8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F9407E1A-1E20-BC77-3B48-D986C81BFD89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D254B6E6-F184-A86B-96AD-EE29180A1892}"/>
                  </a:ext>
                </a:extLst>
              </p:cNvPr>
              <p:cNvGrpSpPr/>
              <p:nvPr/>
            </p:nvGrpSpPr>
            <p:grpSpPr>
              <a:xfrm>
                <a:off x="1520140" y="1090894"/>
                <a:ext cx="703731" cy="62753"/>
                <a:chOff x="1512794" y="475129"/>
                <a:chExt cx="703731" cy="62753"/>
              </a:xfrm>
            </p:grpSpPr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26078854-8C13-0855-8E77-8FF2CB8BD021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497F91EB-D35E-8811-B4DF-F0BDCE7ACFEA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19D0D81C-DF85-573C-B413-DA9161D02525}"/>
                </a:ext>
              </a:extLst>
            </p:cNvPr>
            <p:cNvGrpSpPr/>
            <p:nvPr/>
          </p:nvGrpSpPr>
          <p:grpSpPr>
            <a:xfrm>
              <a:off x="4083092" y="1685536"/>
              <a:ext cx="1048708" cy="1048708"/>
              <a:chOff x="1268730" y="222199"/>
              <a:chExt cx="1206551" cy="1206551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776E06-38A7-7548-D223-663CE0DCA073}"/>
                  </a:ext>
                </a:extLst>
              </p:cNvPr>
              <p:cNvSpPr/>
              <p:nvPr/>
            </p:nvSpPr>
            <p:spPr>
              <a:xfrm>
                <a:off x="1268730" y="222199"/>
                <a:ext cx="1206551" cy="12065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</a:rPr>
                  <a:t> 位置</a:t>
                </a:r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509068E7-2F5B-93BF-0415-9D7E0E5B84A0}"/>
                  </a:ext>
                </a:extLst>
              </p:cNvPr>
              <p:cNvGrpSpPr/>
              <p:nvPr/>
            </p:nvGrpSpPr>
            <p:grpSpPr>
              <a:xfrm>
                <a:off x="1520140" y="475129"/>
                <a:ext cx="703731" cy="62753"/>
                <a:chOff x="1512794" y="475129"/>
                <a:chExt cx="703731" cy="62753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2FF84D9A-60CA-3940-4988-2ADAF4718A5D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13AF4AE0-158F-0D27-F366-68D4998DA7B3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1D0DA13F-C561-59AE-2F40-BADF30BE9CE9}"/>
                  </a:ext>
                </a:extLst>
              </p:cNvPr>
              <p:cNvGrpSpPr/>
              <p:nvPr/>
            </p:nvGrpSpPr>
            <p:grpSpPr>
              <a:xfrm>
                <a:off x="1520140" y="1090894"/>
                <a:ext cx="703731" cy="62753"/>
                <a:chOff x="1512794" y="475129"/>
                <a:chExt cx="703731" cy="62753"/>
              </a:xfrm>
            </p:grpSpPr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0C6C85E6-C990-99A0-21CD-F723FE5DB49C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166CC81F-88E2-C221-31CC-BC4684A008B8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</p:grpSp>
        <p:grpSp>
          <p:nvGrpSpPr>
            <p:cNvPr id="3072" name="组合 3071">
              <a:extLst>
                <a:ext uri="{FF2B5EF4-FFF2-40B4-BE49-F238E27FC236}">
                  <a16:creationId xmlns:a16="http://schemas.microsoft.com/office/drawing/2014/main" id="{E9A6BC4A-DC62-072E-B2E3-038A2204FA6D}"/>
                </a:ext>
              </a:extLst>
            </p:cNvPr>
            <p:cNvGrpSpPr/>
            <p:nvPr/>
          </p:nvGrpSpPr>
          <p:grpSpPr>
            <a:xfrm>
              <a:off x="4491356" y="2373389"/>
              <a:ext cx="1048708" cy="1048708"/>
              <a:chOff x="1268730" y="222199"/>
              <a:chExt cx="1206551" cy="1206551"/>
            </a:xfrm>
          </p:grpSpPr>
          <p:sp>
            <p:nvSpPr>
              <p:cNvPr id="3073" name="矩形 3072">
                <a:extLst>
                  <a:ext uri="{FF2B5EF4-FFF2-40B4-BE49-F238E27FC236}">
                    <a16:creationId xmlns:a16="http://schemas.microsoft.com/office/drawing/2014/main" id="{70C37278-5F8D-5159-06B1-084021AC363B}"/>
                  </a:ext>
                </a:extLst>
              </p:cNvPr>
              <p:cNvSpPr/>
              <p:nvPr/>
            </p:nvSpPr>
            <p:spPr>
              <a:xfrm>
                <a:off x="1268730" y="222199"/>
                <a:ext cx="1206551" cy="12065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##</a:t>
                </a:r>
                <a:endParaRPr kumimoji="1" lang="zh-CN" altLang="en-US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74" name="组合 3073">
                <a:extLst>
                  <a:ext uri="{FF2B5EF4-FFF2-40B4-BE49-F238E27FC236}">
                    <a16:creationId xmlns:a16="http://schemas.microsoft.com/office/drawing/2014/main" id="{9CA4021D-4858-E116-99E7-4F0B56D005C4}"/>
                  </a:ext>
                </a:extLst>
              </p:cNvPr>
              <p:cNvGrpSpPr/>
              <p:nvPr/>
            </p:nvGrpSpPr>
            <p:grpSpPr>
              <a:xfrm>
                <a:off x="1520140" y="475129"/>
                <a:ext cx="703731" cy="62753"/>
                <a:chOff x="1512794" y="475129"/>
                <a:chExt cx="703731" cy="62753"/>
              </a:xfrm>
            </p:grpSpPr>
            <p:sp>
              <p:nvSpPr>
                <p:cNvPr id="3083" name="椭圆 3082">
                  <a:extLst>
                    <a:ext uri="{FF2B5EF4-FFF2-40B4-BE49-F238E27FC236}">
                      <a16:creationId xmlns:a16="http://schemas.microsoft.com/office/drawing/2014/main" id="{928E164B-09EF-69D8-3530-C156159882F6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084" name="椭圆 3083">
                  <a:extLst>
                    <a:ext uri="{FF2B5EF4-FFF2-40B4-BE49-F238E27FC236}">
                      <a16:creationId xmlns:a16="http://schemas.microsoft.com/office/drawing/2014/main" id="{AC59A6BF-CA5F-17DA-77D6-9831F2F3C2AA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  <p:grpSp>
            <p:nvGrpSpPr>
              <p:cNvPr id="3075" name="组合 3074">
                <a:extLst>
                  <a:ext uri="{FF2B5EF4-FFF2-40B4-BE49-F238E27FC236}">
                    <a16:creationId xmlns:a16="http://schemas.microsoft.com/office/drawing/2014/main" id="{4D669104-FC12-2792-03BF-612A1FF8154C}"/>
                  </a:ext>
                </a:extLst>
              </p:cNvPr>
              <p:cNvGrpSpPr/>
              <p:nvPr/>
            </p:nvGrpSpPr>
            <p:grpSpPr>
              <a:xfrm>
                <a:off x="1520140" y="1090894"/>
                <a:ext cx="703731" cy="62753"/>
                <a:chOff x="1512794" y="475129"/>
                <a:chExt cx="703731" cy="62753"/>
              </a:xfrm>
            </p:grpSpPr>
            <p:sp>
              <p:nvSpPr>
                <p:cNvPr id="3081" name="椭圆 3080">
                  <a:extLst>
                    <a:ext uri="{FF2B5EF4-FFF2-40B4-BE49-F238E27FC236}">
                      <a16:creationId xmlns:a16="http://schemas.microsoft.com/office/drawing/2014/main" id="{C7E674F8-F501-6EF4-267F-9BB6EE28A14F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082" name="椭圆 3081">
                  <a:extLst>
                    <a:ext uri="{FF2B5EF4-FFF2-40B4-BE49-F238E27FC236}">
                      <a16:creationId xmlns:a16="http://schemas.microsoft.com/office/drawing/2014/main" id="{6D2B7D1F-6014-F2D7-F4ED-BC072C06F3C3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7E6B38A-DC1E-D1A8-905D-C5481D31DAF1}"/>
                </a:ext>
              </a:extLst>
            </p:cNvPr>
            <p:cNvGrpSpPr/>
            <p:nvPr/>
          </p:nvGrpSpPr>
          <p:grpSpPr>
            <a:xfrm>
              <a:off x="4899621" y="3061243"/>
              <a:ext cx="1048708" cy="1048709"/>
              <a:chOff x="5566183" y="1752458"/>
              <a:chExt cx="1048708" cy="1048709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C0499538-E8F7-5BD4-1BEA-20F0BAEE4E01}"/>
                  </a:ext>
                </a:extLst>
              </p:cNvPr>
              <p:cNvGrpSpPr/>
              <p:nvPr/>
            </p:nvGrpSpPr>
            <p:grpSpPr>
              <a:xfrm>
                <a:off x="5566183" y="1752458"/>
                <a:ext cx="1048708" cy="1048709"/>
                <a:chOff x="1268730" y="1613970"/>
                <a:chExt cx="1206551" cy="1206551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B991B7EE-EDC1-C0FA-D50B-1446334B8872}"/>
                    </a:ext>
                  </a:extLst>
                </p:cNvPr>
                <p:cNvSpPr/>
                <p:nvPr/>
              </p:nvSpPr>
              <p:spPr>
                <a:xfrm>
                  <a:off x="1268730" y="1613970"/>
                  <a:ext cx="1206551" cy="120655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26" name="十字形 25">
                  <a:extLst>
                    <a:ext uri="{FF2B5EF4-FFF2-40B4-BE49-F238E27FC236}">
                      <a16:creationId xmlns:a16="http://schemas.microsoft.com/office/drawing/2014/main" id="{516DFC8F-281B-2DF6-117D-B3CA1B3ED378}"/>
                    </a:ext>
                  </a:extLst>
                </p:cNvPr>
                <p:cNvSpPr/>
                <p:nvPr/>
              </p:nvSpPr>
              <p:spPr>
                <a:xfrm>
                  <a:off x="1798127" y="2131520"/>
                  <a:ext cx="174652" cy="174652"/>
                </a:xfrm>
                <a:prstGeom prst="plus">
                  <a:avLst>
                    <a:gd name="adj" fmla="val 48721"/>
                  </a:avLst>
                </a:prstGeom>
                <a:solidFill>
                  <a:schemeClr val="tx1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5B6303D4-7B19-9B43-362E-514715836F4B}"/>
                    </a:ext>
                  </a:extLst>
                </p:cNvPr>
                <p:cNvSpPr/>
                <p:nvPr/>
              </p:nvSpPr>
              <p:spPr>
                <a:xfrm>
                  <a:off x="2054856" y="2346782"/>
                  <a:ext cx="67182" cy="632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F72ADD9A-F68C-F426-2243-537BD07D5246}"/>
                    </a:ext>
                  </a:extLst>
                </p:cNvPr>
                <p:cNvSpPr/>
                <p:nvPr/>
              </p:nvSpPr>
              <p:spPr>
                <a:xfrm>
                  <a:off x="1349567" y="2362386"/>
                  <a:ext cx="61444" cy="578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A997E24-C83C-8C1C-3926-7CC7B7CC2834}"/>
                    </a:ext>
                  </a:extLst>
                </p:cNvPr>
                <p:cNvSpPr/>
                <p:nvPr/>
              </p:nvSpPr>
              <p:spPr>
                <a:xfrm>
                  <a:off x="2024130" y="1816126"/>
                  <a:ext cx="69333" cy="652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  <p:pic>
            <p:nvPicPr>
              <p:cNvPr id="3085" name="图片 3084">
                <a:extLst>
                  <a:ext uri="{FF2B5EF4-FFF2-40B4-BE49-F238E27FC236}">
                    <a16:creationId xmlns:a16="http://schemas.microsoft.com/office/drawing/2014/main" id="{17CA7041-6D8F-B401-4DBF-6064B54D5A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1457" t="6124" r="58843" b="75351"/>
              <a:stretch/>
            </p:blipFill>
            <p:spPr>
              <a:xfrm>
                <a:off x="6215925" y="1880168"/>
                <a:ext cx="254840" cy="285194"/>
              </a:xfrm>
              <a:prstGeom prst="rect">
                <a:avLst/>
              </a:prstGeom>
            </p:spPr>
          </p:pic>
          <p:pic>
            <p:nvPicPr>
              <p:cNvPr id="3086" name="图片 3085">
                <a:extLst>
                  <a:ext uri="{FF2B5EF4-FFF2-40B4-BE49-F238E27FC236}">
                    <a16:creationId xmlns:a16="http://schemas.microsoft.com/office/drawing/2014/main" id="{59213DAD-D403-42CB-AE12-3CD89905D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41113" t="81370" r="39853" b="1050"/>
              <a:stretch/>
            </p:blipFill>
            <p:spPr>
              <a:xfrm>
                <a:off x="5702891" y="1887449"/>
                <a:ext cx="246230" cy="270631"/>
              </a:xfrm>
              <a:prstGeom prst="rect">
                <a:avLst/>
              </a:prstGeom>
            </p:spPr>
          </p:pic>
          <p:pic>
            <p:nvPicPr>
              <p:cNvPr id="3094" name="图片 3093">
                <a:extLst>
                  <a:ext uri="{FF2B5EF4-FFF2-40B4-BE49-F238E27FC236}">
                    <a16:creationId xmlns:a16="http://schemas.microsoft.com/office/drawing/2014/main" id="{4F5EF234-6503-A0B4-E7EA-549EDA7DD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60294" t="80728" r="20672" b="1050"/>
              <a:stretch/>
            </p:blipFill>
            <p:spPr>
              <a:xfrm>
                <a:off x="5701042" y="2382696"/>
                <a:ext cx="246230" cy="280509"/>
              </a:xfrm>
              <a:prstGeom prst="rect">
                <a:avLst/>
              </a:prstGeom>
            </p:spPr>
          </p:pic>
          <p:pic>
            <p:nvPicPr>
              <p:cNvPr id="3095" name="图片 3094">
                <a:extLst>
                  <a:ext uri="{FF2B5EF4-FFF2-40B4-BE49-F238E27FC236}">
                    <a16:creationId xmlns:a16="http://schemas.microsoft.com/office/drawing/2014/main" id="{94E89756-749C-A2D3-BE39-3A6E7E3354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9328" t="81164" r="906" b="1050"/>
              <a:stretch/>
            </p:blipFill>
            <p:spPr>
              <a:xfrm>
                <a:off x="6215925" y="2389403"/>
                <a:ext cx="255701" cy="273801"/>
              </a:xfrm>
              <a:prstGeom prst="rect">
                <a:avLst/>
              </a:prstGeom>
            </p:spPr>
          </p:pic>
        </p:grpSp>
        <p:grpSp>
          <p:nvGrpSpPr>
            <p:cNvPr id="3099" name="组合 3098">
              <a:extLst>
                <a:ext uri="{FF2B5EF4-FFF2-40B4-BE49-F238E27FC236}">
                  <a16:creationId xmlns:a16="http://schemas.microsoft.com/office/drawing/2014/main" id="{7310A776-109C-90A6-2D98-519AE0A8339A}"/>
                </a:ext>
              </a:extLst>
            </p:cNvPr>
            <p:cNvGrpSpPr/>
            <p:nvPr/>
          </p:nvGrpSpPr>
          <p:grpSpPr>
            <a:xfrm>
              <a:off x="5520054" y="4035410"/>
              <a:ext cx="1048708" cy="1048709"/>
              <a:chOff x="1268730" y="1613970"/>
              <a:chExt cx="1206551" cy="1206551"/>
            </a:xfrm>
          </p:grpSpPr>
          <p:sp>
            <p:nvSpPr>
              <p:cNvPr id="3104" name="矩形 3103">
                <a:extLst>
                  <a:ext uri="{FF2B5EF4-FFF2-40B4-BE49-F238E27FC236}">
                    <a16:creationId xmlns:a16="http://schemas.microsoft.com/office/drawing/2014/main" id="{6F17159E-759A-C870-F1EE-BF7293BDFE49}"/>
                  </a:ext>
                </a:extLst>
              </p:cNvPr>
              <p:cNvSpPr/>
              <p:nvPr/>
            </p:nvSpPr>
            <p:spPr>
              <a:xfrm>
                <a:off x="1268730" y="1613970"/>
                <a:ext cx="1206551" cy="12065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106" name="矩形 3105">
                <a:extLst>
                  <a:ext uri="{FF2B5EF4-FFF2-40B4-BE49-F238E27FC236}">
                    <a16:creationId xmlns:a16="http://schemas.microsoft.com/office/drawing/2014/main" id="{7F7FA4BD-86AC-877F-4C9E-2B9C62C0AA1C}"/>
                  </a:ext>
                </a:extLst>
              </p:cNvPr>
              <p:cNvSpPr/>
              <p:nvPr/>
            </p:nvSpPr>
            <p:spPr>
              <a:xfrm>
                <a:off x="2054856" y="2346782"/>
                <a:ext cx="67182" cy="632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107" name="矩形 3106">
                <a:extLst>
                  <a:ext uri="{FF2B5EF4-FFF2-40B4-BE49-F238E27FC236}">
                    <a16:creationId xmlns:a16="http://schemas.microsoft.com/office/drawing/2014/main" id="{DD7A738B-4CEF-CCC6-3BF1-47DF9740FE31}"/>
                  </a:ext>
                </a:extLst>
              </p:cNvPr>
              <p:cNvSpPr/>
              <p:nvPr/>
            </p:nvSpPr>
            <p:spPr>
              <a:xfrm>
                <a:off x="1349567" y="2362386"/>
                <a:ext cx="61444" cy="578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108" name="矩形 3107">
                <a:extLst>
                  <a:ext uri="{FF2B5EF4-FFF2-40B4-BE49-F238E27FC236}">
                    <a16:creationId xmlns:a16="http://schemas.microsoft.com/office/drawing/2014/main" id="{266106BA-8353-640C-C2C0-DA335D9663AD}"/>
                  </a:ext>
                </a:extLst>
              </p:cNvPr>
              <p:cNvSpPr/>
              <p:nvPr/>
            </p:nvSpPr>
            <p:spPr>
              <a:xfrm>
                <a:off x="2024130" y="1816126"/>
                <a:ext cx="69333" cy="652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cxnSp>
          <p:nvCxnSpPr>
            <p:cNvPr id="3116" name="直线箭头连接符 3115">
              <a:extLst>
                <a:ext uri="{FF2B5EF4-FFF2-40B4-BE49-F238E27FC236}">
                  <a16:creationId xmlns:a16="http://schemas.microsoft.com/office/drawing/2014/main" id="{689CC6D5-467B-2D57-9FFB-965ECA2E7190}"/>
                </a:ext>
              </a:extLst>
            </p:cNvPr>
            <p:cNvCxnSpPr>
              <a:cxnSpLocks/>
              <a:stCxn id="3104" idx="2"/>
              <a:endCxn id="29" idx="0"/>
            </p:cNvCxnSpPr>
            <p:nvPr/>
          </p:nvCxnSpPr>
          <p:spPr>
            <a:xfrm flipH="1">
              <a:off x="4791571" y="5084119"/>
              <a:ext cx="1252837" cy="128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8" name="直线箭头连接符 3117">
              <a:extLst>
                <a:ext uri="{FF2B5EF4-FFF2-40B4-BE49-F238E27FC236}">
                  <a16:creationId xmlns:a16="http://schemas.microsoft.com/office/drawing/2014/main" id="{327E9BE1-0661-C46C-F98D-44ED44F9F75A}"/>
                </a:ext>
              </a:extLst>
            </p:cNvPr>
            <p:cNvCxnSpPr>
              <a:cxnSpLocks/>
              <a:stCxn id="3104" idx="2"/>
              <a:endCxn id="46" idx="0"/>
            </p:cNvCxnSpPr>
            <p:nvPr/>
          </p:nvCxnSpPr>
          <p:spPr>
            <a:xfrm>
              <a:off x="6044408" y="5084119"/>
              <a:ext cx="1303640" cy="128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1" name="文本框 3120">
              <a:extLst>
                <a:ext uri="{FF2B5EF4-FFF2-40B4-BE49-F238E27FC236}">
                  <a16:creationId xmlns:a16="http://schemas.microsoft.com/office/drawing/2014/main" id="{55E2699B-965B-CC22-0ADA-D1F78EDA6501}"/>
                </a:ext>
              </a:extLst>
            </p:cNvPr>
            <p:cNvSpPr txBox="1"/>
            <p:nvPr/>
          </p:nvSpPr>
          <p:spPr>
            <a:xfrm>
              <a:off x="5336580" y="1938638"/>
              <a:ext cx="8950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/>
                <a:t>33.4ms</a:t>
              </a:r>
              <a:endParaRPr kumimoji="1" lang="zh-CN" altLang="en-US" sz="1100" b="1" dirty="0"/>
            </a:p>
          </p:txBody>
        </p:sp>
        <p:sp>
          <p:nvSpPr>
            <p:cNvPr id="3122" name="文本框 3121">
              <a:extLst>
                <a:ext uri="{FF2B5EF4-FFF2-40B4-BE49-F238E27FC236}">
                  <a16:creationId xmlns:a16="http://schemas.microsoft.com/office/drawing/2014/main" id="{3D23234E-CB3A-4B58-649D-787A0E8396FC}"/>
                </a:ext>
              </a:extLst>
            </p:cNvPr>
            <p:cNvSpPr txBox="1"/>
            <p:nvPr/>
          </p:nvSpPr>
          <p:spPr>
            <a:xfrm>
              <a:off x="5773394" y="2631117"/>
              <a:ext cx="8950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/>
                <a:t>33.4ms</a:t>
              </a:r>
              <a:endParaRPr kumimoji="1" lang="zh-CN" altLang="en-US" sz="1100" b="1" dirty="0"/>
            </a:p>
          </p:txBody>
        </p:sp>
        <p:sp>
          <p:nvSpPr>
            <p:cNvPr id="3123" name="文本框 3122">
              <a:extLst>
                <a:ext uri="{FF2B5EF4-FFF2-40B4-BE49-F238E27FC236}">
                  <a16:creationId xmlns:a16="http://schemas.microsoft.com/office/drawing/2014/main" id="{2A72CD6B-DA5F-C8A7-6C49-413B70ADDBB2}"/>
                </a:ext>
              </a:extLst>
            </p:cNvPr>
            <p:cNvSpPr txBox="1"/>
            <p:nvPr/>
          </p:nvSpPr>
          <p:spPr>
            <a:xfrm>
              <a:off x="6154648" y="3338521"/>
              <a:ext cx="8281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/>
                <a:t>2000ms</a:t>
              </a:r>
              <a:endParaRPr kumimoji="1" lang="zh-CN" altLang="en-US" sz="1100" b="1" dirty="0"/>
            </a:p>
          </p:txBody>
        </p:sp>
        <p:sp>
          <p:nvSpPr>
            <p:cNvPr id="3124" name="文本框 3123">
              <a:extLst>
                <a:ext uri="{FF2B5EF4-FFF2-40B4-BE49-F238E27FC236}">
                  <a16:creationId xmlns:a16="http://schemas.microsoft.com/office/drawing/2014/main" id="{790D7BF8-0073-0D09-0371-A4D1BF14BA0C}"/>
                </a:ext>
              </a:extLst>
            </p:cNvPr>
            <p:cNvSpPr txBox="1"/>
            <p:nvPr/>
          </p:nvSpPr>
          <p:spPr>
            <a:xfrm>
              <a:off x="6668462" y="4372305"/>
              <a:ext cx="628600" cy="271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/>
                <a:t>500ms</a:t>
              </a:r>
              <a:endParaRPr kumimoji="1" lang="zh-CN" altLang="en-US" sz="1100" b="1" dirty="0"/>
            </a:p>
          </p:txBody>
        </p:sp>
        <p:cxnSp>
          <p:nvCxnSpPr>
            <p:cNvPr id="3126" name="肘形连接符 3125">
              <a:extLst>
                <a:ext uri="{FF2B5EF4-FFF2-40B4-BE49-F238E27FC236}">
                  <a16:creationId xmlns:a16="http://schemas.microsoft.com/office/drawing/2014/main" id="{04810232-AFF9-3017-C503-3D6C242236A0}"/>
                </a:ext>
              </a:extLst>
            </p:cNvPr>
            <p:cNvCxnSpPr>
              <a:cxnSpLocks/>
              <a:stCxn id="46" idx="2"/>
              <a:endCxn id="29" idx="2"/>
            </p:cNvCxnSpPr>
            <p:nvPr/>
          </p:nvCxnSpPr>
          <p:spPr>
            <a:xfrm rot="5400000">
              <a:off x="6069810" y="4983480"/>
              <a:ext cx="12700" cy="255647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081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C42D7-DE90-1446-9D6D-1F2E7D5A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44DA1E0-DFC7-D940-B777-EF63BA51A2F0}"/>
              </a:ext>
            </a:extLst>
          </p:cNvPr>
          <p:cNvGrpSpPr/>
          <p:nvPr/>
        </p:nvGrpSpPr>
        <p:grpSpPr>
          <a:xfrm>
            <a:off x="782273" y="309830"/>
            <a:ext cx="5289717" cy="6422747"/>
            <a:chOff x="3266564" y="309830"/>
            <a:chExt cx="5289717" cy="6422747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1239A333-96C4-D3B5-F0BC-35ACA86CA2DE}"/>
                </a:ext>
              </a:extLst>
            </p:cNvPr>
            <p:cNvGrpSpPr/>
            <p:nvPr/>
          </p:nvGrpSpPr>
          <p:grpSpPr>
            <a:xfrm>
              <a:off x="3266564" y="309830"/>
              <a:ext cx="1048708" cy="1048708"/>
              <a:chOff x="1268730" y="222199"/>
              <a:chExt cx="1206551" cy="120655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23324F2-D010-764B-56A3-8ECFE460C62B}"/>
                  </a:ext>
                </a:extLst>
              </p:cNvPr>
              <p:cNvSpPr/>
              <p:nvPr/>
            </p:nvSpPr>
            <p:spPr>
              <a:xfrm>
                <a:off x="1268730" y="222199"/>
                <a:ext cx="1206551" cy="12065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p:sp>
            <p:nvSpPr>
              <p:cNvPr id="9" name="十字形 8">
                <a:extLst>
                  <a:ext uri="{FF2B5EF4-FFF2-40B4-BE49-F238E27FC236}">
                    <a16:creationId xmlns:a16="http://schemas.microsoft.com/office/drawing/2014/main" id="{4B9726A0-6218-4EFF-BFB2-86D4A0B894ED}"/>
                  </a:ext>
                </a:extLst>
              </p:cNvPr>
              <p:cNvSpPr/>
              <p:nvPr/>
            </p:nvSpPr>
            <p:spPr>
              <a:xfrm>
                <a:off x="1798127" y="739749"/>
                <a:ext cx="174652" cy="174652"/>
              </a:xfrm>
              <a:prstGeom prst="plus">
                <a:avLst>
                  <a:gd name="adj" fmla="val 4872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3BF99E72-207E-AC39-19F0-F3F0AC23A3BF}"/>
                  </a:ext>
                </a:extLst>
              </p:cNvPr>
              <p:cNvGrpSpPr/>
              <p:nvPr/>
            </p:nvGrpSpPr>
            <p:grpSpPr>
              <a:xfrm>
                <a:off x="1520140" y="475129"/>
                <a:ext cx="703731" cy="62753"/>
                <a:chOff x="1512794" y="475129"/>
                <a:chExt cx="703731" cy="62753"/>
              </a:xfrm>
            </p:grpSpPr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5EC4E128-9887-707A-735E-013E0C3D531F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CC9634B1-BB1F-6204-6AD1-A7A0D41A39E5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65385257-B5C6-E39D-81A8-8BC8E2AEDDDD}"/>
                  </a:ext>
                </a:extLst>
              </p:cNvPr>
              <p:cNvGrpSpPr/>
              <p:nvPr/>
            </p:nvGrpSpPr>
            <p:grpSpPr>
              <a:xfrm>
                <a:off x="1520140" y="1090894"/>
                <a:ext cx="703731" cy="62753"/>
                <a:chOff x="1512794" y="475129"/>
                <a:chExt cx="703731" cy="62753"/>
              </a:xfrm>
            </p:grpSpPr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88DF88C7-1E44-578F-2B46-3A09C37A391D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F90B09A4-0799-08A2-A18F-C4FF9993BC1C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4DE31FA5-F557-7C83-ECD9-D3CDA147D0F4}"/>
                </a:ext>
              </a:extLst>
            </p:cNvPr>
            <p:cNvSpPr txBox="1"/>
            <p:nvPr/>
          </p:nvSpPr>
          <p:spPr>
            <a:xfrm>
              <a:off x="4444686" y="567948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/>
                <a:t>750-1250ms</a:t>
              </a:r>
              <a:endParaRPr kumimoji="1" lang="zh-CN" altLang="en-US" sz="1100" b="1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6B468BC-2F98-6088-6E82-96F94B6BD7C9}"/>
                </a:ext>
              </a:extLst>
            </p:cNvPr>
            <p:cNvSpPr txBox="1"/>
            <p:nvPr/>
          </p:nvSpPr>
          <p:spPr>
            <a:xfrm>
              <a:off x="4891454" y="1246159"/>
              <a:ext cx="7498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/>
                <a:t>100ms</a:t>
              </a:r>
              <a:endParaRPr kumimoji="1" lang="zh-CN" altLang="en-US" sz="1100" b="1" dirty="0"/>
            </a:p>
          </p:txBody>
        </p:sp>
        <p:grpSp>
          <p:nvGrpSpPr>
            <p:cNvPr id="3112" name="组合 3111">
              <a:extLst>
                <a:ext uri="{FF2B5EF4-FFF2-40B4-BE49-F238E27FC236}">
                  <a16:creationId xmlns:a16="http://schemas.microsoft.com/office/drawing/2014/main" id="{FE72F110-9B39-5E0C-004A-B2C10E009A83}"/>
                </a:ext>
              </a:extLst>
            </p:cNvPr>
            <p:cNvGrpSpPr/>
            <p:nvPr/>
          </p:nvGrpSpPr>
          <p:grpSpPr>
            <a:xfrm>
              <a:off x="6285596" y="5213010"/>
              <a:ext cx="2124904" cy="1048708"/>
              <a:chOff x="6361210" y="4191379"/>
              <a:chExt cx="2124904" cy="1048708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F70A859-F36E-B285-A713-4BA9422D1D33}"/>
                  </a:ext>
                </a:extLst>
              </p:cNvPr>
              <p:cNvSpPr/>
              <p:nvPr/>
            </p:nvSpPr>
            <p:spPr>
              <a:xfrm>
                <a:off x="6361210" y="4191379"/>
                <a:ext cx="2124904" cy="10487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EDBA61-06BD-F7DD-E25B-74B8EBEA09CF}"/>
                  </a:ext>
                </a:extLst>
              </p:cNvPr>
              <p:cNvSpPr txBox="1"/>
              <p:nvPr/>
            </p:nvSpPr>
            <p:spPr>
              <a:xfrm>
                <a:off x="6420022" y="4237805"/>
                <a:ext cx="20072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500" dirty="0"/>
                  <a:t>这是一个意外测试！</a:t>
                </a:r>
                <a:endParaRPr kumimoji="1" lang="en-US" altLang="zh-CN" sz="500" dirty="0"/>
              </a:p>
              <a:p>
                <a:pPr algn="ctr"/>
                <a:r>
                  <a:rPr kumimoji="1" lang="zh-CN" altLang="en-US" sz="500" dirty="0"/>
                  <a:t>请按对应的数字键（</a:t>
                </a:r>
                <a:r>
                  <a:rPr kumimoji="1" lang="en-US" altLang="zh-CN" sz="500" dirty="0"/>
                  <a:t>5~8</a:t>
                </a:r>
                <a:r>
                  <a:rPr kumimoji="1" lang="zh-CN" altLang="en-US" sz="500" dirty="0"/>
                  <a:t>）来报告刚才看到的是哪张“面孔”图片。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2B13FA3-7CF8-5A8A-2BE3-A0AEC4360DFB}"/>
                  </a:ext>
                </a:extLst>
              </p:cNvPr>
              <p:cNvSpPr txBox="1"/>
              <p:nvPr/>
            </p:nvSpPr>
            <p:spPr>
              <a:xfrm>
                <a:off x="6638258" y="481450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5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16FFF6C-7CB7-7EED-1E32-45491D2D8860}"/>
                  </a:ext>
                </a:extLst>
              </p:cNvPr>
              <p:cNvSpPr txBox="1"/>
              <p:nvPr/>
            </p:nvSpPr>
            <p:spPr>
              <a:xfrm>
                <a:off x="7058376" y="4814507"/>
                <a:ext cx="3064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/>
                  <a:t>6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BDE5488-799A-6EFC-43C5-4E9B8953C9C6}"/>
                  </a:ext>
                </a:extLst>
              </p:cNvPr>
              <p:cNvSpPr txBox="1"/>
              <p:nvPr/>
            </p:nvSpPr>
            <p:spPr>
              <a:xfrm>
                <a:off x="7494941" y="4814507"/>
                <a:ext cx="3064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/>
                  <a:t>7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8FC51DA-34CB-C0DA-E247-09BA6B52B9AF}"/>
                  </a:ext>
                </a:extLst>
              </p:cNvPr>
              <p:cNvSpPr txBox="1"/>
              <p:nvPr/>
            </p:nvSpPr>
            <p:spPr>
              <a:xfrm>
                <a:off x="7924105" y="4814507"/>
                <a:ext cx="3064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/>
                  <a:t>8</a:t>
                </a:r>
              </a:p>
            </p:txBody>
          </p: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0E3F8BB0-C829-72E7-62B1-0DA6F38A8542}"/>
                  </a:ext>
                </a:extLst>
              </p:cNvPr>
              <p:cNvGrpSpPr/>
              <p:nvPr/>
            </p:nvGrpSpPr>
            <p:grpSpPr>
              <a:xfrm>
                <a:off x="6659483" y="4502073"/>
                <a:ext cx="1521531" cy="285194"/>
                <a:chOff x="3520123" y="5294039"/>
                <a:chExt cx="6796277" cy="1273889"/>
              </a:xfrm>
            </p:grpSpPr>
            <p:pic>
              <p:nvPicPr>
                <p:cNvPr id="51" name="图片 50">
                  <a:extLst>
                    <a:ext uri="{FF2B5EF4-FFF2-40B4-BE49-F238E27FC236}">
                      <a16:creationId xmlns:a16="http://schemas.microsoft.com/office/drawing/2014/main" id="{3871BB9C-A9F4-0781-4432-835BA49408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21457" t="6124" r="58843" b="75351"/>
                <a:stretch/>
              </p:blipFill>
              <p:spPr>
                <a:xfrm>
                  <a:off x="3520123" y="5294039"/>
                  <a:ext cx="1138303" cy="1273889"/>
                </a:xfrm>
                <a:prstGeom prst="rect">
                  <a:avLst/>
                </a:prstGeom>
              </p:spPr>
            </p:pic>
            <p:pic>
              <p:nvPicPr>
                <p:cNvPr id="3076" name="图片 3075">
                  <a:extLst>
                    <a:ext uri="{FF2B5EF4-FFF2-40B4-BE49-F238E27FC236}">
                      <a16:creationId xmlns:a16="http://schemas.microsoft.com/office/drawing/2014/main" id="{5CA00769-C220-87F0-F1E8-866EE13613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t="1706" b="1706"/>
                <a:stretch/>
              </p:blipFill>
              <p:spPr>
                <a:xfrm>
                  <a:off x="5430470" y="5344576"/>
                  <a:ext cx="1099844" cy="1208839"/>
                </a:xfrm>
                <a:prstGeom prst="rect">
                  <a:avLst/>
                </a:prstGeom>
              </p:spPr>
            </p:pic>
            <p:pic>
              <p:nvPicPr>
                <p:cNvPr id="3079" name="图片 3078">
                  <a:extLst>
                    <a:ext uri="{FF2B5EF4-FFF2-40B4-BE49-F238E27FC236}">
                      <a16:creationId xmlns:a16="http://schemas.microsoft.com/office/drawing/2014/main" id="{4FE50DC9-DFA1-8D56-57D4-2B441F1389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l="56" r="56"/>
                <a:stretch/>
              </p:blipFill>
              <p:spPr>
                <a:xfrm>
                  <a:off x="7302358" y="5300453"/>
                  <a:ext cx="1099844" cy="1252962"/>
                </a:xfrm>
                <a:prstGeom prst="rect">
                  <a:avLst/>
                </a:prstGeom>
              </p:spPr>
            </p:pic>
            <p:pic>
              <p:nvPicPr>
                <p:cNvPr id="3080" name="图片 3079">
                  <a:extLst>
                    <a:ext uri="{FF2B5EF4-FFF2-40B4-BE49-F238E27FC236}">
                      <a16:creationId xmlns:a16="http://schemas.microsoft.com/office/drawing/2014/main" id="{AA50F7F2-E200-BF91-0417-D5BD489ACA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t="787" b="787"/>
                <a:stretch/>
              </p:blipFill>
              <p:spPr>
                <a:xfrm>
                  <a:off x="9174251" y="5330416"/>
                  <a:ext cx="1142149" cy="1222999"/>
                </a:xfrm>
                <a:prstGeom prst="rect">
                  <a:avLst/>
                </a:prstGeom>
              </p:spPr>
            </p:pic>
          </p:grp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F0E55B2-98E9-007F-B71D-44B1042742F5}"/>
                </a:ext>
              </a:extLst>
            </p:cNvPr>
            <p:cNvSpPr txBox="1"/>
            <p:nvPr/>
          </p:nvSpPr>
          <p:spPr>
            <a:xfrm>
              <a:off x="6778230" y="4863000"/>
              <a:ext cx="1778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Surprise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&amp;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control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trial</a:t>
              </a:r>
              <a:endParaRPr kumimoji="1" lang="zh-CN" altLang="en-US" sz="1200" b="1" dirty="0"/>
            </a:p>
          </p:txBody>
        </p:sp>
        <p:grpSp>
          <p:nvGrpSpPr>
            <p:cNvPr id="3111" name="组合 3110">
              <a:extLst>
                <a:ext uri="{FF2B5EF4-FFF2-40B4-BE49-F238E27FC236}">
                  <a16:creationId xmlns:a16="http://schemas.microsoft.com/office/drawing/2014/main" id="{EC7A8268-7C4A-8F7E-E5D0-784C778C5A68}"/>
                </a:ext>
              </a:extLst>
            </p:cNvPr>
            <p:cNvGrpSpPr/>
            <p:nvPr/>
          </p:nvGrpSpPr>
          <p:grpSpPr>
            <a:xfrm>
              <a:off x="3729119" y="5213010"/>
              <a:ext cx="2124904" cy="1048708"/>
              <a:chOff x="3698200" y="4191379"/>
              <a:chExt cx="2124904" cy="1048708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D7052C1-95DE-6A67-42D0-001C8CD79B3A}"/>
                  </a:ext>
                </a:extLst>
              </p:cNvPr>
              <p:cNvSpPr/>
              <p:nvPr/>
            </p:nvSpPr>
            <p:spPr>
              <a:xfrm>
                <a:off x="3698200" y="4191379"/>
                <a:ext cx="2124904" cy="10487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D336489-E0CF-E34E-38C6-E613B2BE5001}"/>
                  </a:ext>
                </a:extLst>
              </p:cNvPr>
              <p:cNvSpPr txBox="1"/>
              <p:nvPr/>
            </p:nvSpPr>
            <p:spPr>
              <a:xfrm>
                <a:off x="4261164" y="4237805"/>
                <a:ext cx="998991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500" dirty="0"/>
                  <a:t>请按键报告“消极面孔”的位置</a:t>
                </a:r>
                <a:endParaRPr kumimoji="1" lang="en-US" altLang="zh-CN" sz="500" dirty="0"/>
              </a:p>
            </p:txBody>
          </p:sp>
          <p:sp>
            <p:nvSpPr>
              <p:cNvPr id="31" name="十字形 30">
                <a:extLst>
                  <a:ext uri="{FF2B5EF4-FFF2-40B4-BE49-F238E27FC236}">
                    <a16:creationId xmlns:a16="http://schemas.microsoft.com/office/drawing/2014/main" id="{169C5130-0ACA-7EC3-D904-D4F26137B934}"/>
                  </a:ext>
                </a:extLst>
              </p:cNvPr>
              <p:cNvSpPr/>
              <p:nvPr/>
            </p:nvSpPr>
            <p:spPr>
              <a:xfrm>
                <a:off x="4692722" y="4715654"/>
                <a:ext cx="151804" cy="151804"/>
              </a:xfrm>
              <a:prstGeom prst="plus">
                <a:avLst>
                  <a:gd name="adj" fmla="val 48721"/>
                </a:avLst>
              </a:prstGeom>
              <a:solidFill>
                <a:schemeClr val="tx1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 b="1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611EFA9-A03E-D37C-958E-3E80BD2F3B2B}"/>
                  </a:ext>
                </a:extLst>
              </p:cNvPr>
              <p:cNvSpPr txBox="1"/>
              <p:nvPr/>
            </p:nvSpPr>
            <p:spPr>
              <a:xfrm>
                <a:off x="4322575" y="440065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1</a:t>
                </a:r>
                <a:endParaRPr kumimoji="1" lang="zh-CN" altLang="en-US" sz="1200" b="1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BA5381C-B4E9-0540-3F47-60203CCD124D}"/>
                  </a:ext>
                </a:extLst>
              </p:cNvPr>
              <p:cNvSpPr txBox="1"/>
              <p:nvPr/>
            </p:nvSpPr>
            <p:spPr>
              <a:xfrm>
                <a:off x="4929933" y="440065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2</a:t>
                </a:r>
                <a:endParaRPr kumimoji="1" lang="zh-CN" altLang="en-US" sz="1200" b="1" dirty="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F3936E3-2A3F-476A-7502-2F698ADAEA12}"/>
                  </a:ext>
                </a:extLst>
              </p:cNvPr>
              <p:cNvSpPr txBox="1"/>
              <p:nvPr/>
            </p:nvSpPr>
            <p:spPr>
              <a:xfrm>
                <a:off x="4322575" y="491425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3</a:t>
                </a:r>
                <a:endParaRPr kumimoji="1" lang="zh-CN" altLang="en-US" sz="1200" b="1" dirty="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2CAD392-0B87-A0A5-88D8-7CBF8905D191}"/>
                  </a:ext>
                </a:extLst>
              </p:cNvPr>
              <p:cNvSpPr txBox="1"/>
              <p:nvPr/>
            </p:nvSpPr>
            <p:spPr>
              <a:xfrm>
                <a:off x="4929933" y="491425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4</a:t>
                </a:r>
                <a:endParaRPr kumimoji="1" lang="zh-CN" altLang="en-US" sz="1200" b="1" dirty="0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1C12FD3-F944-D647-3D99-BCA3CFF7CE67}"/>
                </a:ext>
              </a:extLst>
            </p:cNvPr>
            <p:cNvSpPr txBox="1"/>
            <p:nvPr/>
          </p:nvSpPr>
          <p:spPr>
            <a:xfrm>
              <a:off x="3856545" y="4863000"/>
              <a:ext cx="13580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Pre-surprise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trial</a:t>
              </a:r>
              <a:endParaRPr kumimoji="1" lang="zh-CN" altLang="en-US" sz="1200" b="1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34B9733-2EAD-60DB-CBB7-F9CC0417BED3}"/>
                </a:ext>
              </a:extLst>
            </p:cNvPr>
            <p:cNvSpPr txBox="1"/>
            <p:nvPr/>
          </p:nvSpPr>
          <p:spPr>
            <a:xfrm>
              <a:off x="3822447" y="6455578"/>
              <a:ext cx="1950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Location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Task</a:t>
              </a:r>
              <a:endParaRPr kumimoji="1" lang="zh-CN" altLang="en-US" sz="1200" b="1" dirty="0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4B1776-C350-6DD9-8F8D-309440A3686F}"/>
                </a:ext>
              </a:extLst>
            </p:cNvPr>
            <p:cNvGrpSpPr/>
            <p:nvPr/>
          </p:nvGrpSpPr>
          <p:grpSpPr>
            <a:xfrm>
              <a:off x="3674828" y="997683"/>
              <a:ext cx="1048708" cy="1048708"/>
              <a:chOff x="1268730" y="222199"/>
              <a:chExt cx="1206551" cy="1206551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DBA304A-27CE-F282-40C5-AEC0E103F3DF}"/>
                  </a:ext>
                </a:extLst>
              </p:cNvPr>
              <p:cNvSpPr/>
              <p:nvPr/>
            </p:nvSpPr>
            <p:spPr>
              <a:xfrm>
                <a:off x="1268730" y="222199"/>
                <a:ext cx="1206551" cy="12065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##</a:t>
                </a:r>
                <a:endParaRPr kumimoji="1" lang="zh-CN" altLang="en-US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34751C34-888F-1E89-848A-0FEC6ED9F82D}"/>
                  </a:ext>
                </a:extLst>
              </p:cNvPr>
              <p:cNvGrpSpPr/>
              <p:nvPr/>
            </p:nvGrpSpPr>
            <p:grpSpPr>
              <a:xfrm>
                <a:off x="1520140" y="475129"/>
                <a:ext cx="703731" cy="62753"/>
                <a:chOff x="1512794" y="475129"/>
                <a:chExt cx="703731" cy="62753"/>
              </a:xfrm>
            </p:grpSpPr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855E9190-AC69-08C8-7B38-6603C94A0696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64A8916E-EE77-DFDB-64B8-84DF05578364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D007EB4-A801-525A-1A34-B55BA3161B75}"/>
                  </a:ext>
                </a:extLst>
              </p:cNvPr>
              <p:cNvGrpSpPr/>
              <p:nvPr/>
            </p:nvGrpSpPr>
            <p:grpSpPr>
              <a:xfrm>
                <a:off x="1520140" y="1090894"/>
                <a:ext cx="703731" cy="62753"/>
                <a:chOff x="1512794" y="475129"/>
                <a:chExt cx="703731" cy="62753"/>
              </a:xfrm>
            </p:grpSpPr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286FF606-A332-C351-14FC-DB8E179FF335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0E65CDD7-68B7-99A8-A3D3-7CD0FDDDAD41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B2CB8E2-1602-59EB-9F5D-3E93F613321E}"/>
                </a:ext>
              </a:extLst>
            </p:cNvPr>
            <p:cNvGrpSpPr/>
            <p:nvPr/>
          </p:nvGrpSpPr>
          <p:grpSpPr>
            <a:xfrm>
              <a:off x="4083092" y="1685536"/>
              <a:ext cx="1048708" cy="1048708"/>
              <a:chOff x="1268730" y="222199"/>
              <a:chExt cx="1206551" cy="1206551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FE75353-8D1B-343E-6818-993415A7B8DD}"/>
                  </a:ext>
                </a:extLst>
              </p:cNvPr>
              <p:cNvSpPr/>
              <p:nvPr/>
            </p:nvSpPr>
            <p:spPr>
              <a:xfrm>
                <a:off x="1268730" y="222199"/>
                <a:ext cx="1206551" cy="12065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</a:rPr>
                  <a:t> 身份</a:t>
                </a:r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8DD7116F-B529-DCE3-9C37-A699D84161E8}"/>
                  </a:ext>
                </a:extLst>
              </p:cNvPr>
              <p:cNvGrpSpPr/>
              <p:nvPr/>
            </p:nvGrpSpPr>
            <p:grpSpPr>
              <a:xfrm>
                <a:off x="1520140" y="475129"/>
                <a:ext cx="703731" cy="62753"/>
                <a:chOff x="1512794" y="475129"/>
                <a:chExt cx="703731" cy="62753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297F1871-666C-2309-9462-D068D5A586EA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F649E27B-B3FF-58C6-1FDF-13EC5F62FEDB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7202CAA-F9BD-03DF-A2F5-09E1ADD70B0D}"/>
                  </a:ext>
                </a:extLst>
              </p:cNvPr>
              <p:cNvGrpSpPr/>
              <p:nvPr/>
            </p:nvGrpSpPr>
            <p:grpSpPr>
              <a:xfrm>
                <a:off x="1520140" y="1090894"/>
                <a:ext cx="703731" cy="62753"/>
                <a:chOff x="1512794" y="475129"/>
                <a:chExt cx="703731" cy="62753"/>
              </a:xfrm>
            </p:grpSpPr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1C4C61CD-B19E-2469-0DAD-77DB80B2177B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1ABCF6E4-4AB2-9743-BAAA-F72F2F8B8E7D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</p:grpSp>
        <p:grpSp>
          <p:nvGrpSpPr>
            <p:cNvPr id="3072" name="组合 3071">
              <a:extLst>
                <a:ext uri="{FF2B5EF4-FFF2-40B4-BE49-F238E27FC236}">
                  <a16:creationId xmlns:a16="http://schemas.microsoft.com/office/drawing/2014/main" id="{B104475C-4E5D-FEE8-015F-78C1C9DB9767}"/>
                </a:ext>
              </a:extLst>
            </p:cNvPr>
            <p:cNvGrpSpPr/>
            <p:nvPr/>
          </p:nvGrpSpPr>
          <p:grpSpPr>
            <a:xfrm>
              <a:off x="4491356" y="2373389"/>
              <a:ext cx="1048708" cy="1048708"/>
              <a:chOff x="1268730" y="222199"/>
              <a:chExt cx="1206551" cy="1206551"/>
            </a:xfrm>
          </p:grpSpPr>
          <p:sp>
            <p:nvSpPr>
              <p:cNvPr id="3073" name="矩形 3072">
                <a:extLst>
                  <a:ext uri="{FF2B5EF4-FFF2-40B4-BE49-F238E27FC236}">
                    <a16:creationId xmlns:a16="http://schemas.microsoft.com/office/drawing/2014/main" id="{D0B403A1-690E-F1D1-D47E-80A0D7EC1C94}"/>
                  </a:ext>
                </a:extLst>
              </p:cNvPr>
              <p:cNvSpPr/>
              <p:nvPr/>
            </p:nvSpPr>
            <p:spPr>
              <a:xfrm>
                <a:off x="1268730" y="222199"/>
                <a:ext cx="1206551" cy="12065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##</a:t>
                </a:r>
                <a:endParaRPr kumimoji="1" lang="zh-CN" altLang="en-US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74" name="组合 3073">
                <a:extLst>
                  <a:ext uri="{FF2B5EF4-FFF2-40B4-BE49-F238E27FC236}">
                    <a16:creationId xmlns:a16="http://schemas.microsoft.com/office/drawing/2014/main" id="{49897218-8612-A54B-EC27-6EF56009A832}"/>
                  </a:ext>
                </a:extLst>
              </p:cNvPr>
              <p:cNvGrpSpPr/>
              <p:nvPr/>
            </p:nvGrpSpPr>
            <p:grpSpPr>
              <a:xfrm>
                <a:off x="1520140" y="475129"/>
                <a:ext cx="703731" cy="62753"/>
                <a:chOff x="1512794" y="475129"/>
                <a:chExt cx="703731" cy="62753"/>
              </a:xfrm>
            </p:grpSpPr>
            <p:sp>
              <p:nvSpPr>
                <p:cNvPr id="3083" name="椭圆 3082">
                  <a:extLst>
                    <a:ext uri="{FF2B5EF4-FFF2-40B4-BE49-F238E27FC236}">
                      <a16:creationId xmlns:a16="http://schemas.microsoft.com/office/drawing/2014/main" id="{CBA85529-498B-955A-9123-3B0D7ACE729D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084" name="椭圆 3083">
                  <a:extLst>
                    <a:ext uri="{FF2B5EF4-FFF2-40B4-BE49-F238E27FC236}">
                      <a16:creationId xmlns:a16="http://schemas.microsoft.com/office/drawing/2014/main" id="{6A12328B-5265-836C-F2A4-ECBCE3B2AF47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  <p:grpSp>
            <p:nvGrpSpPr>
              <p:cNvPr id="3075" name="组合 3074">
                <a:extLst>
                  <a:ext uri="{FF2B5EF4-FFF2-40B4-BE49-F238E27FC236}">
                    <a16:creationId xmlns:a16="http://schemas.microsoft.com/office/drawing/2014/main" id="{982909D2-EB3D-3A1C-6A20-083D5FBF1B5D}"/>
                  </a:ext>
                </a:extLst>
              </p:cNvPr>
              <p:cNvGrpSpPr/>
              <p:nvPr/>
            </p:nvGrpSpPr>
            <p:grpSpPr>
              <a:xfrm>
                <a:off x="1520140" y="1090894"/>
                <a:ext cx="703731" cy="62753"/>
                <a:chOff x="1512794" y="475129"/>
                <a:chExt cx="703731" cy="62753"/>
              </a:xfrm>
            </p:grpSpPr>
            <p:sp>
              <p:nvSpPr>
                <p:cNvPr id="3081" name="椭圆 3080">
                  <a:extLst>
                    <a:ext uri="{FF2B5EF4-FFF2-40B4-BE49-F238E27FC236}">
                      <a16:creationId xmlns:a16="http://schemas.microsoft.com/office/drawing/2014/main" id="{114B179B-4651-2A03-C462-928A970FEC4E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082" name="椭圆 3081">
                  <a:extLst>
                    <a:ext uri="{FF2B5EF4-FFF2-40B4-BE49-F238E27FC236}">
                      <a16:creationId xmlns:a16="http://schemas.microsoft.com/office/drawing/2014/main" id="{4C59D83F-9D87-32EC-4C53-19390CA72CC3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CA3E624-AD8D-F225-D5ED-E9F1982C4F8B}"/>
                </a:ext>
              </a:extLst>
            </p:cNvPr>
            <p:cNvGrpSpPr/>
            <p:nvPr/>
          </p:nvGrpSpPr>
          <p:grpSpPr>
            <a:xfrm>
              <a:off x="4899621" y="3061243"/>
              <a:ext cx="1048708" cy="1048709"/>
              <a:chOff x="5566183" y="1752458"/>
              <a:chExt cx="1048708" cy="1048709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368F2E7F-2B4F-49E5-2874-F6DF376FC0EB}"/>
                  </a:ext>
                </a:extLst>
              </p:cNvPr>
              <p:cNvGrpSpPr/>
              <p:nvPr/>
            </p:nvGrpSpPr>
            <p:grpSpPr>
              <a:xfrm>
                <a:off x="5566183" y="1752458"/>
                <a:ext cx="1048708" cy="1048709"/>
                <a:chOff x="1268730" y="1613970"/>
                <a:chExt cx="1206551" cy="1206551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3FB9B63-E284-6240-1FEF-4EDA77B26CA0}"/>
                    </a:ext>
                  </a:extLst>
                </p:cNvPr>
                <p:cNvSpPr/>
                <p:nvPr/>
              </p:nvSpPr>
              <p:spPr>
                <a:xfrm>
                  <a:off x="1268730" y="1613970"/>
                  <a:ext cx="1206551" cy="120655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26" name="十字形 25">
                  <a:extLst>
                    <a:ext uri="{FF2B5EF4-FFF2-40B4-BE49-F238E27FC236}">
                      <a16:creationId xmlns:a16="http://schemas.microsoft.com/office/drawing/2014/main" id="{3E5BD5B5-68D3-18FD-1326-33026082A2A8}"/>
                    </a:ext>
                  </a:extLst>
                </p:cNvPr>
                <p:cNvSpPr/>
                <p:nvPr/>
              </p:nvSpPr>
              <p:spPr>
                <a:xfrm>
                  <a:off x="1798127" y="2131520"/>
                  <a:ext cx="174652" cy="174652"/>
                </a:xfrm>
                <a:prstGeom prst="plus">
                  <a:avLst>
                    <a:gd name="adj" fmla="val 48721"/>
                  </a:avLst>
                </a:prstGeom>
                <a:solidFill>
                  <a:schemeClr val="tx1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62C0E4B2-3476-E444-E0CC-EEC2B1A47B30}"/>
                    </a:ext>
                  </a:extLst>
                </p:cNvPr>
                <p:cNvSpPr/>
                <p:nvPr/>
              </p:nvSpPr>
              <p:spPr>
                <a:xfrm>
                  <a:off x="2054856" y="2346782"/>
                  <a:ext cx="67182" cy="632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5919A6B-5AE8-050A-D4D2-AD4537D8EC8C}"/>
                    </a:ext>
                  </a:extLst>
                </p:cNvPr>
                <p:cNvSpPr/>
                <p:nvPr/>
              </p:nvSpPr>
              <p:spPr>
                <a:xfrm>
                  <a:off x="1349567" y="2362386"/>
                  <a:ext cx="61444" cy="578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F461F06-33E6-1CB1-EBDB-196212F68459}"/>
                    </a:ext>
                  </a:extLst>
                </p:cNvPr>
                <p:cNvSpPr/>
                <p:nvPr/>
              </p:nvSpPr>
              <p:spPr>
                <a:xfrm>
                  <a:off x="2024130" y="1816126"/>
                  <a:ext cx="69333" cy="652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  <p:pic>
            <p:nvPicPr>
              <p:cNvPr id="3085" name="图片 3084">
                <a:extLst>
                  <a:ext uri="{FF2B5EF4-FFF2-40B4-BE49-F238E27FC236}">
                    <a16:creationId xmlns:a16="http://schemas.microsoft.com/office/drawing/2014/main" id="{B8E317EE-85B3-8027-FF88-D892392626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1457" t="6124" r="58843" b="75351"/>
              <a:stretch/>
            </p:blipFill>
            <p:spPr>
              <a:xfrm>
                <a:off x="6215925" y="1880168"/>
                <a:ext cx="254840" cy="285194"/>
              </a:xfrm>
              <a:prstGeom prst="rect">
                <a:avLst/>
              </a:prstGeom>
            </p:spPr>
          </p:pic>
          <p:pic>
            <p:nvPicPr>
              <p:cNvPr id="3086" name="图片 3085">
                <a:extLst>
                  <a:ext uri="{FF2B5EF4-FFF2-40B4-BE49-F238E27FC236}">
                    <a16:creationId xmlns:a16="http://schemas.microsoft.com/office/drawing/2014/main" id="{3C7AE86C-40D7-1D7D-1E2B-64BE49D034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41113" t="81370" r="39853" b="1050"/>
              <a:stretch/>
            </p:blipFill>
            <p:spPr>
              <a:xfrm>
                <a:off x="5702891" y="1887449"/>
                <a:ext cx="246230" cy="270631"/>
              </a:xfrm>
              <a:prstGeom prst="rect">
                <a:avLst/>
              </a:prstGeom>
            </p:spPr>
          </p:pic>
          <p:pic>
            <p:nvPicPr>
              <p:cNvPr id="3094" name="图片 3093">
                <a:extLst>
                  <a:ext uri="{FF2B5EF4-FFF2-40B4-BE49-F238E27FC236}">
                    <a16:creationId xmlns:a16="http://schemas.microsoft.com/office/drawing/2014/main" id="{BC477993-5448-C329-C4D8-14D689EBD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60294" t="80728" r="20672" b="1050"/>
              <a:stretch/>
            </p:blipFill>
            <p:spPr>
              <a:xfrm>
                <a:off x="5701042" y="2382696"/>
                <a:ext cx="246230" cy="280509"/>
              </a:xfrm>
              <a:prstGeom prst="rect">
                <a:avLst/>
              </a:prstGeom>
            </p:spPr>
          </p:pic>
          <p:pic>
            <p:nvPicPr>
              <p:cNvPr id="3095" name="图片 3094">
                <a:extLst>
                  <a:ext uri="{FF2B5EF4-FFF2-40B4-BE49-F238E27FC236}">
                    <a16:creationId xmlns:a16="http://schemas.microsoft.com/office/drawing/2014/main" id="{4D2ABC76-4C52-169C-6575-361486664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9328" t="81164" r="906" b="1050"/>
              <a:stretch/>
            </p:blipFill>
            <p:spPr>
              <a:xfrm>
                <a:off x="6215925" y="2389403"/>
                <a:ext cx="255701" cy="273801"/>
              </a:xfrm>
              <a:prstGeom prst="rect">
                <a:avLst/>
              </a:prstGeom>
            </p:spPr>
          </p:pic>
        </p:grpSp>
        <p:grpSp>
          <p:nvGrpSpPr>
            <p:cNvPr id="3099" name="组合 3098">
              <a:extLst>
                <a:ext uri="{FF2B5EF4-FFF2-40B4-BE49-F238E27FC236}">
                  <a16:creationId xmlns:a16="http://schemas.microsoft.com/office/drawing/2014/main" id="{F0547BAE-4CFB-335E-19EC-9E979E99B5C6}"/>
                </a:ext>
              </a:extLst>
            </p:cNvPr>
            <p:cNvGrpSpPr/>
            <p:nvPr/>
          </p:nvGrpSpPr>
          <p:grpSpPr>
            <a:xfrm>
              <a:off x="5520054" y="4035410"/>
              <a:ext cx="1048708" cy="1048709"/>
              <a:chOff x="1268730" y="1613970"/>
              <a:chExt cx="1206551" cy="1206551"/>
            </a:xfrm>
          </p:grpSpPr>
          <p:sp>
            <p:nvSpPr>
              <p:cNvPr id="3104" name="矩形 3103">
                <a:extLst>
                  <a:ext uri="{FF2B5EF4-FFF2-40B4-BE49-F238E27FC236}">
                    <a16:creationId xmlns:a16="http://schemas.microsoft.com/office/drawing/2014/main" id="{0E48C4F3-F6C1-9433-E333-0764FDF9F549}"/>
                  </a:ext>
                </a:extLst>
              </p:cNvPr>
              <p:cNvSpPr/>
              <p:nvPr/>
            </p:nvSpPr>
            <p:spPr>
              <a:xfrm>
                <a:off x="1268730" y="1613970"/>
                <a:ext cx="1206551" cy="12065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106" name="矩形 3105">
                <a:extLst>
                  <a:ext uri="{FF2B5EF4-FFF2-40B4-BE49-F238E27FC236}">
                    <a16:creationId xmlns:a16="http://schemas.microsoft.com/office/drawing/2014/main" id="{EF69A535-5BE7-6538-9900-6174C5EBB1B1}"/>
                  </a:ext>
                </a:extLst>
              </p:cNvPr>
              <p:cNvSpPr/>
              <p:nvPr/>
            </p:nvSpPr>
            <p:spPr>
              <a:xfrm>
                <a:off x="2054856" y="2346782"/>
                <a:ext cx="67182" cy="632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107" name="矩形 3106">
                <a:extLst>
                  <a:ext uri="{FF2B5EF4-FFF2-40B4-BE49-F238E27FC236}">
                    <a16:creationId xmlns:a16="http://schemas.microsoft.com/office/drawing/2014/main" id="{162CD08D-6AFE-B2BF-7286-5ADEB01C3ECA}"/>
                  </a:ext>
                </a:extLst>
              </p:cNvPr>
              <p:cNvSpPr/>
              <p:nvPr/>
            </p:nvSpPr>
            <p:spPr>
              <a:xfrm>
                <a:off x="1349567" y="2362386"/>
                <a:ext cx="61444" cy="578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108" name="矩形 3107">
                <a:extLst>
                  <a:ext uri="{FF2B5EF4-FFF2-40B4-BE49-F238E27FC236}">
                    <a16:creationId xmlns:a16="http://schemas.microsoft.com/office/drawing/2014/main" id="{C53A8106-F295-B2F6-18C5-B83187912CC1}"/>
                  </a:ext>
                </a:extLst>
              </p:cNvPr>
              <p:cNvSpPr/>
              <p:nvPr/>
            </p:nvSpPr>
            <p:spPr>
              <a:xfrm>
                <a:off x="2024130" y="1816126"/>
                <a:ext cx="69333" cy="652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cxnSp>
          <p:nvCxnSpPr>
            <p:cNvPr id="3116" name="直线箭头连接符 3115">
              <a:extLst>
                <a:ext uri="{FF2B5EF4-FFF2-40B4-BE49-F238E27FC236}">
                  <a16:creationId xmlns:a16="http://schemas.microsoft.com/office/drawing/2014/main" id="{66626BF1-E99E-FBDE-9E7E-EB4E7CC3A43F}"/>
                </a:ext>
              </a:extLst>
            </p:cNvPr>
            <p:cNvCxnSpPr>
              <a:cxnSpLocks/>
              <a:stCxn id="3104" idx="2"/>
              <a:endCxn id="29" idx="0"/>
            </p:cNvCxnSpPr>
            <p:nvPr/>
          </p:nvCxnSpPr>
          <p:spPr>
            <a:xfrm flipH="1">
              <a:off x="4791571" y="5084119"/>
              <a:ext cx="1252837" cy="128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8" name="直线箭头连接符 3117">
              <a:extLst>
                <a:ext uri="{FF2B5EF4-FFF2-40B4-BE49-F238E27FC236}">
                  <a16:creationId xmlns:a16="http://schemas.microsoft.com/office/drawing/2014/main" id="{3B7BCC8F-97A8-376B-DF76-18F4147378AD}"/>
                </a:ext>
              </a:extLst>
            </p:cNvPr>
            <p:cNvCxnSpPr>
              <a:cxnSpLocks/>
              <a:stCxn id="3104" idx="2"/>
              <a:endCxn id="46" idx="0"/>
            </p:cNvCxnSpPr>
            <p:nvPr/>
          </p:nvCxnSpPr>
          <p:spPr>
            <a:xfrm>
              <a:off x="6044408" y="5084119"/>
              <a:ext cx="1303640" cy="128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1" name="文本框 3120">
              <a:extLst>
                <a:ext uri="{FF2B5EF4-FFF2-40B4-BE49-F238E27FC236}">
                  <a16:creationId xmlns:a16="http://schemas.microsoft.com/office/drawing/2014/main" id="{59135875-A970-4B5F-E0F4-56EBC8F71895}"/>
                </a:ext>
              </a:extLst>
            </p:cNvPr>
            <p:cNvSpPr txBox="1"/>
            <p:nvPr/>
          </p:nvSpPr>
          <p:spPr>
            <a:xfrm>
              <a:off x="5336580" y="1938638"/>
              <a:ext cx="8950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/>
                <a:t>33.4ms</a:t>
              </a:r>
              <a:endParaRPr kumimoji="1" lang="zh-CN" altLang="en-US" sz="1100" b="1" dirty="0"/>
            </a:p>
          </p:txBody>
        </p:sp>
        <p:sp>
          <p:nvSpPr>
            <p:cNvPr id="3122" name="文本框 3121">
              <a:extLst>
                <a:ext uri="{FF2B5EF4-FFF2-40B4-BE49-F238E27FC236}">
                  <a16:creationId xmlns:a16="http://schemas.microsoft.com/office/drawing/2014/main" id="{78E44DD8-85B9-A46E-45E2-FBBB1135FD08}"/>
                </a:ext>
              </a:extLst>
            </p:cNvPr>
            <p:cNvSpPr txBox="1"/>
            <p:nvPr/>
          </p:nvSpPr>
          <p:spPr>
            <a:xfrm>
              <a:off x="5773394" y="2631117"/>
              <a:ext cx="8950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/>
                <a:t>33.4ms</a:t>
              </a:r>
              <a:endParaRPr kumimoji="1" lang="zh-CN" altLang="en-US" sz="1100" b="1" dirty="0"/>
            </a:p>
          </p:txBody>
        </p:sp>
        <p:sp>
          <p:nvSpPr>
            <p:cNvPr id="3123" name="文本框 3122">
              <a:extLst>
                <a:ext uri="{FF2B5EF4-FFF2-40B4-BE49-F238E27FC236}">
                  <a16:creationId xmlns:a16="http://schemas.microsoft.com/office/drawing/2014/main" id="{70C969D2-8FCF-0B40-476C-4D841345A373}"/>
                </a:ext>
              </a:extLst>
            </p:cNvPr>
            <p:cNvSpPr txBox="1"/>
            <p:nvPr/>
          </p:nvSpPr>
          <p:spPr>
            <a:xfrm>
              <a:off x="6154648" y="3338521"/>
              <a:ext cx="8281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/>
                <a:t>2000ms</a:t>
              </a:r>
              <a:endParaRPr kumimoji="1" lang="zh-CN" altLang="en-US" sz="1100" b="1" dirty="0"/>
            </a:p>
          </p:txBody>
        </p:sp>
        <p:sp>
          <p:nvSpPr>
            <p:cNvPr id="3124" name="文本框 3123">
              <a:extLst>
                <a:ext uri="{FF2B5EF4-FFF2-40B4-BE49-F238E27FC236}">
                  <a16:creationId xmlns:a16="http://schemas.microsoft.com/office/drawing/2014/main" id="{2922BC2F-A9B2-6FF1-F0AF-83B053B564BC}"/>
                </a:ext>
              </a:extLst>
            </p:cNvPr>
            <p:cNvSpPr txBox="1"/>
            <p:nvPr/>
          </p:nvSpPr>
          <p:spPr>
            <a:xfrm>
              <a:off x="6668462" y="4372305"/>
              <a:ext cx="628600" cy="271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/>
                <a:t>500ms</a:t>
              </a:r>
              <a:endParaRPr kumimoji="1" lang="zh-CN" altLang="en-US" sz="1100" b="1" dirty="0"/>
            </a:p>
          </p:txBody>
        </p:sp>
        <p:cxnSp>
          <p:nvCxnSpPr>
            <p:cNvPr id="3126" name="肘形连接符 3125">
              <a:extLst>
                <a:ext uri="{FF2B5EF4-FFF2-40B4-BE49-F238E27FC236}">
                  <a16:creationId xmlns:a16="http://schemas.microsoft.com/office/drawing/2014/main" id="{B84C201E-8F0F-88B2-C991-B97F4733BEB0}"/>
                </a:ext>
              </a:extLst>
            </p:cNvPr>
            <p:cNvCxnSpPr>
              <a:cxnSpLocks/>
              <a:stCxn id="46" idx="2"/>
              <a:endCxn id="29" idx="2"/>
            </p:cNvCxnSpPr>
            <p:nvPr/>
          </p:nvCxnSpPr>
          <p:spPr>
            <a:xfrm rot="5400000">
              <a:off x="6069810" y="4983480"/>
              <a:ext cx="12700" cy="255647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56F5B51-7CBE-25AC-80A8-57493A46E269}"/>
                </a:ext>
              </a:extLst>
            </p:cNvPr>
            <p:cNvSpPr txBox="1"/>
            <p:nvPr/>
          </p:nvSpPr>
          <p:spPr>
            <a:xfrm>
              <a:off x="6378925" y="6455578"/>
              <a:ext cx="1950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Identification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Task</a:t>
              </a:r>
              <a:endParaRPr kumimoji="1" lang="zh-CN" altLang="en-US" sz="1200" b="1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3342FC7-817F-9031-6652-488EFE5059B9}"/>
              </a:ext>
            </a:extLst>
          </p:cNvPr>
          <p:cNvSpPr txBox="1"/>
          <p:nvPr/>
        </p:nvSpPr>
        <p:spPr>
          <a:xfrm>
            <a:off x="146413" y="20881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endParaRPr kumimoji="1" lang="zh-CN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2594A0-DEC7-45CA-914B-9768445B2A2D}"/>
              </a:ext>
            </a:extLst>
          </p:cNvPr>
          <p:cNvSpPr txBox="1"/>
          <p:nvPr/>
        </p:nvSpPr>
        <p:spPr>
          <a:xfrm>
            <a:off x="5890252" y="208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  <a:endParaRPr kumimoji="1" lang="zh-CN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96" name="矩形 3095">
            <a:extLst>
              <a:ext uri="{FF2B5EF4-FFF2-40B4-BE49-F238E27FC236}">
                <a16:creationId xmlns:a16="http://schemas.microsoft.com/office/drawing/2014/main" id="{334FDB65-FB35-7372-0837-CDBA8C776A9B}"/>
              </a:ext>
            </a:extLst>
          </p:cNvPr>
          <p:cNvSpPr/>
          <p:nvPr/>
        </p:nvSpPr>
        <p:spPr>
          <a:xfrm>
            <a:off x="10362961" y="1366144"/>
            <a:ext cx="545292" cy="5452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endParaRPr kumimoji="1" lang="zh-CN" altLang="en-US" sz="20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129" name="文本框 3128">
            <a:extLst>
              <a:ext uri="{FF2B5EF4-FFF2-40B4-BE49-F238E27FC236}">
                <a16:creationId xmlns:a16="http://schemas.microsoft.com/office/drawing/2014/main" id="{E6FE569F-51DD-13E1-F770-CFBA058B64D5}"/>
              </a:ext>
            </a:extLst>
          </p:cNvPr>
          <p:cNvSpPr txBox="1"/>
          <p:nvPr/>
        </p:nvSpPr>
        <p:spPr>
          <a:xfrm>
            <a:off x="11038245" y="1443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29th</a:t>
            </a:r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131" name="矩形 3130">
            <a:extLst>
              <a:ext uri="{FF2B5EF4-FFF2-40B4-BE49-F238E27FC236}">
                <a16:creationId xmlns:a16="http://schemas.microsoft.com/office/drawing/2014/main" id="{B0703FBD-D206-6F03-B584-B1D99B665238}"/>
              </a:ext>
            </a:extLst>
          </p:cNvPr>
          <p:cNvSpPr/>
          <p:nvPr/>
        </p:nvSpPr>
        <p:spPr>
          <a:xfrm>
            <a:off x="10362961" y="2439506"/>
            <a:ext cx="545292" cy="5452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</a:t>
            </a:r>
            <a:endParaRPr kumimoji="1" lang="zh-CN" altLang="en-US" sz="20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132" name="文本框 3131">
            <a:extLst>
              <a:ext uri="{FF2B5EF4-FFF2-40B4-BE49-F238E27FC236}">
                <a16:creationId xmlns:a16="http://schemas.microsoft.com/office/drawing/2014/main" id="{541A1AD1-9DDE-52D9-11D0-E55E20668EC1}"/>
              </a:ext>
            </a:extLst>
          </p:cNvPr>
          <p:cNvSpPr txBox="1"/>
          <p:nvPr/>
        </p:nvSpPr>
        <p:spPr>
          <a:xfrm>
            <a:off x="11038245" y="2517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30th</a:t>
            </a:r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133" name="矩形 3132">
            <a:extLst>
              <a:ext uri="{FF2B5EF4-FFF2-40B4-BE49-F238E27FC236}">
                <a16:creationId xmlns:a16="http://schemas.microsoft.com/office/drawing/2014/main" id="{DA5E8FC2-9AB3-A695-F638-D08DFEE46780}"/>
              </a:ext>
            </a:extLst>
          </p:cNvPr>
          <p:cNvSpPr/>
          <p:nvPr/>
        </p:nvSpPr>
        <p:spPr>
          <a:xfrm>
            <a:off x="10362961" y="3512868"/>
            <a:ext cx="545292" cy="5452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</a:t>
            </a:r>
            <a:endParaRPr kumimoji="1" lang="zh-CN" altLang="en-US" sz="20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134" name="文本框 3133">
            <a:extLst>
              <a:ext uri="{FF2B5EF4-FFF2-40B4-BE49-F238E27FC236}">
                <a16:creationId xmlns:a16="http://schemas.microsoft.com/office/drawing/2014/main" id="{98ECC4D4-3A1E-B0EC-8548-7C275447A956}"/>
              </a:ext>
            </a:extLst>
          </p:cNvPr>
          <p:cNvSpPr txBox="1"/>
          <p:nvPr/>
        </p:nvSpPr>
        <p:spPr>
          <a:xfrm>
            <a:off x="11038245" y="35905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31st</a:t>
            </a:r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135" name="矩形 3134">
            <a:extLst>
              <a:ext uri="{FF2B5EF4-FFF2-40B4-BE49-F238E27FC236}">
                <a16:creationId xmlns:a16="http://schemas.microsoft.com/office/drawing/2014/main" id="{EC9EA385-0093-3510-1ABE-B0AC8190C880}"/>
              </a:ext>
            </a:extLst>
          </p:cNvPr>
          <p:cNvSpPr/>
          <p:nvPr/>
        </p:nvSpPr>
        <p:spPr>
          <a:xfrm>
            <a:off x="10362961" y="4586230"/>
            <a:ext cx="545292" cy="5452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</a:t>
            </a:r>
            <a:endParaRPr kumimoji="1" lang="zh-CN" altLang="en-US" sz="20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136" name="文本框 3135">
            <a:extLst>
              <a:ext uri="{FF2B5EF4-FFF2-40B4-BE49-F238E27FC236}">
                <a16:creationId xmlns:a16="http://schemas.microsoft.com/office/drawing/2014/main" id="{41A56A1C-38A4-9988-759C-DD5C4877C3AA}"/>
              </a:ext>
            </a:extLst>
          </p:cNvPr>
          <p:cNvSpPr txBox="1"/>
          <p:nvPr/>
        </p:nvSpPr>
        <p:spPr>
          <a:xfrm>
            <a:off x="11038245" y="4663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32nd</a:t>
            </a:r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3151" name="直线箭头连接符 3150">
            <a:extLst>
              <a:ext uri="{FF2B5EF4-FFF2-40B4-BE49-F238E27FC236}">
                <a16:creationId xmlns:a16="http://schemas.microsoft.com/office/drawing/2014/main" id="{F15B359E-6CA0-4E61-586A-A513914C8D1B}"/>
              </a:ext>
            </a:extLst>
          </p:cNvPr>
          <p:cNvCxnSpPr>
            <a:cxnSpLocks/>
            <a:stCxn id="3096" idx="2"/>
            <a:endCxn id="3131" idx="0"/>
          </p:cNvCxnSpPr>
          <p:nvPr/>
        </p:nvCxnSpPr>
        <p:spPr>
          <a:xfrm>
            <a:off x="10635607" y="1911436"/>
            <a:ext cx="0" cy="5280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4" name="直线箭头连接符 3153">
            <a:extLst>
              <a:ext uri="{FF2B5EF4-FFF2-40B4-BE49-F238E27FC236}">
                <a16:creationId xmlns:a16="http://schemas.microsoft.com/office/drawing/2014/main" id="{85282B54-6E8C-0984-1AC3-2AF6E36588A7}"/>
              </a:ext>
            </a:extLst>
          </p:cNvPr>
          <p:cNvCxnSpPr>
            <a:cxnSpLocks/>
            <a:stCxn id="3131" idx="2"/>
            <a:endCxn id="3133" idx="0"/>
          </p:cNvCxnSpPr>
          <p:nvPr/>
        </p:nvCxnSpPr>
        <p:spPr>
          <a:xfrm>
            <a:off x="10635607" y="2984798"/>
            <a:ext cx="0" cy="5280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8" name="直线箭头连接符 3157">
            <a:extLst>
              <a:ext uri="{FF2B5EF4-FFF2-40B4-BE49-F238E27FC236}">
                <a16:creationId xmlns:a16="http://schemas.microsoft.com/office/drawing/2014/main" id="{F74E53CC-C36D-9277-2AC8-88C87C69A78D}"/>
              </a:ext>
            </a:extLst>
          </p:cNvPr>
          <p:cNvCxnSpPr>
            <a:cxnSpLocks/>
          </p:cNvCxnSpPr>
          <p:nvPr/>
        </p:nvCxnSpPr>
        <p:spPr>
          <a:xfrm>
            <a:off x="10635607" y="4058160"/>
            <a:ext cx="0" cy="5280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9" name="圆角矩形 3158">
            <a:extLst>
              <a:ext uri="{FF2B5EF4-FFF2-40B4-BE49-F238E27FC236}">
                <a16:creationId xmlns:a16="http://schemas.microsoft.com/office/drawing/2014/main" id="{6034E58A-F1E6-D544-AF94-DB02ACA5DBBF}"/>
              </a:ext>
            </a:extLst>
          </p:cNvPr>
          <p:cNvSpPr/>
          <p:nvPr/>
        </p:nvSpPr>
        <p:spPr>
          <a:xfrm>
            <a:off x="10109196" y="634121"/>
            <a:ext cx="1694093" cy="5218787"/>
          </a:xfrm>
          <a:prstGeom prst="roundRect">
            <a:avLst>
              <a:gd name="adj" fmla="val 3818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168" name="组合 3167">
            <a:extLst>
              <a:ext uri="{FF2B5EF4-FFF2-40B4-BE49-F238E27FC236}">
                <a16:creationId xmlns:a16="http://schemas.microsoft.com/office/drawing/2014/main" id="{18C58828-46CC-1349-2E4E-50F7CB7E4D46}"/>
              </a:ext>
            </a:extLst>
          </p:cNvPr>
          <p:cNvGrpSpPr/>
          <p:nvPr/>
        </p:nvGrpSpPr>
        <p:grpSpPr>
          <a:xfrm>
            <a:off x="6605049" y="315818"/>
            <a:ext cx="2844969" cy="1346230"/>
            <a:chOff x="6605049" y="315818"/>
            <a:chExt cx="2844969" cy="1346230"/>
          </a:xfrm>
        </p:grpSpPr>
        <p:grpSp>
          <p:nvGrpSpPr>
            <p:cNvPr id="3149" name="组合 3148">
              <a:extLst>
                <a:ext uri="{FF2B5EF4-FFF2-40B4-BE49-F238E27FC236}">
                  <a16:creationId xmlns:a16="http://schemas.microsoft.com/office/drawing/2014/main" id="{12170B8A-DF11-489F-CAE1-26A2991D426C}"/>
                </a:ext>
              </a:extLst>
            </p:cNvPr>
            <p:cNvGrpSpPr/>
            <p:nvPr/>
          </p:nvGrpSpPr>
          <p:grpSpPr>
            <a:xfrm>
              <a:off x="6605049" y="315818"/>
              <a:ext cx="2844969" cy="1045311"/>
              <a:chOff x="6605049" y="315818"/>
              <a:chExt cx="2844969" cy="1045311"/>
            </a:xfrm>
          </p:grpSpPr>
          <p:grpSp>
            <p:nvGrpSpPr>
              <p:cNvPr id="3109" name="组合 3108">
                <a:extLst>
                  <a:ext uri="{FF2B5EF4-FFF2-40B4-BE49-F238E27FC236}">
                    <a16:creationId xmlns:a16="http://schemas.microsoft.com/office/drawing/2014/main" id="{22914884-7F63-4DD1-66FC-6E0BAA905E97}"/>
                  </a:ext>
                </a:extLst>
              </p:cNvPr>
              <p:cNvGrpSpPr/>
              <p:nvPr/>
            </p:nvGrpSpPr>
            <p:grpSpPr>
              <a:xfrm>
                <a:off x="6605049" y="315818"/>
                <a:ext cx="2844969" cy="545292"/>
                <a:chOff x="6605049" y="2220536"/>
                <a:chExt cx="2844969" cy="545292"/>
              </a:xfrm>
            </p:grpSpPr>
            <p:sp>
              <p:nvSpPr>
                <p:cNvPr id="3097" name="矩形 3096">
                  <a:extLst>
                    <a:ext uri="{FF2B5EF4-FFF2-40B4-BE49-F238E27FC236}">
                      <a16:creationId xmlns:a16="http://schemas.microsoft.com/office/drawing/2014/main" id="{A7E7E09D-7457-0CEB-3D7B-DEAC5F540F12}"/>
                    </a:ext>
                  </a:extLst>
                </p:cNvPr>
                <p:cNvSpPr/>
                <p:nvPr/>
              </p:nvSpPr>
              <p:spPr>
                <a:xfrm>
                  <a:off x="6605049" y="2220536"/>
                  <a:ext cx="545292" cy="5452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P</a:t>
                  </a:r>
                  <a:endParaRPr kumimoji="1" lang="zh-CN" altLang="en-US" sz="2000" b="1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  <p:sp>
              <p:nvSpPr>
                <p:cNvPr id="3098" name="矩形 3097">
                  <a:extLst>
                    <a:ext uri="{FF2B5EF4-FFF2-40B4-BE49-F238E27FC236}">
                      <a16:creationId xmlns:a16="http://schemas.microsoft.com/office/drawing/2014/main" id="{9059C038-95A2-DB97-B5B8-695B4F13F6DC}"/>
                    </a:ext>
                  </a:extLst>
                </p:cNvPr>
                <p:cNvSpPr/>
                <p:nvPr/>
              </p:nvSpPr>
              <p:spPr>
                <a:xfrm>
                  <a:off x="8904726" y="2220536"/>
                  <a:ext cx="545292" cy="5452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P</a:t>
                  </a:r>
                  <a:endParaRPr kumimoji="1" lang="zh-CN" altLang="en-US" sz="2000" b="1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  <p:sp>
              <p:nvSpPr>
                <p:cNvPr id="3100" name="矩形 3099">
                  <a:extLst>
                    <a:ext uri="{FF2B5EF4-FFF2-40B4-BE49-F238E27FC236}">
                      <a16:creationId xmlns:a16="http://schemas.microsoft.com/office/drawing/2014/main" id="{E4072806-A1AB-7330-9193-BDBBD8828465}"/>
                    </a:ext>
                  </a:extLst>
                </p:cNvPr>
                <p:cNvSpPr/>
                <p:nvPr/>
              </p:nvSpPr>
              <p:spPr>
                <a:xfrm>
                  <a:off x="7754887" y="2220536"/>
                  <a:ext cx="545292" cy="5452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P</a:t>
                  </a:r>
                  <a:endParaRPr kumimoji="1" lang="zh-CN" altLang="en-US" sz="2000" b="1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  <p:sp>
              <p:nvSpPr>
                <p:cNvPr id="3101" name="文本框 3100">
                  <a:extLst>
                    <a:ext uri="{FF2B5EF4-FFF2-40B4-BE49-F238E27FC236}">
                      <a16:creationId xmlns:a16="http://schemas.microsoft.com/office/drawing/2014/main" id="{023D7DB8-7F06-3B4A-8CED-B901C3086135}"/>
                    </a:ext>
                  </a:extLst>
                </p:cNvPr>
                <p:cNvSpPr txBox="1"/>
                <p:nvPr/>
              </p:nvSpPr>
              <p:spPr>
                <a:xfrm>
                  <a:off x="7274316" y="2323905"/>
                  <a:ext cx="4497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b="1" dirty="0"/>
                    <a:t>…</a:t>
                  </a:r>
                  <a:endParaRPr kumimoji="1" lang="zh-CN" altLang="en-US" sz="1600" b="1" dirty="0"/>
                </a:p>
              </p:txBody>
            </p:sp>
            <p:sp>
              <p:nvSpPr>
                <p:cNvPr id="3102" name="文本框 3101">
                  <a:extLst>
                    <a:ext uri="{FF2B5EF4-FFF2-40B4-BE49-F238E27FC236}">
                      <a16:creationId xmlns:a16="http://schemas.microsoft.com/office/drawing/2014/main" id="{D1A4F46A-64A7-D211-782F-626BC39192E2}"/>
                    </a:ext>
                  </a:extLst>
                </p:cNvPr>
                <p:cNvSpPr txBox="1"/>
                <p:nvPr/>
              </p:nvSpPr>
              <p:spPr>
                <a:xfrm>
                  <a:off x="8454953" y="2323905"/>
                  <a:ext cx="4497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b="1" dirty="0"/>
                    <a:t>…</a:t>
                  </a:r>
                  <a:endParaRPr kumimoji="1" lang="zh-CN" altLang="en-US" sz="1600" b="1" dirty="0"/>
                </a:p>
              </p:txBody>
            </p:sp>
          </p:grpSp>
          <p:sp>
            <p:nvSpPr>
              <p:cNvPr id="3103" name="文本框 3102">
                <a:extLst>
                  <a:ext uri="{FF2B5EF4-FFF2-40B4-BE49-F238E27FC236}">
                    <a16:creationId xmlns:a16="http://schemas.microsoft.com/office/drawing/2014/main" id="{12F5EB07-08B3-99DA-6DBF-DDB7130705EF}"/>
                  </a:ext>
                </a:extLst>
              </p:cNvPr>
              <p:cNvSpPr txBox="1"/>
              <p:nvPr/>
            </p:nvSpPr>
            <p:spPr>
              <a:xfrm>
                <a:off x="7706030" y="1084130"/>
                <a:ext cx="7360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200" b="1" dirty="0"/>
                  <a:t>28 trials</a:t>
                </a:r>
                <a:endParaRPr kumimoji="1" lang="zh-CN" altLang="en-US" sz="1200" b="1" dirty="0"/>
              </a:p>
            </p:txBody>
          </p:sp>
          <p:sp>
            <p:nvSpPr>
              <p:cNvPr id="3105" name="右大括号 3104">
                <a:extLst>
                  <a:ext uri="{FF2B5EF4-FFF2-40B4-BE49-F238E27FC236}">
                    <a16:creationId xmlns:a16="http://schemas.microsoft.com/office/drawing/2014/main" id="{AC283ABB-D541-E96A-0A77-53F210B1E741}"/>
                  </a:ext>
                </a:extLst>
              </p:cNvPr>
              <p:cNvSpPr/>
              <p:nvPr/>
            </p:nvSpPr>
            <p:spPr>
              <a:xfrm rot="5400000">
                <a:off x="7935257" y="-294026"/>
                <a:ext cx="184552" cy="2653064"/>
              </a:xfrm>
              <a:prstGeom prst="rightBrace">
                <a:avLst>
                  <a:gd name="adj1" fmla="val 55192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b="1"/>
              </a:p>
            </p:txBody>
          </p:sp>
        </p:grpSp>
        <p:sp>
          <p:nvSpPr>
            <p:cNvPr id="3161" name="文本框 3160">
              <a:extLst>
                <a:ext uri="{FF2B5EF4-FFF2-40B4-BE49-F238E27FC236}">
                  <a16:creationId xmlns:a16="http://schemas.microsoft.com/office/drawing/2014/main" id="{733841D4-B70D-CEAC-A080-EFA7DB1319BA}"/>
                </a:ext>
              </a:extLst>
            </p:cNvPr>
            <p:cNvSpPr txBox="1"/>
            <p:nvPr/>
          </p:nvSpPr>
          <p:spPr>
            <a:xfrm>
              <a:off x="6805693" y="1323494"/>
              <a:ext cx="24436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i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from-begin-to-end priming</a:t>
              </a:r>
              <a:r>
                <a:rPr lang="zh-CN" altLang="zh-CN" sz="1600" dirty="0">
                  <a:effectLst/>
                </a:rPr>
                <a:t> </a:t>
              </a:r>
              <a:endParaRPr kumimoji="1" lang="zh-CN" altLang="en-US" sz="1600" dirty="0"/>
            </a:p>
          </p:txBody>
        </p:sp>
      </p:grpSp>
      <p:grpSp>
        <p:nvGrpSpPr>
          <p:cNvPr id="3167" name="组合 3166">
            <a:extLst>
              <a:ext uri="{FF2B5EF4-FFF2-40B4-BE49-F238E27FC236}">
                <a16:creationId xmlns:a16="http://schemas.microsoft.com/office/drawing/2014/main" id="{A41E4213-1B32-EE19-A9E4-08B2FCFB7883}"/>
              </a:ext>
            </a:extLst>
          </p:cNvPr>
          <p:cNvGrpSpPr/>
          <p:nvPr/>
        </p:nvGrpSpPr>
        <p:grpSpPr>
          <a:xfrm>
            <a:off x="6605050" y="1991534"/>
            <a:ext cx="2987411" cy="1366641"/>
            <a:chOff x="6605050" y="1818649"/>
            <a:chExt cx="2987411" cy="1366641"/>
          </a:xfrm>
        </p:grpSpPr>
        <p:grpSp>
          <p:nvGrpSpPr>
            <p:cNvPr id="3148" name="组合 3147">
              <a:extLst>
                <a:ext uri="{FF2B5EF4-FFF2-40B4-BE49-F238E27FC236}">
                  <a16:creationId xmlns:a16="http://schemas.microsoft.com/office/drawing/2014/main" id="{C5654540-1261-766F-CE14-011A94FA2632}"/>
                </a:ext>
              </a:extLst>
            </p:cNvPr>
            <p:cNvGrpSpPr/>
            <p:nvPr/>
          </p:nvGrpSpPr>
          <p:grpSpPr>
            <a:xfrm>
              <a:off x="6605050" y="1818649"/>
              <a:ext cx="2987411" cy="1087222"/>
              <a:chOff x="6605050" y="1788226"/>
              <a:chExt cx="2987411" cy="1087222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B3E6AEE-7FAD-DD19-079E-F09DE7A9742E}"/>
                  </a:ext>
                </a:extLst>
              </p:cNvPr>
              <p:cNvSpPr/>
              <p:nvPr/>
            </p:nvSpPr>
            <p:spPr>
              <a:xfrm>
                <a:off x="7366986" y="1927602"/>
                <a:ext cx="545292" cy="5452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NP</a:t>
                </a:r>
                <a:endParaRPr kumimoji="1" lang="zh-CN" altLang="en-US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F7A3794-8A09-1CC7-9472-D3DB62D7FED8}"/>
                  </a:ext>
                </a:extLst>
              </p:cNvPr>
              <p:cNvSpPr/>
              <p:nvPr/>
            </p:nvSpPr>
            <p:spPr>
              <a:xfrm>
                <a:off x="8445933" y="1927602"/>
                <a:ext cx="545292" cy="5452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NP</a:t>
                </a:r>
                <a:endParaRPr kumimoji="1" lang="zh-CN" altLang="en-US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9039517-D47B-1B12-7559-1D6E548A0793}"/>
                  </a:ext>
                </a:extLst>
              </p:cNvPr>
              <p:cNvSpPr txBox="1"/>
              <p:nvPr/>
            </p:nvSpPr>
            <p:spPr>
              <a:xfrm>
                <a:off x="8042423" y="2036536"/>
                <a:ext cx="3188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/>
                  <a:t>…</a:t>
                </a:r>
                <a:endParaRPr kumimoji="1" lang="zh-CN" altLang="en-US" sz="1600" b="1" dirty="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CE4F4D09-F754-39A8-ED7A-2F4BA907C686}"/>
                  </a:ext>
                </a:extLst>
              </p:cNvPr>
              <p:cNvSpPr/>
              <p:nvPr/>
            </p:nvSpPr>
            <p:spPr>
              <a:xfrm>
                <a:off x="6691549" y="1927602"/>
                <a:ext cx="545292" cy="5452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b="1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P</a:t>
                </a:r>
                <a:endParaRPr kumimoji="1" lang="zh-CN" altLang="en-US" sz="2000" b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3077" name="文本框 3076">
                <a:extLst>
                  <a:ext uri="{FF2B5EF4-FFF2-40B4-BE49-F238E27FC236}">
                    <a16:creationId xmlns:a16="http://schemas.microsoft.com/office/drawing/2014/main" id="{CAEF8921-D473-52CD-1973-959BAA4356E2}"/>
                  </a:ext>
                </a:extLst>
              </p:cNvPr>
              <p:cNvSpPr txBox="1"/>
              <p:nvPr/>
            </p:nvSpPr>
            <p:spPr>
              <a:xfrm>
                <a:off x="7853534" y="2597766"/>
                <a:ext cx="651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200" b="1" dirty="0"/>
                  <a:t>6 trials</a:t>
                </a:r>
                <a:endParaRPr kumimoji="1" lang="zh-CN" altLang="en-US" sz="1200" b="1" dirty="0"/>
              </a:p>
            </p:txBody>
          </p:sp>
          <p:sp>
            <p:nvSpPr>
              <p:cNvPr id="3087" name="右大括号 3086">
                <a:extLst>
                  <a:ext uri="{FF2B5EF4-FFF2-40B4-BE49-F238E27FC236}">
                    <a16:creationId xmlns:a16="http://schemas.microsoft.com/office/drawing/2014/main" id="{05BFFDAA-4503-EAB3-A701-5C23B6E9A5A7}"/>
                  </a:ext>
                </a:extLst>
              </p:cNvPr>
              <p:cNvSpPr/>
              <p:nvPr/>
            </p:nvSpPr>
            <p:spPr>
              <a:xfrm rot="5400000">
                <a:off x="8122916" y="1908119"/>
                <a:ext cx="112378" cy="1357108"/>
              </a:xfrm>
              <a:prstGeom prst="rightBrace">
                <a:avLst>
                  <a:gd name="adj1" fmla="val 55192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b="1"/>
              </a:p>
            </p:txBody>
          </p:sp>
          <p:sp>
            <p:nvSpPr>
              <p:cNvPr id="3088" name="文本框 3087">
                <a:extLst>
                  <a:ext uri="{FF2B5EF4-FFF2-40B4-BE49-F238E27FC236}">
                    <a16:creationId xmlns:a16="http://schemas.microsoft.com/office/drawing/2014/main" id="{2C580000-0197-BB84-2E66-00EA0E0B729D}"/>
                  </a:ext>
                </a:extLst>
              </p:cNvPr>
              <p:cNvSpPr txBox="1"/>
              <p:nvPr/>
            </p:nvSpPr>
            <p:spPr>
              <a:xfrm>
                <a:off x="6671486" y="2598449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200" b="1" dirty="0"/>
                  <a:t>1 trial</a:t>
                </a:r>
                <a:endParaRPr kumimoji="1" lang="zh-CN" altLang="en-US" sz="1200" b="1" dirty="0"/>
              </a:p>
            </p:txBody>
          </p:sp>
          <p:sp>
            <p:nvSpPr>
              <p:cNvPr id="3089" name="双中括号 3088">
                <a:extLst>
                  <a:ext uri="{FF2B5EF4-FFF2-40B4-BE49-F238E27FC236}">
                    <a16:creationId xmlns:a16="http://schemas.microsoft.com/office/drawing/2014/main" id="{D8A5E3E0-45CB-0B80-7CAF-FC9C4CADDE03}"/>
                  </a:ext>
                </a:extLst>
              </p:cNvPr>
              <p:cNvSpPr/>
              <p:nvPr/>
            </p:nvSpPr>
            <p:spPr>
              <a:xfrm>
                <a:off x="6605050" y="1788226"/>
                <a:ext cx="2473408" cy="824044"/>
              </a:xfrm>
              <a:prstGeom prst="bracketPair">
                <a:avLst>
                  <a:gd name="adj" fmla="val 617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0" name="文本框 3089">
                    <a:extLst>
                      <a:ext uri="{FF2B5EF4-FFF2-40B4-BE49-F238E27FC236}">
                        <a16:creationId xmlns:a16="http://schemas.microsoft.com/office/drawing/2014/main" id="{357B5C34-00E5-81F7-B544-66E52F0F01BA}"/>
                      </a:ext>
                    </a:extLst>
                  </p:cNvPr>
                  <p:cNvSpPr txBox="1"/>
                  <p:nvPr/>
                </p:nvSpPr>
                <p:spPr>
                  <a:xfrm>
                    <a:off x="9143300" y="2036536"/>
                    <a:ext cx="44916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1" lang="en-US" altLang="zh-CN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kumimoji="1" lang="en-US" altLang="zh-CN" sz="1600" b="1" dirty="0"/>
                      <a:t>4</a:t>
                    </a:r>
                    <a:endParaRPr kumimoji="1" lang="zh-CN" altLang="en-US" sz="1600" b="1" dirty="0"/>
                  </a:p>
                </p:txBody>
              </p:sp>
            </mc:Choice>
            <mc:Fallback xmlns="">
              <p:sp>
                <p:nvSpPr>
                  <p:cNvPr id="3090" name="文本框 3089">
                    <a:extLst>
                      <a:ext uri="{FF2B5EF4-FFF2-40B4-BE49-F238E27FC236}">
                        <a16:creationId xmlns:a16="http://schemas.microsoft.com/office/drawing/2014/main" id="{357B5C34-00E5-81F7-B544-66E52F0F01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3300" y="2036536"/>
                    <a:ext cx="449161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3571" r="-5556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62" name="文本框 3161">
              <a:extLst>
                <a:ext uri="{FF2B5EF4-FFF2-40B4-BE49-F238E27FC236}">
                  <a16:creationId xmlns:a16="http://schemas.microsoft.com/office/drawing/2014/main" id="{38BDB4CF-ABAF-5772-AFA1-BBB15F15C86E}"/>
                </a:ext>
              </a:extLst>
            </p:cNvPr>
            <p:cNvSpPr txBox="1"/>
            <p:nvPr/>
          </p:nvSpPr>
          <p:spPr>
            <a:xfrm>
              <a:off x="7075192" y="2846736"/>
              <a:ext cx="19046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i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intermittent priming</a:t>
              </a:r>
              <a:r>
                <a:rPr lang="zh-CN" altLang="zh-CN" sz="1600" dirty="0">
                  <a:effectLst/>
                </a:rPr>
                <a:t> </a:t>
              </a:r>
              <a:endParaRPr kumimoji="1" lang="zh-CN" altLang="en-US" sz="1600" dirty="0"/>
            </a:p>
          </p:txBody>
        </p:sp>
      </p:grpSp>
      <p:grpSp>
        <p:nvGrpSpPr>
          <p:cNvPr id="3166" name="组合 3165">
            <a:extLst>
              <a:ext uri="{FF2B5EF4-FFF2-40B4-BE49-F238E27FC236}">
                <a16:creationId xmlns:a16="http://schemas.microsoft.com/office/drawing/2014/main" id="{85A823DC-579F-7CCF-F126-82CE1BDE13D0}"/>
              </a:ext>
            </a:extLst>
          </p:cNvPr>
          <p:cNvGrpSpPr/>
          <p:nvPr/>
        </p:nvGrpSpPr>
        <p:grpSpPr>
          <a:xfrm>
            <a:off x="6605049" y="3687661"/>
            <a:ext cx="2844969" cy="1304735"/>
            <a:chOff x="6605049" y="3412819"/>
            <a:chExt cx="2844969" cy="1304735"/>
          </a:xfrm>
        </p:grpSpPr>
        <p:grpSp>
          <p:nvGrpSpPr>
            <p:cNvPr id="3147" name="组合 3146">
              <a:extLst>
                <a:ext uri="{FF2B5EF4-FFF2-40B4-BE49-F238E27FC236}">
                  <a16:creationId xmlns:a16="http://schemas.microsoft.com/office/drawing/2014/main" id="{D0D8E3F2-3055-881B-2472-3EB0B1E819E5}"/>
                </a:ext>
              </a:extLst>
            </p:cNvPr>
            <p:cNvGrpSpPr/>
            <p:nvPr/>
          </p:nvGrpSpPr>
          <p:grpSpPr>
            <a:xfrm>
              <a:off x="6605049" y="3412819"/>
              <a:ext cx="2844969" cy="1045311"/>
              <a:chOff x="6605049" y="3550172"/>
              <a:chExt cx="2844969" cy="1045311"/>
            </a:xfrm>
          </p:grpSpPr>
          <p:grpSp>
            <p:nvGrpSpPr>
              <p:cNvPr id="3110" name="组合 3109">
                <a:extLst>
                  <a:ext uri="{FF2B5EF4-FFF2-40B4-BE49-F238E27FC236}">
                    <a16:creationId xmlns:a16="http://schemas.microsoft.com/office/drawing/2014/main" id="{E5DE5FE6-4F8C-C713-0137-FC42876BE34A}"/>
                  </a:ext>
                </a:extLst>
              </p:cNvPr>
              <p:cNvGrpSpPr/>
              <p:nvPr/>
            </p:nvGrpSpPr>
            <p:grpSpPr>
              <a:xfrm>
                <a:off x="6605049" y="3550172"/>
                <a:ext cx="2844969" cy="545292"/>
                <a:chOff x="6605049" y="2220536"/>
                <a:chExt cx="2844969" cy="545292"/>
              </a:xfrm>
            </p:grpSpPr>
            <p:sp>
              <p:nvSpPr>
                <p:cNvPr id="3113" name="矩形 3112">
                  <a:extLst>
                    <a:ext uri="{FF2B5EF4-FFF2-40B4-BE49-F238E27FC236}">
                      <a16:creationId xmlns:a16="http://schemas.microsoft.com/office/drawing/2014/main" id="{793F39FD-2900-5805-19B3-79F41840E4BC}"/>
                    </a:ext>
                  </a:extLst>
                </p:cNvPr>
                <p:cNvSpPr/>
                <p:nvPr/>
              </p:nvSpPr>
              <p:spPr>
                <a:xfrm>
                  <a:off x="6605049" y="2220536"/>
                  <a:ext cx="545292" cy="5452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NP</a:t>
                  </a:r>
                  <a:endParaRPr kumimoji="1" lang="zh-CN" altLang="en-US" sz="2000" b="1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  <p:sp>
              <p:nvSpPr>
                <p:cNvPr id="3114" name="矩形 3113">
                  <a:extLst>
                    <a:ext uri="{FF2B5EF4-FFF2-40B4-BE49-F238E27FC236}">
                      <a16:creationId xmlns:a16="http://schemas.microsoft.com/office/drawing/2014/main" id="{E1070143-1098-E477-4C1E-C40678EE1998}"/>
                    </a:ext>
                  </a:extLst>
                </p:cNvPr>
                <p:cNvSpPr/>
                <p:nvPr/>
              </p:nvSpPr>
              <p:spPr>
                <a:xfrm>
                  <a:off x="8904726" y="2220536"/>
                  <a:ext cx="545292" cy="5452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NP</a:t>
                  </a:r>
                  <a:endParaRPr kumimoji="1" lang="zh-CN" altLang="en-US" sz="2000" b="1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  <p:sp>
              <p:nvSpPr>
                <p:cNvPr id="3115" name="矩形 3114">
                  <a:extLst>
                    <a:ext uri="{FF2B5EF4-FFF2-40B4-BE49-F238E27FC236}">
                      <a16:creationId xmlns:a16="http://schemas.microsoft.com/office/drawing/2014/main" id="{F4E7F78E-7BCF-7F86-4CAB-250442620CB8}"/>
                    </a:ext>
                  </a:extLst>
                </p:cNvPr>
                <p:cNvSpPr/>
                <p:nvPr/>
              </p:nvSpPr>
              <p:spPr>
                <a:xfrm>
                  <a:off x="7754887" y="2220536"/>
                  <a:ext cx="545292" cy="5452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NP</a:t>
                  </a:r>
                  <a:endParaRPr kumimoji="1" lang="zh-CN" altLang="en-US" sz="2000" b="1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  <p:sp>
              <p:nvSpPr>
                <p:cNvPr id="3117" name="文本框 3116">
                  <a:extLst>
                    <a:ext uri="{FF2B5EF4-FFF2-40B4-BE49-F238E27FC236}">
                      <a16:creationId xmlns:a16="http://schemas.microsoft.com/office/drawing/2014/main" id="{DFE2C630-0D8E-6B39-C536-72AA697B14CC}"/>
                    </a:ext>
                  </a:extLst>
                </p:cNvPr>
                <p:cNvSpPr txBox="1"/>
                <p:nvPr/>
              </p:nvSpPr>
              <p:spPr>
                <a:xfrm>
                  <a:off x="7274316" y="2323905"/>
                  <a:ext cx="4497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b="1" dirty="0"/>
                    <a:t>…</a:t>
                  </a:r>
                  <a:endParaRPr kumimoji="1" lang="zh-CN" altLang="en-US" sz="1600" b="1" dirty="0"/>
                </a:p>
              </p:txBody>
            </p:sp>
            <p:sp>
              <p:nvSpPr>
                <p:cNvPr id="3119" name="文本框 3118">
                  <a:extLst>
                    <a:ext uri="{FF2B5EF4-FFF2-40B4-BE49-F238E27FC236}">
                      <a16:creationId xmlns:a16="http://schemas.microsoft.com/office/drawing/2014/main" id="{92D94001-0038-B9AA-922F-845FE5238E71}"/>
                    </a:ext>
                  </a:extLst>
                </p:cNvPr>
                <p:cNvSpPr txBox="1"/>
                <p:nvPr/>
              </p:nvSpPr>
              <p:spPr>
                <a:xfrm>
                  <a:off x="8454953" y="2323905"/>
                  <a:ext cx="4497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b="1" dirty="0"/>
                    <a:t>…</a:t>
                  </a:r>
                  <a:endParaRPr kumimoji="1" lang="zh-CN" altLang="en-US" sz="1600" b="1" dirty="0"/>
                </a:p>
              </p:txBody>
            </p:sp>
          </p:grpSp>
          <p:sp>
            <p:nvSpPr>
              <p:cNvPr id="3120" name="文本框 3119">
                <a:extLst>
                  <a:ext uri="{FF2B5EF4-FFF2-40B4-BE49-F238E27FC236}">
                    <a16:creationId xmlns:a16="http://schemas.microsoft.com/office/drawing/2014/main" id="{67735E70-6E58-CF05-7648-CAB259A7E93E}"/>
                  </a:ext>
                </a:extLst>
              </p:cNvPr>
              <p:cNvSpPr txBox="1"/>
              <p:nvPr/>
            </p:nvSpPr>
            <p:spPr>
              <a:xfrm>
                <a:off x="7706030" y="4318484"/>
                <a:ext cx="7360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200" b="1" dirty="0"/>
                  <a:t>28 trials</a:t>
                </a:r>
                <a:endParaRPr kumimoji="1" lang="zh-CN" altLang="en-US" sz="1200" b="1" dirty="0"/>
              </a:p>
            </p:txBody>
          </p:sp>
          <p:sp>
            <p:nvSpPr>
              <p:cNvPr id="3125" name="右大括号 3124">
                <a:extLst>
                  <a:ext uri="{FF2B5EF4-FFF2-40B4-BE49-F238E27FC236}">
                    <a16:creationId xmlns:a16="http://schemas.microsoft.com/office/drawing/2014/main" id="{83FBB503-97F3-39EC-1DAA-1AA473079F4D}"/>
                  </a:ext>
                </a:extLst>
              </p:cNvPr>
              <p:cNvSpPr/>
              <p:nvPr/>
            </p:nvSpPr>
            <p:spPr>
              <a:xfrm rot="5400000">
                <a:off x="7935257" y="2940328"/>
                <a:ext cx="184552" cy="2653064"/>
              </a:xfrm>
              <a:prstGeom prst="rightBrace">
                <a:avLst>
                  <a:gd name="adj1" fmla="val 55192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b="1"/>
              </a:p>
            </p:txBody>
          </p:sp>
        </p:grpSp>
        <p:sp>
          <p:nvSpPr>
            <p:cNvPr id="3163" name="文本框 3162">
              <a:extLst>
                <a:ext uri="{FF2B5EF4-FFF2-40B4-BE49-F238E27FC236}">
                  <a16:creationId xmlns:a16="http://schemas.microsoft.com/office/drawing/2014/main" id="{DD78046F-9FAE-E19E-1ECE-A89A41AC6B91}"/>
                </a:ext>
              </a:extLst>
            </p:cNvPr>
            <p:cNvSpPr txBox="1"/>
            <p:nvPr/>
          </p:nvSpPr>
          <p:spPr>
            <a:xfrm>
              <a:off x="7257935" y="4379000"/>
              <a:ext cx="15392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i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critical priming</a:t>
              </a:r>
              <a:r>
                <a:rPr lang="zh-CN" altLang="zh-CN" sz="1600" dirty="0">
                  <a:effectLst/>
                </a:rPr>
                <a:t> </a:t>
              </a:r>
              <a:endParaRPr kumimoji="1" lang="zh-CN" altLang="en-US" sz="1600" dirty="0"/>
            </a:p>
          </p:txBody>
        </p:sp>
      </p:grpSp>
      <p:grpSp>
        <p:nvGrpSpPr>
          <p:cNvPr id="3165" name="组合 3164">
            <a:extLst>
              <a:ext uri="{FF2B5EF4-FFF2-40B4-BE49-F238E27FC236}">
                <a16:creationId xmlns:a16="http://schemas.microsoft.com/office/drawing/2014/main" id="{2B05EAEE-A8FD-A61E-2497-5E6B663792D1}"/>
              </a:ext>
            </a:extLst>
          </p:cNvPr>
          <p:cNvGrpSpPr/>
          <p:nvPr/>
        </p:nvGrpSpPr>
        <p:grpSpPr>
          <a:xfrm>
            <a:off x="6605049" y="5321881"/>
            <a:ext cx="2844969" cy="1315004"/>
            <a:chOff x="6605049" y="5321881"/>
            <a:chExt cx="2844969" cy="1315004"/>
          </a:xfrm>
        </p:grpSpPr>
        <p:grpSp>
          <p:nvGrpSpPr>
            <p:cNvPr id="3146" name="组合 3145">
              <a:extLst>
                <a:ext uri="{FF2B5EF4-FFF2-40B4-BE49-F238E27FC236}">
                  <a16:creationId xmlns:a16="http://schemas.microsoft.com/office/drawing/2014/main" id="{D6C2454E-3501-3275-902B-B82B43E6A216}"/>
                </a:ext>
              </a:extLst>
            </p:cNvPr>
            <p:cNvGrpSpPr/>
            <p:nvPr/>
          </p:nvGrpSpPr>
          <p:grpSpPr>
            <a:xfrm>
              <a:off x="6605049" y="5321881"/>
              <a:ext cx="2844969" cy="1045311"/>
              <a:chOff x="6605049" y="4940364"/>
              <a:chExt cx="2844969" cy="1045311"/>
            </a:xfrm>
          </p:grpSpPr>
          <p:grpSp>
            <p:nvGrpSpPr>
              <p:cNvPr id="3137" name="组合 3136">
                <a:extLst>
                  <a:ext uri="{FF2B5EF4-FFF2-40B4-BE49-F238E27FC236}">
                    <a16:creationId xmlns:a16="http://schemas.microsoft.com/office/drawing/2014/main" id="{568C6401-D9ED-0349-0158-3FE76C0891CF}"/>
                  </a:ext>
                </a:extLst>
              </p:cNvPr>
              <p:cNvGrpSpPr/>
              <p:nvPr/>
            </p:nvGrpSpPr>
            <p:grpSpPr>
              <a:xfrm>
                <a:off x="6605049" y="4940364"/>
                <a:ext cx="2844969" cy="545292"/>
                <a:chOff x="6605049" y="2220536"/>
                <a:chExt cx="2844969" cy="545292"/>
              </a:xfrm>
            </p:grpSpPr>
            <p:sp>
              <p:nvSpPr>
                <p:cNvPr id="3138" name="矩形 3137">
                  <a:extLst>
                    <a:ext uri="{FF2B5EF4-FFF2-40B4-BE49-F238E27FC236}">
                      <a16:creationId xmlns:a16="http://schemas.microsoft.com/office/drawing/2014/main" id="{BC7042CF-8D4B-2F06-7525-6E9FA0FECB6C}"/>
                    </a:ext>
                  </a:extLst>
                </p:cNvPr>
                <p:cNvSpPr/>
                <p:nvPr/>
              </p:nvSpPr>
              <p:spPr>
                <a:xfrm>
                  <a:off x="6605049" y="2220536"/>
                  <a:ext cx="545292" cy="5452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NP</a:t>
                  </a:r>
                  <a:endParaRPr kumimoji="1" lang="zh-CN" altLang="en-US" sz="2000" b="1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  <p:sp>
              <p:nvSpPr>
                <p:cNvPr id="3139" name="矩形 3138">
                  <a:extLst>
                    <a:ext uri="{FF2B5EF4-FFF2-40B4-BE49-F238E27FC236}">
                      <a16:creationId xmlns:a16="http://schemas.microsoft.com/office/drawing/2014/main" id="{8A673EC3-5C28-01BA-14C8-B02A763E5479}"/>
                    </a:ext>
                  </a:extLst>
                </p:cNvPr>
                <p:cNvSpPr/>
                <p:nvPr/>
              </p:nvSpPr>
              <p:spPr>
                <a:xfrm>
                  <a:off x="8904726" y="2220536"/>
                  <a:ext cx="545292" cy="5452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NP</a:t>
                  </a:r>
                  <a:endParaRPr kumimoji="1" lang="zh-CN" altLang="en-US" sz="2000" b="1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  <p:sp>
              <p:nvSpPr>
                <p:cNvPr id="3140" name="矩形 3139">
                  <a:extLst>
                    <a:ext uri="{FF2B5EF4-FFF2-40B4-BE49-F238E27FC236}">
                      <a16:creationId xmlns:a16="http://schemas.microsoft.com/office/drawing/2014/main" id="{EF89059B-D695-DFAA-638A-7DC3E465E2FF}"/>
                    </a:ext>
                  </a:extLst>
                </p:cNvPr>
                <p:cNvSpPr/>
                <p:nvPr/>
              </p:nvSpPr>
              <p:spPr>
                <a:xfrm>
                  <a:off x="7754887" y="2220536"/>
                  <a:ext cx="545292" cy="5452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NP</a:t>
                  </a:r>
                  <a:endParaRPr kumimoji="1" lang="zh-CN" altLang="en-US" sz="2000" b="1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  <p:sp>
              <p:nvSpPr>
                <p:cNvPr id="3141" name="文本框 3140">
                  <a:extLst>
                    <a:ext uri="{FF2B5EF4-FFF2-40B4-BE49-F238E27FC236}">
                      <a16:creationId xmlns:a16="http://schemas.microsoft.com/office/drawing/2014/main" id="{355F291F-3C32-59DF-6DAC-38E427D3CB75}"/>
                    </a:ext>
                  </a:extLst>
                </p:cNvPr>
                <p:cNvSpPr txBox="1"/>
                <p:nvPr/>
              </p:nvSpPr>
              <p:spPr>
                <a:xfrm>
                  <a:off x="7274316" y="2323905"/>
                  <a:ext cx="4497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b="1" dirty="0"/>
                    <a:t>…</a:t>
                  </a:r>
                  <a:endParaRPr kumimoji="1" lang="zh-CN" altLang="en-US" sz="1600" b="1" dirty="0"/>
                </a:p>
              </p:txBody>
            </p:sp>
            <p:sp>
              <p:nvSpPr>
                <p:cNvPr id="3142" name="文本框 3141">
                  <a:extLst>
                    <a:ext uri="{FF2B5EF4-FFF2-40B4-BE49-F238E27FC236}">
                      <a16:creationId xmlns:a16="http://schemas.microsoft.com/office/drawing/2014/main" id="{D08C4D66-4EC3-F75A-C94A-B85A4EEBD887}"/>
                    </a:ext>
                  </a:extLst>
                </p:cNvPr>
                <p:cNvSpPr txBox="1"/>
                <p:nvPr/>
              </p:nvSpPr>
              <p:spPr>
                <a:xfrm>
                  <a:off x="8454953" y="2323905"/>
                  <a:ext cx="4497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b="1" dirty="0"/>
                    <a:t>…</a:t>
                  </a:r>
                  <a:endParaRPr kumimoji="1" lang="zh-CN" altLang="en-US" sz="1600" b="1" dirty="0"/>
                </a:p>
              </p:txBody>
            </p:sp>
          </p:grpSp>
          <p:sp>
            <p:nvSpPr>
              <p:cNvPr id="3143" name="文本框 3142">
                <a:extLst>
                  <a:ext uri="{FF2B5EF4-FFF2-40B4-BE49-F238E27FC236}">
                    <a16:creationId xmlns:a16="http://schemas.microsoft.com/office/drawing/2014/main" id="{380C710B-7C88-90FC-514C-275615BE998F}"/>
                  </a:ext>
                </a:extLst>
              </p:cNvPr>
              <p:cNvSpPr txBox="1"/>
              <p:nvPr/>
            </p:nvSpPr>
            <p:spPr>
              <a:xfrm>
                <a:off x="7706030" y="5708676"/>
                <a:ext cx="7360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200" b="1" dirty="0"/>
                  <a:t>28 trials</a:t>
                </a:r>
                <a:endParaRPr kumimoji="1" lang="zh-CN" altLang="en-US" sz="1200" b="1" dirty="0"/>
              </a:p>
            </p:txBody>
          </p:sp>
          <p:sp>
            <p:nvSpPr>
              <p:cNvPr id="3144" name="右大括号 3143">
                <a:extLst>
                  <a:ext uri="{FF2B5EF4-FFF2-40B4-BE49-F238E27FC236}">
                    <a16:creationId xmlns:a16="http://schemas.microsoft.com/office/drawing/2014/main" id="{D84E0D54-30E3-3C28-2ECB-1CE78F12A929}"/>
                  </a:ext>
                </a:extLst>
              </p:cNvPr>
              <p:cNvSpPr/>
              <p:nvPr/>
            </p:nvSpPr>
            <p:spPr>
              <a:xfrm rot="5400000">
                <a:off x="7935257" y="4330520"/>
                <a:ext cx="184552" cy="2653064"/>
              </a:xfrm>
              <a:prstGeom prst="rightBrace">
                <a:avLst>
                  <a:gd name="adj1" fmla="val 55192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b="1"/>
              </a:p>
            </p:txBody>
          </p:sp>
        </p:grpSp>
        <p:sp>
          <p:nvSpPr>
            <p:cNvPr id="3164" name="文本框 3163">
              <a:extLst>
                <a:ext uri="{FF2B5EF4-FFF2-40B4-BE49-F238E27FC236}">
                  <a16:creationId xmlns:a16="http://schemas.microsoft.com/office/drawing/2014/main" id="{B2766F67-447A-0C14-4D2D-88232A7F97B7}"/>
                </a:ext>
              </a:extLst>
            </p:cNvPr>
            <p:cNvSpPr txBox="1"/>
            <p:nvPr/>
          </p:nvSpPr>
          <p:spPr>
            <a:xfrm>
              <a:off x="7374570" y="6298331"/>
              <a:ext cx="1305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1600" i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ontrol</a:t>
              </a:r>
              <a:r>
                <a:rPr lang="zh-CN" altLang="en-US" sz="1600" i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600" i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group</a:t>
              </a:r>
              <a:endParaRPr kumimoji="1" lang="zh-CN" altLang="en-US" sz="1600" dirty="0"/>
            </a:p>
          </p:txBody>
        </p:sp>
      </p:grpSp>
      <p:sp>
        <p:nvSpPr>
          <p:cNvPr id="3169" name="右箭头 3168">
            <a:extLst>
              <a:ext uri="{FF2B5EF4-FFF2-40B4-BE49-F238E27FC236}">
                <a16:creationId xmlns:a16="http://schemas.microsoft.com/office/drawing/2014/main" id="{0945D81C-125E-6E88-1D3F-A2B34546D161}"/>
              </a:ext>
            </a:extLst>
          </p:cNvPr>
          <p:cNvSpPr/>
          <p:nvPr/>
        </p:nvSpPr>
        <p:spPr>
          <a:xfrm>
            <a:off x="9702978" y="3178509"/>
            <a:ext cx="381707" cy="130013"/>
          </a:xfrm>
          <a:prstGeom prst="rightArrow">
            <a:avLst>
              <a:gd name="adj1" fmla="val 32914"/>
              <a:gd name="adj2" fmla="val 585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761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CE1AE-40E0-0AFA-9A3F-D3B5FCFD9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4B454700-0B83-9663-C221-BEB998DAA109}"/>
              </a:ext>
            </a:extLst>
          </p:cNvPr>
          <p:cNvGrpSpPr/>
          <p:nvPr/>
        </p:nvGrpSpPr>
        <p:grpSpPr>
          <a:xfrm>
            <a:off x="6478752" y="309830"/>
            <a:ext cx="1048708" cy="1048708"/>
            <a:chOff x="1268730" y="222199"/>
            <a:chExt cx="1206551" cy="120655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F768A75-E365-0EE9-44D5-414899FA6534}"/>
                </a:ext>
              </a:extLst>
            </p:cNvPr>
            <p:cNvSpPr/>
            <p:nvPr/>
          </p:nvSpPr>
          <p:spPr>
            <a:xfrm>
              <a:off x="1268730" y="222199"/>
              <a:ext cx="1206551" cy="12065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/>
            </a:p>
          </p:txBody>
        </p:sp>
        <p:sp>
          <p:nvSpPr>
            <p:cNvPr id="9" name="十字形 8">
              <a:extLst>
                <a:ext uri="{FF2B5EF4-FFF2-40B4-BE49-F238E27FC236}">
                  <a16:creationId xmlns:a16="http://schemas.microsoft.com/office/drawing/2014/main" id="{F0A6DACF-803F-4C92-4CFF-8E7D875F2695}"/>
                </a:ext>
              </a:extLst>
            </p:cNvPr>
            <p:cNvSpPr/>
            <p:nvPr/>
          </p:nvSpPr>
          <p:spPr>
            <a:xfrm>
              <a:off x="1798127" y="739749"/>
              <a:ext cx="174652" cy="174652"/>
            </a:xfrm>
            <a:prstGeom prst="plus">
              <a:avLst>
                <a:gd name="adj" fmla="val 48721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E9C433F-E56F-2B72-B20B-314788A660CF}"/>
                </a:ext>
              </a:extLst>
            </p:cNvPr>
            <p:cNvGrpSpPr/>
            <p:nvPr/>
          </p:nvGrpSpPr>
          <p:grpSpPr>
            <a:xfrm>
              <a:off x="1520140" y="475129"/>
              <a:ext cx="703731" cy="62753"/>
              <a:chOff x="1512794" y="475129"/>
              <a:chExt cx="703731" cy="62753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E041EEF4-E828-0183-EB6B-9F7089159233}"/>
                  </a:ext>
                </a:extLst>
              </p:cNvPr>
              <p:cNvSpPr/>
              <p:nvPr/>
            </p:nvSpPr>
            <p:spPr>
              <a:xfrm>
                <a:off x="1512794" y="477371"/>
                <a:ext cx="60511" cy="6051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A82B86A-D860-F58F-D5C8-27C9DD1F5686}"/>
                  </a:ext>
                </a:extLst>
              </p:cNvPr>
              <p:cNvSpPr/>
              <p:nvPr/>
            </p:nvSpPr>
            <p:spPr>
              <a:xfrm>
                <a:off x="2156014" y="475129"/>
                <a:ext cx="60511" cy="6051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86A3D307-A3CC-FC35-74A6-B5FC2F371F2A}"/>
                </a:ext>
              </a:extLst>
            </p:cNvPr>
            <p:cNvGrpSpPr/>
            <p:nvPr/>
          </p:nvGrpSpPr>
          <p:grpSpPr>
            <a:xfrm>
              <a:off x="1520140" y="1090894"/>
              <a:ext cx="703731" cy="62753"/>
              <a:chOff x="1512794" y="475129"/>
              <a:chExt cx="703731" cy="62753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8E7CA92-A8BB-8767-3D2E-E35DC1E06EE8}"/>
                  </a:ext>
                </a:extLst>
              </p:cNvPr>
              <p:cNvSpPr/>
              <p:nvPr/>
            </p:nvSpPr>
            <p:spPr>
              <a:xfrm>
                <a:off x="1512794" y="477371"/>
                <a:ext cx="60511" cy="6051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F3DFF7A-8ED0-2650-5C1D-B8ACF2F02602}"/>
                  </a:ext>
                </a:extLst>
              </p:cNvPr>
              <p:cNvSpPr/>
              <p:nvPr/>
            </p:nvSpPr>
            <p:spPr>
              <a:xfrm>
                <a:off x="2156014" y="475129"/>
                <a:ext cx="60511" cy="6051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94AA329-9939-B091-6371-E5C94241DD87}"/>
              </a:ext>
            </a:extLst>
          </p:cNvPr>
          <p:cNvGrpSpPr/>
          <p:nvPr/>
        </p:nvGrpSpPr>
        <p:grpSpPr>
          <a:xfrm>
            <a:off x="6888937" y="1033975"/>
            <a:ext cx="1048708" cy="1048709"/>
            <a:chOff x="5566183" y="1752458"/>
            <a:chExt cx="1048708" cy="1048709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40E057C4-0CBD-D39B-DDDE-D9F620C7E164}"/>
                </a:ext>
              </a:extLst>
            </p:cNvPr>
            <p:cNvGrpSpPr/>
            <p:nvPr/>
          </p:nvGrpSpPr>
          <p:grpSpPr>
            <a:xfrm>
              <a:off x="5566183" y="1752458"/>
              <a:ext cx="1048708" cy="1048709"/>
              <a:chOff x="1268730" y="1613970"/>
              <a:chExt cx="1206551" cy="1206551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160F883-C3BB-5E0D-1C65-A2E69B09CCC7}"/>
                  </a:ext>
                </a:extLst>
              </p:cNvPr>
              <p:cNvSpPr/>
              <p:nvPr/>
            </p:nvSpPr>
            <p:spPr>
              <a:xfrm>
                <a:off x="1268730" y="1613970"/>
                <a:ext cx="1206551" cy="12065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26" name="十字形 25">
                <a:extLst>
                  <a:ext uri="{FF2B5EF4-FFF2-40B4-BE49-F238E27FC236}">
                    <a16:creationId xmlns:a16="http://schemas.microsoft.com/office/drawing/2014/main" id="{73AB79B4-8EB0-31E1-F8B9-F04216165DCB}"/>
                  </a:ext>
                </a:extLst>
              </p:cNvPr>
              <p:cNvSpPr/>
              <p:nvPr/>
            </p:nvSpPr>
            <p:spPr>
              <a:xfrm>
                <a:off x="1798127" y="2131520"/>
                <a:ext cx="174652" cy="174652"/>
              </a:xfrm>
              <a:prstGeom prst="plus">
                <a:avLst>
                  <a:gd name="adj" fmla="val 48721"/>
                </a:avLst>
              </a:prstGeom>
              <a:solidFill>
                <a:schemeClr val="tx1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B1A251A-1E0D-A10F-1DB4-3F03CEF19E99}"/>
                  </a:ext>
                </a:extLst>
              </p:cNvPr>
              <p:cNvSpPr/>
              <p:nvPr/>
            </p:nvSpPr>
            <p:spPr>
              <a:xfrm>
                <a:off x="2054856" y="2346782"/>
                <a:ext cx="67182" cy="632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1521EB8-4586-1556-872B-94467A96A42C}"/>
                  </a:ext>
                </a:extLst>
              </p:cNvPr>
              <p:cNvSpPr/>
              <p:nvPr/>
            </p:nvSpPr>
            <p:spPr>
              <a:xfrm>
                <a:off x="1349567" y="2362386"/>
                <a:ext cx="61444" cy="578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7A2E52E-F27C-B6EB-89AB-D3F6CDA3FAB5}"/>
                  </a:ext>
                </a:extLst>
              </p:cNvPr>
              <p:cNvSpPr/>
              <p:nvPr/>
            </p:nvSpPr>
            <p:spPr>
              <a:xfrm>
                <a:off x="2024130" y="1816126"/>
                <a:ext cx="69333" cy="652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pic>
          <p:nvPicPr>
            <p:cNvPr id="3085" name="图片 3084">
              <a:extLst>
                <a:ext uri="{FF2B5EF4-FFF2-40B4-BE49-F238E27FC236}">
                  <a16:creationId xmlns:a16="http://schemas.microsoft.com/office/drawing/2014/main" id="{6053ED0A-8AF9-BF84-5990-C4245D252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1457" t="6124" r="58843" b="75351"/>
            <a:stretch/>
          </p:blipFill>
          <p:spPr>
            <a:xfrm>
              <a:off x="6215925" y="1880168"/>
              <a:ext cx="254840" cy="285194"/>
            </a:xfrm>
            <a:prstGeom prst="rect">
              <a:avLst/>
            </a:prstGeom>
          </p:spPr>
        </p:pic>
        <p:pic>
          <p:nvPicPr>
            <p:cNvPr id="3086" name="图片 3085">
              <a:extLst>
                <a:ext uri="{FF2B5EF4-FFF2-40B4-BE49-F238E27FC236}">
                  <a16:creationId xmlns:a16="http://schemas.microsoft.com/office/drawing/2014/main" id="{5E0D778F-2883-3D98-65D5-903350F7E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1113" t="81370" r="39853" b="1050"/>
            <a:stretch/>
          </p:blipFill>
          <p:spPr>
            <a:xfrm>
              <a:off x="5702891" y="1887449"/>
              <a:ext cx="246230" cy="270631"/>
            </a:xfrm>
            <a:prstGeom prst="rect">
              <a:avLst/>
            </a:prstGeom>
          </p:spPr>
        </p:pic>
        <p:pic>
          <p:nvPicPr>
            <p:cNvPr id="3094" name="图片 3093">
              <a:extLst>
                <a:ext uri="{FF2B5EF4-FFF2-40B4-BE49-F238E27FC236}">
                  <a16:creationId xmlns:a16="http://schemas.microsoft.com/office/drawing/2014/main" id="{6C37EBB7-5C59-7795-88B2-088BBDE5E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0294" t="80728" r="20672" b="1050"/>
            <a:stretch/>
          </p:blipFill>
          <p:spPr>
            <a:xfrm>
              <a:off x="5701042" y="2382696"/>
              <a:ext cx="246230" cy="280509"/>
            </a:xfrm>
            <a:prstGeom prst="rect">
              <a:avLst/>
            </a:prstGeom>
          </p:spPr>
        </p:pic>
        <p:pic>
          <p:nvPicPr>
            <p:cNvPr id="3095" name="图片 3094">
              <a:extLst>
                <a:ext uri="{FF2B5EF4-FFF2-40B4-BE49-F238E27FC236}">
                  <a16:creationId xmlns:a16="http://schemas.microsoft.com/office/drawing/2014/main" id="{68D0A90A-9214-089A-478C-B0462AC7F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9328" t="81164" r="906" b="1050"/>
            <a:stretch/>
          </p:blipFill>
          <p:spPr>
            <a:xfrm>
              <a:off x="6215925" y="2389403"/>
              <a:ext cx="255701" cy="273801"/>
            </a:xfrm>
            <a:prstGeom prst="rect">
              <a:avLst/>
            </a:prstGeom>
          </p:spPr>
        </p:pic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BF77DDA5-44E4-E416-BDA0-5E41F7C56B85}"/>
              </a:ext>
            </a:extLst>
          </p:cNvPr>
          <p:cNvSpPr txBox="1"/>
          <p:nvPr/>
        </p:nvSpPr>
        <p:spPr>
          <a:xfrm>
            <a:off x="7656874" y="567948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/>
              <a:t>750-1250ms</a:t>
            </a:r>
            <a:endParaRPr kumimoji="1" lang="zh-CN" altLang="en-US" sz="1100" b="1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9BAFD55-5445-14FC-6DAF-7E2B306E1025}"/>
              </a:ext>
            </a:extLst>
          </p:cNvPr>
          <p:cNvSpPr txBox="1"/>
          <p:nvPr/>
        </p:nvSpPr>
        <p:spPr>
          <a:xfrm>
            <a:off x="8693406" y="2234876"/>
            <a:ext cx="749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/>
              <a:t>100ms</a:t>
            </a:r>
            <a:endParaRPr kumimoji="1" lang="zh-CN" altLang="en-US" sz="1100" b="1" dirty="0"/>
          </a:p>
        </p:txBody>
      </p:sp>
      <p:grpSp>
        <p:nvGrpSpPr>
          <p:cNvPr id="3112" name="组合 3111">
            <a:extLst>
              <a:ext uri="{FF2B5EF4-FFF2-40B4-BE49-F238E27FC236}">
                <a16:creationId xmlns:a16="http://schemas.microsoft.com/office/drawing/2014/main" id="{DA47E9CF-FA8C-BF69-2E34-28755284CFD8}"/>
              </a:ext>
            </a:extLst>
          </p:cNvPr>
          <p:cNvGrpSpPr/>
          <p:nvPr/>
        </p:nvGrpSpPr>
        <p:grpSpPr>
          <a:xfrm>
            <a:off x="9497784" y="5213010"/>
            <a:ext cx="2124904" cy="1048708"/>
            <a:chOff x="6361210" y="4191379"/>
            <a:chExt cx="2124904" cy="104870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771DA11-7E0C-4A3B-63D5-5F78833EE72D}"/>
                </a:ext>
              </a:extLst>
            </p:cNvPr>
            <p:cNvSpPr/>
            <p:nvPr/>
          </p:nvSpPr>
          <p:spPr>
            <a:xfrm>
              <a:off x="6361210" y="4191379"/>
              <a:ext cx="2124904" cy="10487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6E6F728-3DC6-2525-EF6A-5B7C342D4763}"/>
                </a:ext>
              </a:extLst>
            </p:cNvPr>
            <p:cNvSpPr txBox="1"/>
            <p:nvPr/>
          </p:nvSpPr>
          <p:spPr>
            <a:xfrm>
              <a:off x="6420022" y="4237805"/>
              <a:ext cx="20072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500" dirty="0"/>
                <a:t>这是一个意外测试！</a:t>
              </a:r>
              <a:endParaRPr kumimoji="1" lang="en-US" altLang="zh-CN" sz="500" dirty="0"/>
            </a:p>
            <a:p>
              <a:pPr algn="ctr"/>
              <a:r>
                <a:rPr kumimoji="1" lang="zh-CN" altLang="en-US" sz="500" dirty="0"/>
                <a:t>请按对应的数字键（</a:t>
              </a:r>
              <a:r>
                <a:rPr kumimoji="1" lang="en-US" altLang="zh-CN" sz="500" dirty="0"/>
                <a:t>5~8</a:t>
              </a:r>
              <a:r>
                <a:rPr kumimoji="1" lang="zh-CN" altLang="en-US" sz="500" dirty="0"/>
                <a:t>）来报告刚才看到的是哪张“面孔”图片。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57BAEF6-2E16-5FA8-E9EF-40C936BBACD6}"/>
                </a:ext>
              </a:extLst>
            </p:cNvPr>
            <p:cNvSpPr txBox="1"/>
            <p:nvPr/>
          </p:nvSpPr>
          <p:spPr>
            <a:xfrm>
              <a:off x="6638258" y="481450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5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95ECD92-7D43-790B-98A3-2244FE0F0BB4}"/>
                </a:ext>
              </a:extLst>
            </p:cNvPr>
            <p:cNvSpPr txBox="1"/>
            <p:nvPr/>
          </p:nvSpPr>
          <p:spPr>
            <a:xfrm>
              <a:off x="7058376" y="4814507"/>
              <a:ext cx="306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/>
                <a:t>6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142B429-7DDB-14D9-4F11-0AAF38FE153F}"/>
                </a:ext>
              </a:extLst>
            </p:cNvPr>
            <p:cNvSpPr txBox="1"/>
            <p:nvPr/>
          </p:nvSpPr>
          <p:spPr>
            <a:xfrm>
              <a:off x="7494941" y="4814507"/>
              <a:ext cx="306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/>
                <a:t>7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C5BF2F6-0359-FA3C-3662-60176452BDA5}"/>
                </a:ext>
              </a:extLst>
            </p:cNvPr>
            <p:cNvSpPr txBox="1"/>
            <p:nvPr/>
          </p:nvSpPr>
          <p:spPr>
            <a:xfrm>
              <a:off x="7924105" y="4814507"/>
              <a:ext cx="306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/>
                <a:t>8</a:t>
              </a: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A72981BC-6129-850A-CCB2-8EA169CA7466}"/>
                </a:ext>
              </a:extLst>
            </p:cNvPr>
            <p:cNvGrpSpPr/>
            <p:nvPr/>
          </p:nvGrpSpPr>
          <p:grpSpPr>
            <a:xfrm>
              <a:off x="6659483" y="4502073"/>
              <a:ext cx="1521531" cy="285194"/>
              <a:chOff x="3520123" y="5294039"/>
              <a:chExt cx="6796277" cy="1273889"/>
            </a:xfrm>
          </p:grpSpPr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E58CF398-2549-7BF9-38AD-284B6CC7C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1457" t="6124" r="58843" b="75351"/>
              <a:stretch/>
            </p:blipFill>
            <p:spPr>
              <a:xfrm>
                <a:off x="3520123" y="5294039"/>
                <a:ext cx="1138303" cy="1273889"/>
              </a:xfrm>
              <a:prstGeom prst="rect">
                <a:avLst/>
              </a:prstGeom>
            </p:spPr>
          </p:pic>
          <p:pic>
            <p:nvPicPr>
              <p:cNvPr id="3076" name="图片 3075">
                <a:extLst>
                  <a:ext uri="{FF2B5EF4-FFF2-40B4-BE49-F238E27FC236}">
                    <a16:creationId xmlns:a16="http://schemas.microsoft.com/office/drawing/2014/main" id="{946F38F7-66C5-73EF-055A-DA114D0CB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1706" b="1706"/>
              <a:stretch/>
            </p:blipFill>
            <p:spPr>
              <a:xfrm>
                <a:off x="5430470" y="5344576"/>
                <a:ext cx="1099844" cy="1208839"/>
              </a:xfrm>
              <a:prstGeom prst="rect">
                <a:avLst/>
              </a:prstGeom>
            </p:spPr>
          </p:pic>
          <p:pic>
            <p:nvPicPr>
              <p:cNvPr id="3079" name="图片 3078">
                <a:extLst>
                  <a:ext uri="{FF2B5EF4-FFF2-40B4-BE49-F238E27FC236}">
                    <a16:creationId xmlns:a16="http://schemas.microsoft.com/office/drawing/2014/main" id="{B8A01B9F-A672-28E3-C46D-09D1D4E54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56" r="56"/>
              <a:stretch/>
            </p:blipFill>
            <p:spPr>
              <a:xfrm>
                <a:off x="7302358" y="5300453"/>
                <a:ext cx="1099844" cy="1252962"/>
              </a:xfrm>
              <a:prstGeom prst="rect">
                <a:avLst/>
              </a:prstGeom>
            </p:spPr>
          </p:pic>
          <p:pic>
            <p:nvPicPr>
              <p:cNvPr id="3080" name="图片 3079">
                <a:extLst>
                  <a:ext uri="{FF2B5EF4-FFF2-40B4-BE49-F238E27FC236}">
                    <a16:creationId xmlns:a16="http://schemas.microsoft.com/office/drawing/2014/main" id="{5AF9C3E9-D961-D128-E68F-15141A320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t="787" b="787"/>
              <a:stretch/>
            </p:blipFill>
            <p:spPr>
              <a:xfrm>
                <a:off x="9174251" y="5330416"/>
                <a:ext cx="1142149" cy="1222999"/>
              </a:xfrm>
              <a:prstGeom prst="rect">
                <a:avLst/>
              </a:prstGeom>
            </p:spPr>
          </p:pic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89DC6FC-273B-E287-C4B0-22973E808852}"/>
              </a:ext>
            </a:extLst>
          </p:cNvPr>
          <p:cNvSpPr txBox="1"/>
          <p:nvPr/>
        </p:nvSpPr>
        <p:spPr>
          <a:xfrm>
            <a:off x="9990418" y="4863000"/>
            <a:ext cx="1778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/>
              <a:t>Surprise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&amp;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control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trial</a:t>
            </a:r>
            <a:endParaRPr kumimoji="1" lang="zh-CN" altLang="en-US" sz="1200" b="1" dirty="0"/>
          </a:p>
        </p:txBody>
      </p:sp>
      <p:grpSp>
        <p:nvGrpSpPr>
          <p:cNvPr id="3111" name="组合 3110">
            <a:extLst>
              <a:ext uri="{FF2B5EF4-FFF2-40B4-BE49-F238E27FC236}">
                <a16:creationId xmlns:a16="http://schemas.microsoft.com/office/drawing/2014/main" id="{66373340-26DF-6138-79CD-2D24DDD7D2F9}"/>
              </a:ext>
            </a:extLst>
          </p:cNvPr>
          <p:cNvGrpSpPr/>
          <p:nvPr/>
        </p:nvGrpSpPr>
        <p:grpSpPr>
          <a:xfrm>
            <a:off x="6941307" y="5213010"/>
            <a:ext cx="2124904" cy="1048708"/>
            <a:chOff x="3698200" y="4191379"/>
            <a:chExt cx="2124904" cy="10487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7E4A204-35A1-11D4-D452-C3548695B778}"/>
                </a:ext>
              </a:extLst>
            </p:cNvPr>
            <p:cNvSpPr/>
            <p:nvPr/>
          </p:nvSpPr>
          <p:spPr>
            <a:xfrm>
              <a:off x="3698200" y="4191379"/>
              <a:ext cx="2124904" cy="10487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CD59080-C490-7F2D-8E23-E40741C793F6}"/>
                </a:ext>
              </a:extLst>
            </p:cNvPr>
            <p:cNvSpPr txBox="1"/>
            <p:nvPr/>
          </p:nvSpPr>
          <p:spPr>
            <a:xfrm>
              <a:off x="4261164" y="4237805"/>
              <a:ext cx="998991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500" dirty="0"/>
                <a:t>请按键报告“消极面孔”的位置</a:t>
              </a:r>
              <a:endParaRPr kumimoji="1" lang="en-US" altLang="zh-CN" sz="500" dirty="0"/>
            </a:p>
          </p:txBody>
        </p:sp>
        <p:sp>
          <p:nvSpPr>
            <p:cNvPr id="31" name="十字形 30">
              <a:extLst>
                <a:ext uri="{FF2B5EF4-FFF2-40B4-BE49-F238E27FC236}">
                  <a16:creationId xmlns:a16="http://schemas.microsoft.com/office/drawing/2014/main" id="{D92838C8-F1ED-C457-DE11-107B3E6D92D6}"/>
                </a:ext>
              </a:extLst>
            </p:cNvPr>
            <p:cNvSpPr/>
            <p:nvPr/>
          </p:nvSpPr>
          <p:spPr>
            <a:xfrm>
              <a:off x="4692722" y="4715654"/>
              <a:ext cx="151804" cy="151804"/>
            </a:xfrm>
            <a:prstGeom prst="plus">
              <a:avLst>
                <a:gd name="adj" fmla="val 48721"/>
              </a:avLst>
            </a:prstGeom>
            <a:solidFill>
              <a:schemeClr val="tx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FA91C8B-FE9E-BE49-577D-6CC8AFD06B02}"/>
                </a:ext>
              </a:extLst>
            </p:cNvPr>
            <p:cNvSpPr txBox="1"/>
            <p:nvPr/>
          </p:nvSpPr>
          <p:spPr>
            <a:xfrm>
              <a:off x="4322575" y="440065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1</a:t>
              </a:r>
              <a:endParaRPr kumimoji="1" lang="zh-CN" altLang="en-US" sz="1200" b="1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6F7946C-1B30-25B8-0F6D-C1A12900FBF7}"/>
                </a:ext>
              </a:extLst>
            </p:cNvPr>
            <p:cNvSpPr txBox="1"/>
            <p:nvPr/>
          </p:nvSpPr>
          <p:spPr>
            <a:xfrm>
              <a:off x="4929933" y="440065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2</a:t>
              </a:r>
              <a:endParaRPr kumimoji="1" lang="zh-CN" altLang="en-US" sz="1200" b="1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89EE424-3D70-AE4E-A08C-AF963F6B5DA7}"/>
                </a:ext>
              </a:extLst>
            </p:cNvPr>
            <p:cNvSpPr txBox="1"/>
            <p:nvPr/>
          </p:nvSpPr>
          <p:spPr>
            <a:xfrm>
              <a:off x="4322575" y="491425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3</a:t>
              </a:r>
              <a:endParaRPr kumimoji="1" lang="zh-CN" altLang="en-US" sz="1200" b="1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95524E7-FC05-73DD-6CD4-A9B454CC035B}"/>
                </a:ext>
              </a:extLst>
            </p:cNvPr>
            <p:cNvSpPr txBox="1"/>
            <p:nvPr/>
          </p:nvSpPr>
          <p:spPr>
            <a:xfrm>
              <a:off x="4929933" y="491425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4</a:t>
              </a:r>
              <a:endParaRPr kumimoji="1" lang="zh-CN" altLang="en-US" sz="1200" b="1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D2EE4BD-7E9D-D7F9-CECB-1983CB66D124}"/>
              </a:ext>
            </a:extLst>
          </p:cNvPr>
          <p:cNvSpPr txBox="1"/>
          <p:nvPr/>
        </p:nvSpPr>
        <p:spPr>
          <a:xfrm>
            <a:off x="7068733" y="4863000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/>
              <a:t>Pre-surprise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trial</a:t>
            </a:r>
            <a:endParaRPr kumimoji="1" lang="zh-CN" altLang="en-US" sz="1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A53938-D936-DA90-7FFF-C6F5D30F72B7}"/>
              </a:ext>
            </a:extLst>
          </p:cNvPr>
          <p:cNvSpPr txBox="1"/>
          <p:nvPr/>
        </p:nvSpPr>
        <p:spPr>
          <a:xfrm>
            <a:off x="7034635" y="6455578"/>
            <a:ext cx="1950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/>
              <a:t>Location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Task</a:t>
            </a:r>
            <a:endParaRPr kumimoji="1" lang="zh-CN" altLang="en-US" sz="1200" b="1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46CEE7A-10D8-BD07-722D-1D6D87E5A217}"/>
              </a:ext>
            </a:extLst>
          </p:cNvPr>
          <p:cNvGrpSpPr/>
          <p:nvPr/>
        </p:nvGrpSpPr>
        <p:grpSpPr>
          <a:xfrm>
            <a:off x="7476780" y="1986400"/>
            <a:ext cx="1048708" cy="1048708"/>
            <a:chOff x="1268730" y="222199"/>
            <a:chExt cx="1206551" cy="120655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DB1AAC7-4E12-8843-9798-75BFD3E1F0AC}"/>
                </a:ext>
              </a:extLst>
            </p:cNvPr>
            <p:cNvSpPr/>
            <p:nvPr/>
          </p:nvSpPr>
          <p:spPr>
            <a:xfrm>
              <a:off x="1268730" y="222199"/>
              <a:ext cx="1206551" cy="12065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tx1"/>
                  </a:solidFill>
                </a:rPr>
                <a:t>##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92E6F12-3D69-752F-0CA9-0FE994D780D4}"/>
                </a:ext>
              </a:extLst>
            </p:cNvPr>
            <p:cNvGrpSpPr/>
            <p:nvPr/>
          </p:nvGrpSpPr>
          <p:grpSpPr>
            <a:xfrm>
              <a:off x="1520140" y="475129"/>
              <a:ext cx="703731" cy="62753"/>
              <a:chOff x="1512794" y="475129"/>
              <a:chExt cx="703731" cy="62753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2890FDFB-5E12-DB40-BB4A-BA6607AA476C}"/>
                  </a:ext>
                </a:extLst>
              </p:cNvPr>
              <p:cNvSpPr/>
              <p:nvPr/>
            </p:nvSpPr>
            <p:spPr>
              <a:xfrm>
                <a:off x="1512794" y="477371"/>
                <a:ext cx="60511" cy="6051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1AC9F3A5-260F-7C50-F93E-7C7E02ACAC31}"/>
                  </a:ext>
                </a:extLst>
              </p:cNvPr>
              <p:cNvSpPr/>
              <p:nvPr/>
            </p:nvSpPr>
            <p:spPr>
              <a:xfrm>
                <a:off x="2156014" y="475129"/>
                <a:ext cx="60511" cy="6051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F28DEA1-CEE1-F128-F66F-84A1AB2924BA}"/>
                </a:ext>
              </a:extLst>
            </p:cNvPr>
            <p:cNvGrpSpPr/>
            <p:nvPr/>
          </p:nvGrpSpPr>
          <p:grpSpPr>
            <a:xfrm>
              <a:off x="1520140" y="1090894"/>
              <a:ext cx="703731" cy="62753"/>
              <a:chOff x="1512794" y="475129"/>
              <a:chExt cx="703731" cy="62753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4DA4A9F1-F480-F085-FAC6-D5421715D4BC}"/>
                  </a:ext>
                </a:extLst>
              </p:cNvPr>
              <p:cNvSpPr/>
              <p:nvPr/>
            </p:nvSpPr>
            <p:spPr>
              <a:xfrm>
                <a:off x="1512794" y="477371"/>
                <a:ext cx="60511" cy="6051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9CB8003F-0B64-BD1D-75DB-2E36D2E95A79}"/>
                  </a:ext>
                </a:extLst>
              </p:cNvPr>
              <p:cNvSpPr/>
              <p:nvPr/>
            </p:nvSpPr>
            <p:spPr>
              <a:xfrm>
                <a:off x="2156014" y="475129"/>
                <a:ext cx="60511" cy="6051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E467799-7F6E-3F86-5A54-B0145E48CE6F}"/>
              </a:ext>
            </a:extLst>
          </p:cNvPr>
          <p:cNvGrpSpPr/>
          <p:nvPr/>
        </p:nvGrpSpPr>
        <p:grpSpPr>
          <a:xfrm>
            <a:off x="7885044" y="2674253"/>
            <a:ext cx="1048708" cy="1048708"/>
            <a:chOff x="1268730" y="222199"/>
            <a:chExt cx="1206551" cy="120655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E8B439F-E8CB-ADD6-F5D3-8CB876822F3F}"/>
                </a:ext>
              </a:extLst>
            </p:cNvPr>
            <p:cNvSpPr/>
            <p:nvPr/>
          </p:nvSpPr>
          <p:spPr>
            <a:xfrm>
              <a:off x="1268730" y="222199"/>
              <a:ext cx="1206551" cy="12065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tx1"/>
                  </a:solidFill>
                </a:rPr>
                <a:t> 身份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9836A8B-0EA5-5EB9-D3A1-08B3A354A7B5}"/>
                </a:ext>
              </a:extLst>
            </p:cNvPr>
            <p:cNvGrpSpPr/>
            <p:nvPr/>
          </p:nvGrpSpPr>
          <p:grpSpPr>
            <a:xfrm>
              <a:off x="1520140" y="475129"/>
              <a:ext cx="703731" cy="62753"/>
              <a:chOff x="1512794" y="475129"/>
              <a:chExt cx="703731" cy="62753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73AF5BDD-406D-F4F3-03D1-486F2ADD208B}"/>
                  </a:ext>
                </a:extLst>
              </p:cNvPr>
              <p:cNvSpPr/>
              <p:nvPr/>
            </p:nvSpPr>
            <p:spPr>
              <a:xfrm>
                <a:off x="1512794" y="477371"/>
                <a:ext cx="60511" cy="6051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721A7EBD-F90C-71B8-A930-4FA0BDF15F8A}"/>
                  </a:ext>
                </a:extLst>
              </p:cNvPr>
              <p:cNvSpPr/>
              <p:nvPr/>
            </p:nvSpPr>
            <p:spPr>
              <a:xfrm>
                <a:off x="2156014" y="475129"/>
                <a:ext cx="60511" cy="6051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5BDD200-9D76-9E5C-F4BB-DA5BEFE68E48}"/>
                </a:ext>
              </a:extLst>
            </p:cNvPr>
            <p:cNvGrpSpPr/>
            <p:nvPr/>
          </p:nvGrpSpPr>
          <p:grpSpPr>
            <a:xfrm>
              <a:off x="1520140" y="1090894"/>
              <a:ext cx="703731" cy="62753"/>
              <a:chOff x="1512794" y="475129"/>
              <a:chExt cx="703731" cy="62753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EBBEEC71-AD21-3EDA-C924-C5A2C8BFB1E2}"/>
                  </a:ext>
                </a:extLst>
              </p:cNvPr>
              <p:cNvSpPr/>
              <p:nvPr/>
            </p:nvSpPr>
            <p:spPr>
              <a:xfrm>
                <a:off x="1512794" y="477371"/>
                <a:ext cx="60511" cy="6051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95C5D089-1AA7-5F2E-9B21-909887F94C2D}"/>
                  </a:ext>
                </a:extLst>
              </p:cNvPr>
              <p:cNvSpPr/>
              <p:nvPr/>
            </p:nvSpPr>
            <p:spPr>
              <a:xfrm>
                <a:off x="2156014" y="475129"/>
                <a:ext cx="60511" cy="6051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3072" name="组合 3071">
            <a:extLst>
              <a:ext uri="{FF2B5EF4-FFF2-40B4-BE49-F238E27FC236}">
                <a16:creationId xmlns:a16="http://schemas.microsoft.com/office/drawing/2014/main" id="{59672475-A952-EF07-3484-BBDA65395A86}"/>
              </a:ext>
            </a:extLst>
          </p:cNvPr>
          <p:cNvGrpSpPr/>
          <p:nvPr/>
        </p:nvGrpSpPr>
        <p:grpSpPr>
          <a:xfrm>
            <a:off x="8293308" y="3362106"/>
            <a:ext cx="1048708" cy="1048708"/>
            <a:chOff x="1268730" y="222199"/>
            <a:chExt cx="1206551" cy="1206551"/>
          </a:xfrm>
        </p:grpSpPr>
        <p:sp>
          <p:nvSpPr>
            <p:cNvPr id="3073" name="矩形 3072">
              <a:extLst>
                <a:ext uri="{FF2B5EF4-FFF2-40B4-BE49-F238E27FC236}">
                  <a16:creationId xmlns:a16="http://schemas.microsoft.com/office/drawing/2014/main" id="{A121A155-C99B-AB41-5737-44CA2FFD0460}"/>
                </a:ext>
              </a:extLst>
            </p:cNvPr>
            <p:cNvSpPr/>
            <p:nvPr/>
          </p:nvSpPr>
          <p:spPr>
            <a:xfrm>
              <a:off x="1268730" y="222199"/>
              <a:ext cx="1206551" cy="12065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tx1"/>
                  </a:solidFill>
                </a:rPr>
                <a:t>##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074" name="组合 3073">
              <a:extLst>
                <a:ext uri="{FF2B5EF4-FFF2-40B4-BE49-F238E27FC236}">
                  <a16:creationId xmlns:a16="http://schemas.microsoft.com/office/drawing/2014/main" id="{C7A4E7CB-542A-9175-51D1-9B4823EC1287}"/>
                </a:ext>
              </a:extLst>
            </p:cNvPr>
            <p:cNvGrpSpPr/>
            <p:nvPr/>
          </p:nvGrpSpPr>
          <p:grpSpPr>
            <a:xfrm>
              <a:off x="1520140" y="475129"/>
              <a:ext cx="703731" cy="62753"/>
              <a:chOff x="1512794" y="475129"/>
              <a:chExt cx="703731" cy="62753"/>
            </a:xfrm>
          </p:grpSpPr>
          <p:sp>
            <p:nvSpPr>
              <p:cNvPr id="3083" name="椭圆 3082">
                <a:extLst>
                  <a:ext uri="{FF2B5EF4-FFF2-40B4-BE49-F238E27FC236}">
                    <a16:creationId xmlns:a16="http://schemas.microsoft.com/office/drawing/2014/main" id="{400E1F3C-0B25-704E-1252-A7A58B21DDA4}"/>
                  </a:ext>
                </a:extLst>
              </p:cNvPr>
              <p:cNvSpPr/>
              <p:nvPr/>
            </p:nvSpPr>
            <p:spPr>
              <a:xfrm>
                <a:off x="1512794" y="477371"/>
                <a:ext cx="60511" cy="6051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084" name="椭圆 3083">
                <a:extLst>
                  <a:ext uri="{FF2B5EF4-FFF2-40B4-BE49-F238E27FC236}">
                    <a16:creationId xmlns:a16="http://schemas.microsoft.com/office/drawing/2014/main" id="{5DB89464-53A0-7AF6-53EF-C68D298E7DC6}"/>
                  </a:ext>
                </a:extLst>
              </p:cNvPr>
              <p:cNvSpPr/>
              <p:nvPr/>
            </p:nvSpPr>
            <p:spPr>
              <a:xfrm>
                <a:off x="2156014" y="475129"/>
                <a:ext cx="60511" cy="6051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grpSp>
          <p:nvGrpSpPr>
            <p:cNvPr id="3075" name="组合 3074">
              <a:extLst>
                <a:ext uri="{FF2B5EF4-FFF2-40B4-BE49-F238E27FC236}">
                  <a16:creationId xmlns:a16="http://schemas.microsoft.com/office/drawing/2014/main" id="{74791992-7228-D466-B530-176184AF6751}"/>
                </a:ext>
              </a:extLst>
            </p:cNvPr>
            <p:cNvGrpSpPr/>
            <p:nvPr/>
          </p:nvGrpSpPr>
          <p:grpSpPr>
            <a:xfrm>
              <a:off x="1520140" y="1090894"/>
              <a:ext cx="703731" cy="62753"/>
              <a:chOff x="1512794" y="475129"/>
              <a:chExt cx="703731" cy="62753"/>
            </a:xfrm>
          </p:grpSpPr>
          <p:sp>
            <p:nvSpPr>
              <p:cNvPr id="3081" name="椭圆 3080">
                <a:extLst>
                  <a:ext uri="{FF2B5EF4-FFF2-40B4-BE49-F238E27FC236}">
                    <a16:creationId xmlns:a16="http://schemas.microsoft.com/office/drawing/2014/main" id="{B96885DF-1CA9-EF11-D462-8E302768A764}"/>
                  </a:ext>
                </a:extLst>
              </p:cNvPr>
              <p:cNvSpPr/>
              <p:nvPr/>
            </p:nvSpPr>
            <p:spPr>
              <a:xfrm>
                <a:off x="1512794" y="477371"/>
                <a:ext cx="60511" cy="6051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082" name="椭圆 3081">
                <a:extLst>
                  <a:ext uri="{FF2B5EF4-FFF2-40B4-BE49-F238E27FC236}">
                    <a16:creationId xmlns:a16="http://schemas.microsoft.com/office/drawing/2014/main" id="{54282DCB-1027-7FB5-5D95-6290ABC8CC4E}"/>
                  </a:ext>
                </a:extLst>
              </p:cNvPr>
              <p:cNvSpPr/>
              <p:nvPr/>
            </p:nvSpPr>
            <p:spPr>
              <a:xfrm>
                <a:off x="2156014" y="475129"/>
                <a:ext cx="60511" cy="6051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3099" name="组合 3098">
            <a:extLst>
              <a:ext uri="{FF2B5EF4-FFF2-40B4-BE49-F238E27FC236}">
                <a16:creationId xmlns:a16="http://schemas.microsoft.com/office/drawing/2014/main" id="{50D5B561-4519-BCF3-D65C-F4CB11E18FA7}"/>
              </a:ext>
            </a:extLst>
          </p:cNvPr>
          <p:cNvGrpSpPr/>
          <p:nvPr/>
        </p:nvGrpSpPr>
        <p:grpSpPr>
          <a:xfrm>
            <a:off x="8732242" y="4035410"/>
            <a:ext cx="1048708" cy="1048709"/>
            <a:chOff x="1268730" y="1613970"/>
            <a:chExt cx="1206551" cy="1206551"/>
          </a:xfrm>
        </p:grpSpPr>
        <p:sp>
          <p:nvSpPr>
            <p:cNvPr id="3104" name="矩形 3103">
              <a:extLst>
                <a:ext uri="{FF2B5EF4-FFF2-40B4-BE49-F238E27FC236}">
                  <a16:creationId xmlns:a16="http://schemas.microsoft.com/office/drawing/2014/main" id="{90B743DF-5DFC-48F6-350C-5FDD8CEB109E}"/>
                </a:ext>
              </a:extLst>
            </p:cNvPr>
            <p:cNvSpPr/>
            <p:nvPr/>
          </p:nvSpPr>
          <p:spPr>
            <a:xfrm>
              <a:off x="1268730" y="1613970"/>
              <a:ext cx="1206551" cy="12065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3106" name="矩形 3105">
              <a:extLst>
                <a:ext uri="{FF2B5EF4-FFF2-40B4-BE49-F238E27FC236}">
                  <a16:creationId xmlns:a16="http://schemas.microsoft.com/office/drawing/2014/main" id="{A9BF5446-2D4E-F0FE-9996-94237D1A2714}"/>
                </a:ext>
              </a:extLst>
            </p:cNvPr>
            <p:cNvSpPr/>
            <p:nvPr/>
          </p:nvSpPr>
          <p:spPr>
            <a:xfrm>
              <a:off x="2054856" y="2346782"/>
              <a:ext cx="67182" cy="63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3107" name="矩形 3106">
              <a:extLst>
                <a:ext uri="{FF2B5EF4-FFF2-40B4-BE49-F238E27FC236}">
                  <a16:creationId xmlns:a16="http://schemas.microsoft.com/office/drawing/2014/main" id="{E2BD038F-6C99-2E72-B863-10C227FD48BE}"/>
                </a:ext>
              </a:extLst>
            </p:cNvPr>
            <p:cNvSpPr/>
            <p:nvPr/>
          </p:nvSpPr>
          <p:spPr>
            <a:xfrm>
              <a:off x="1349567" y="2362386"/>
              <a:ext cx="61444" cy="57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3108" name="矩形 3107">
              <a:extLst>
                <a:ext uri="{FF2B5EF4-FFF2-40B4-BE49-F238E27FC236}">
                  <a16:creationId xmlns:a16="http://schemas.microsoft.com/office/drawing/2014/main" id="{414250B7-5446-0009-F445-94F727335251}"/>
                </a:ext>
              </a:extLst>
            </p:cNvPr>
            <p:cNvSpPr/>
            <p:nvPr/>
          </p:nvSpPr>
          <p:spPr>
            <a:xfrm>
              <a:off x="2024130" y="1816126"/>
              <a:ext cx="69333" cy="65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cxnSp>
        <p:nvCxnSpPr>
          <p:cNvPr id="3116" name="直线箭头连接符 3115">
            <a:extLst>
              <a:ext uri="{FF2B5EF4-FFF2-40B4-BE49-F238E27FC236}">
                <a16:creationId xmlns:a16="http://schemas.microsoft.com/office/drawing/2014/main" id="{D30F2B1B-B67B-EE57-F49E-C68C53DCF3C8}"/>
              </a:ext>
            </a:extLst>
          </p:cNvPr>
          <p:cNvCxnSpPr>
            <a:cxnSpLocks/>
            <a:stCxn id="3104" idx="2"/>
            <a:endCxn id="29" idx="0"/>
          </p:cNvCxnSpPr>
          <p:nvPr/>
        </p:nvCxnSpPr>
        <p:spPr>
          <a:xfrm flipH="1">
            <a:off x="8003759" y="5084119"/>
            <a:ext cx="1252837" cy="128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8" name="直线箭头连接符 3117">
            <a:extLst>
              <a:ext uri="{FF2B5EF4-FFF2-40B4-BE49-F238E27FC236}">
                <a16:creationId xmlns:a16="http://schemas.microsoft.com/office/drawing/2014/main" id="{98748672-ABE8-1672-089C-8BF24FB99E76}"/>
              </a:ext>
            </a:extLst>
          </p:cNvPr>
          <p:cNvCxnSpPr>
            <a:cxnSpLocks/>
            <a:stCxn id="3104" idx="2"/>
            <a:endCxn id="46" idx="0"/>
          </p:cNvCxnSpPr>
          <p:nvPr/>
        </p:nvCxnSpPr>
        <p:spPr>
          <a:xfrm>
            <a:off x="9256596" y="5084119"/>
            <a:ext cx="1303640" cy="128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1" name="文本框 3120">
            <a:extLst>
              <a:ext uri="{FF2B5EF4-FFF2-40B4-BE49-F238E27FC236}">
                <a16:creationId xmlns:a16="http://schemas.microsoft.com/office/drawing/2014/main" id="{9D5A4D6D-1CBC-D6F6-1849-5E41857645AD}"/>
              </a:ext>
            </a:extLst>
          </p:cNvPr>
          <p:cNvSpPr txBox="1"/>
          <p:nvPr/>
        </p:nvSpPr>
        <p:spPr>
          <a:xfrm>
            <a:off x="9138532" y="2927355"/>
            <a:ext cx="895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/>
              <a:t>33.4ms</a:t>
            </a:r>
            <a:endParaRPr kumimoji="1" lang="zh-CN" altLang="en-US" sz="1100" b="1" dirty="0"/>
          </a:p>
        </p:txBody>
      </p:sp>
      <p:sp>
        <p:nvSpPr>
          <p:cNvPr id="3122" name="文本框 3121">
            <a:extLst>
              <a:ext uri="{FF2B5EF4-FFF2-40B4-BE49-F238E27FC236}">
                <a16:creationId xmlns:a16="http://schemas.microsoft.com/office/drawing/2014/main" id="{457D2AD4-3216-067C-216A-4593D0AD551A}"/>
              </a:ext>
            </a:extLst>
          </p:cNvPr>
          <p:cNvSpPr txBox="1"/>
          <p:nvPr/>
        </p:nvSpPr>
        <p:spPr>
          <a:xfrm>
            <a:off x="9575346" y="3619834"/>
            <a:ext cx="895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/>
              <a:t>33.4ms</a:t>
            </a:r>
            <a:endParaRPr kumimoji="1" lang="zh-CN" altLang="en-US" sz="1100" b="1" dirty="0"/>
          </a:p>
        </p:txBody>
      </p:sp>
      <p:sp>
        <p:nvSpPr>
          <p:cNvPr id="3123" name="文本框 3122">
            <a:extLst>
              <a:ext uri="{FF2B5EF4-FFF2-40B4-BE49-F238E27FC236}">
                <a16:creationId xmlns:a16="http://schemas.microsoft.com/office/drawing/2014/main" id="{4881CA8C-00C8-D479-CC87-E43DE3CCE8CE}"/>
              </a:ext>
            </a:extLst>
          </p:cNvPr>
          <p:cNvSpPr txBox="1"/>
          <p:nvPr/>
        </p:nvSpPr>
        <p:spPr>
          <a:xfrm>
            <a:off x="8281346" y="1411951"/>
            <a:ext cx="828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/>
              <a:t>2000ms</a:t>
            </a:r>
            <a:endParaRPr kumimoji="1" lang="zh-CN" altLang="en-US" sz="1100" b="1" dirty="0"/>
          </a:p>
        </p:txBody>
      </p:sp>
      <p:sp>
        <p:nvSpPr>
          <p:cNvPr id="3124" name="文本框 3123">
            <a:extLst>
              <a:ext uri="{FF2B5EF4-FFF2-40B4-BE49-F238E27FC236}">
                <a16:creationId xmlns:a16="http://schemas.microsoft.com/office/drawing/2014/main" id="{02246BF9-C472-CA92-10FB-51A8B4199390}"/>
              </a:ext>
            </a:extLst>
          </p:cNvPr>
          <p:cNvSpPr txBox="1"/>
          <p:nvPr/>
        </p:nvSpPr>
        <p:spPr>
          <a:xfrm>
            <a:off x="9880650" y="4372305"/>
            <a:ext cx="779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/>
              <a:t>333.4ms</a:t>
            </a:r>
            <a:endParaRPr kumimoji="1" lang="zh-CN" altLang="en-US" sz="1100" b="1" dirty="0"/>
          </a:p>
        </p:txBody>
      </p:sp>
      <p:cxnSp>
        <p:nvCxnSpPr>
          <p:cNvPr id="3126" name="肘形连接符 3125">
            <a:extLst>
              <a:ext uri="{FF2B5EF4-FFF2-40B4-BE49-F238E27FC236}">
                <a16:creationId xmlns:a16="http://schemas.microsoft.com/office/drawing/2014/main" id="{CEBD41B0-E980-4B46-9B5A-BF2667109F32}"/>
              </a:ext>
            </a:extLst>
          </p:cNvPr>
          <p:cNvCxnSpPr>
            <a:cxnSpLocks/>
            <a:stCxn id="46" idx="2"/>
            <a:endCxn id="29" idx="2"/>
          </p:cNvCxnSpPr>
          <p:nvPr/>
        </p:nvCxnSpPr>
        <p:spPr>
          <a:xfrm rot="5400000">
            <a:off x="9281998" y="4983480"/>
            <a:ext cx="12700" cy="2556477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20E645C-A7FF-1EFA-97FD-720641FAF88F}"/>
              </a:ext>
            </a:extLst>
          </p:cNvPr>
          <p:cNvSpPr txBox="1"/>
          <p:nvPr/>
        </p:nvSpPr>
        <p:spPr>
          <a:xfrm>
            <a:off x="9591113" y="6455578"/>
            <a:ext cx="1950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/>
              <a:t>Identification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Task</a:t>
            </a:r>
            <a:endParaRPr kumimoji="1" lang="zh-CN" altLang="en-US" sz="12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1EB6ED-C279-3FAF-48F2-84CB91D8BA0F}"/>
              </a:ext>
            </a:extLst>
          </p:cNvPr>
          <p:cNvSpPr txBox="1"/>
          <p:nvPr/>
        </p:nvSpPr>
        <p:spPr>
          <a:xfrm>
            <a:off x="146413" y="20881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endParaRPr kumimoji="1" lang="zh-CN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AD997DE-29CD-2748-04A0-92A44F294DFC}"/>
              </a:ext>
            </a:extLst>
          </p:cNvPr>
          <p:cNvSpPr txBox="1"/>
          <p:nvPr/>
        </p:nvSpPr>
        <p:spPr>
          <a:xfrm>
            <a:off x="5890252" y="208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  <a:endParaRPr kumimoji="1" lang="zh-CN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A3EC6C3-3C76-2783-4803-00EA189947F9}"/>
              </a:ext>
            </a:extLst>
          </p:cNvPr>
          <p:cNvGrpSpPr/>
          <p:nvPr/>
        </p:nvGrpSpPr>
        <p:grpSpPr>
          <a:xfrm>
            <a:off x="782273" y="309830"/>
            <a:ext cx="5289717" cy="6422747"/>
            <a:chOff x="3266564" y="309830"/>
            <a:chExt cx="5289717" cy="642274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778CC110-3F3D-CE2E-F6F7-A8F2BCB761B9}"/>
                </a:ext>
              </a:extLst>
            </p:cNvPr>
            <p:cNvGrpSpPr/>
            <p:nvPr/>
          </p:nvGrpSpPr>
          <p:grpSpPr>
            <a:xfrm>
              <a:off x="3266564" y="309830"/>
              <a:ext cx="1048708" cy="1048708"/>
              <a:chOff x="1268730" y="222199"/>
              <a:chExt cx="1206551" cy="1206551"/>
            </a:xfrm>
          </p:grpSpPr>
          <p:sp>
            <p:nvSpPr>
              <p:cNvPr id="3228" name="矩形 3227">
                <a:extLst>
                  <a:ext uri="{FF2B5EF4-FFF2-40B4-BE49-F238E27FC236}">
                    <a16:creationId xmlns:a16="http://schemas.microsoft.com/office/drawing/2014/main" id="{8E17DE9B-1A78-221D-D6B8-EE4F30025D01}"/>
                  </a:ext>
                </a:extLst>
              </p:cNvPr>
              <p:cNvSpPr/>
              <p:nvPr/>
            </p:nvSpPr>
            <p:spPr>
              <a:xfrm>
                <a:off x="1268730" y="222199"/>
                <a:ext cx="1206551" cy="12065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p:sp>
            <p:nvSpPr>
              <p:cNvPr id="3229" name="十字形 3228">
                <a:extLst>
                  <a:ext uri="{FF2B5EF4-FFF2-40B4-BE49-F238E27FC236}">
                    <a16:creationId xmlns:a16="http://schemas.microsoft.com/office/drawing/2014/main" id="{7DBF1F79-C918-3EFE-F380-973A6D86FF22}"/>
                  </a:ext>
                </a:extLst>
              </p:cNvPr>
              <p:cNvSpPr/>
              <p:nvPr/>
            </p:nvSpPr>
            <p:spPr>
              <a:xfrm>
                <a:off x="1798127" y="739749"/>
                <a:ext cx="174652" cy="174652"/>
              </a:xfrm>
              <a:prstGeom prst="plus">
                <a:avLst>
                  <a:gd name="adj" fmla="val 4872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grpSp>
            <p:nvGrpSpPr>
              <p:cNvPr id="3230" name="组合 3229">
                <a:extLst>
                  <a:ext uri="{FF2B5EF4-FFF2-40B4-BE49-F238E27FC236}">
                    <a16:creationId xmlns:a16="http://schemas.microsoft.com/office/drawing/2014/main" id="{AC3BEA7F-22ED-2F21-49D1-225B5A8E62F9}"/>
                  </a:ext>
                </a:extLst>
              </p:cNvPr>
              <p:cNvGrpSpPr/>
              <p:nvPr/>
            </p:nvGrpSpPr>
            <p:grpSpPr>
              <a:xfrm>
                <a:off x="1520140" y="475129"/>
                <a:ext cx="703731" cy="62753"/>
                <a:chOff x="1512794" y="475129"/>
                <a:chExt cx="703731" cy="62753"/>
              </a:xfrm>
            </p:grpSpPr>
            <p:sp>
              <p:nvSpPr>
                <p:cNvPr id="3234" name="椭圆 3233">
                  <a:extLst>
                    <a:ext uri="{FF2B5EF4-FFF2-40B4-BE49-F238E27FC236}">
                      <a16:creationId xmlns:a16="http://schemas.microsoft.com/office/drawing/2014/main" id="{B08EE343-8415-AC63-69BE-91E292C088E1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235" name="椭圆 3234">
                  <a:extLst>
                    <a:ext uri="{FF2B5EF4-FFF2-40B4-BE49-F238E27FC236}">
                      <a16:creationId xmlns:a16="http://schemas.microsoft.com/office/drawing/2014/main" id="{FBC78BE3-5B3A-D38D-8AC1-1412F46762E5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  <p:grpSp>
            <p:nvGrpSpPr>
              <p:cNvPr id="3231" name="组合 3230">
                <a:extLst>
                  <a:ext uri="{FF2B5EF4-FFF2-40B4-BE49-F238E27FC236}">
                    <a16:creationId xmlns:a16="http://schemas.microsoft.com/office/drawing/2014/main" id="{38CAC30E-DAC2-E134-281C-9E653CE7BFAC}"/>
                  </a:ext>
                </a:extLst>
              </p:cNvPr>
              <p:cNvGrpSpPr/>
              <p:nvPr/>
            </p:nvGrpSpPr>
            <p:grpSpPr>
              <a:xfrm>
                <a:off x="1520140" y="1090894"/>
                <a:ext cx="703731" cy="62753"/>
                <a:chOff x="1512794" y="475129"/>
                <a:chExt cx="703731" cy="62753"/>
              </a:xfrm>
            </p:grpSpPr>
            <p:sp>
              <p:nvSpPr>
                <p:cNvPr id="3232" name="椭圆 3231">
                  <a:extLst>
                    <a:ext uri="{FF2B5EF4-FFF2-40B4-BE49-F238E27FC236}">
                      <a16:creationId xmlns:a16="http://schemas.microsoft.com/office/drawing/2014/main" id="{7D218DB4-BB92-41D1-5B3C-F7763ED2EB78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233" name="椭圆 3232">
                  <a:extLst>
                    <a:ext uri="{FF2B5EF4-FFF2-40B4-BE49-F238E27FC236}">
                      <a16:creationId xmlns:a16="http://schemas.microsoft.com/office/drawing/2014/main" id="{355F6375-90B0-ABDC-A6ED-E2781A47EBEC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</p:grpSp>
        <p:sp>
          <p:nvSpPr>
            <p:cNvPr id="3145" name="文本框 3144">
              <a:extLst>
                <a:ext uri="{FF2B5EF4-FFF2-40B4-BE49-F238E27FC236}">
                  <a16:creationId xmlns:a16="http://schemas.microsoft.com/office/drawing/2014/main" id="{A54E5DFC-64C1-4917-251F-2C7CD5179BE0}"/>
                </a:ext>
              </a:extLst>
            </p:cNvPr>
            <p:cNvSpPr txBox="1"/>
            <p:nvPr/>
          </p:nvSpPr>
          <p:spPr>
            <a:xfrm>
              <a:off x="4444686" y="567948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/>
                <a:t>750-1250ms</a:t>
              </a:r>
              <a:endParaRPr kumimoji="1" lang="zh-CN" altLang="en-US" sz="1100" b="1" dirty="0"/>
            </a:p>
          </p:txBody>
        </p:sp>
        <p:sp>
          <p:nvSpPr>
            <p:cNvPr id="3150" name="文本框 3149">
              <a:extLst>
                <a:ext uri="{FF2B5EF4-FFF2-40B4-BE49-F238E27FC236}">
                  <a16:creationId xmlns:a16="http://schemas.microsoft.com/office/drawing/2014/main" id="{F482635D-43E9-544E-C00C-B4572DDBCCE0}"/>
                </a:ext>
              </a:extLst>
            </p:cNvPr>
            <p:cNvSpPr txBox="1"/>
            <p:nvPr/>
          </p:nvSpPr>
          <p:spPr>
            <a:xfrm>
              <a:off x="4891454" y="1246159"/>
              <a:ext cx="7498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/>
                <a:t>100ms</a:t>
              </a:r>
              <a:endParaRPr kumimoji="1" lang="zh-CN" altLang="en-US" sz="1100" b="1" dirty="0"/>
            </a:p>
          </p:txBody>
        </p:sp>
        <p:grpSp>
          <p:nvGrpSpPr>
            <p:cNvPr id="3152" name="组合 3151">
              <a:extLst>
                <a:ext uri="{FF2B5EF4-FFF2-40B4-BE49-F238E27FC236}">
                  <a16:creationId xmlns:a16="http://schemas.microsoft.com/office/drawing/2014/main" id="{C662A5BD-2356-0E9C-7D56-D48C0C9A4EF6}"/>
                </a:ext>
              </a:extLst>
            </p:cNvPr>
            <p:cNvGrpSpPr/>
            <p:nvPr/>
          </p:nvGrpSpPr>
          <p:grpSpPr>
            <a:xfrm>
              <a:off x="6285596" y="5213010"/>
              <a:ext cx="2124904" cy="1048708"/>
              <a:chOff x="6361210" y="4191379"/>
              <a:chExt cx="2124904" cy="1048708"/>
            </a:xfrm>
          </p:grpSpPr>
          <p:sp>
            <p:nvSpPr>
              <p:cNvPr id="3217" name="矩形 3216">
                <a:extLst>
                  <a:ext uri="{FF2B5EF4-FFF2-40B4-BE49-F238E27FC236}">
                    <a16:creationId xmlns:a16="http://schemas.microsoft.com/office/drawing/2014/main" id="{0CECF006-AB5C-D828-930A-819871697A6D}"/>
                  </a:ext>
                </a:extLst>
              </p:cNvPr>
              <p:cNvSpPr/>
              <p:nvPr/>
            </p:nvSpPr>
            <p:spPr>
              <a:xfrm>
                <a:off x="6361210" y="4191379"/>
                <a:ext cx="2124904" cy="10487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3218" name="文本框 3217">
                <a:extLst>
                  <a:ext uri="{FF2B5EF4-FFF2-40B4-BE49-F238E27FC236}">
                    <a16:creationId xmlns:a16="http://schemas.microsoft.com/office/drawing/2014/main" id="{6364894D-259F-17AA-D718-2C768985FDE3}"/>
                  </a:ext>
                </a:extLst>
              </p:cNvPr>
              <p:cNvSpPr txBox="1"/>
              <p:nvPr/>
            </p:nvSpPr>
            <p:spPr>
              <a:xfrm>
                <a:off x="6420022" y="4237805"/>
                <a:ext cx="20072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500" dirty="0"/>
                  <a:t>这是一个意外测试！</a:t>
                </a:r>
                <a:endParaRPr kumimoji="1" lang="en-US" altLang="zh-CN" sz="500" dirty="0"/>
              </a:p>
              <a:p>
                <a:pPr algn="ctr"/>
                <a:r>
                  <a:rPr kumimoji="1" lang="zh-CN" altLang="en-US" sz="500" dirty="0"/>
                  <a:t>请按对应的数字键（</a:t>
                </a:r>
                <a:r>
                  <a:rPr kumimoji="1" lang="en-US" altLang="zh-CN" sz="500" dirty="0"/>
                  <a:t>5~8</a:t>
                </a:r>
                <a:r>
                  <a:rPr kumimoji="1" lang="zh-CN" altLang="en-US" sz="500" dirty="0"/>
                  <a:t>）来报告刚才看到的是哪张“面孔”图片。</a:t>
                </a:r>
              </a:p>
            </p:txBody>
          </p:sp>
          <p:sp>
            <p:nvSpPr>
              <p:cNvPr id="3219" name="文本框 3218">
                <a:extLst>
                  <a:ext uri="{FF2B5EF4-FFF2-40B4-BE49-F238E27FC236}">
                    <a16:creationId xmlns:a16="http://schemas.microsoft.com/office/drawing/2014/main" id="{62892A6E-FFF6-7BA7-E07F-DF804DDF556E}"/>
                  </a:ext>
                </a:extLst>
              </p:cNvPr>
              <p:cNvSpPr txBox="1"/>
              <p:nvPr/>
            </p:nvSpPr>
            <p:spPr>
              <a:xfrm>
                <a:off x="6638258" y="481450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5</a:t>
                </a:r>
              </a:p>
            </p:txBody>
          </p:sp>
          <p:sp>
            <p:nvSpPr>
              <p:cNvPr id="3220" name="文本框 3219">
                <a:extLst>
                  <a:ext uri="{FF2B5EF4-FFF2-40B4-BE49-F238E27FC236}">
                    <a16:creationId xmlns:a16="http://schemas.microsoft.com/office/drawing/2014/main" id="{38378CC6-C886-03DC-3CBF-4227825D8E40}"/>
                  </a:ext>
                </a:extLst>
              </p:cNvPr>
              <p:cNvSpPr txBox="1"/>
              <p:nvPr/>
            </p:nvSpPr>
            <p:spPr>
              <a:xfrm>
                <a:off x="7058376" y="4814507"/>
                <a:ext cx="3064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/>
                  <a:t>6</a:t>
                </a:r>
              </a:p>
            </p:txBody>
          </p:sp>
          <p:sp>
            <p:nvSpPr>
              <p:cNvPr id="3221" name="文本框 3220">
                <a:extLst>
                  <a:ext uri="{FF2B5EF4-FFF2-40B4-BE49-F238E27FC236}">
                    <a16:creationId xmlns:a16="http://schemas.microsoft.com/office/drawing/2014/main" id="{70CBB9EC-31B1-E030-49EF-2AEC6CDBE0A0}"/>
                  </a:ext>
                </a:extLst>
              </p:cNvPr>
              <p:cNvSpPr txBox="1"/>
              <p:nvPr/>
            </p:nvSpPr>
            <p:spPr>
              <a:xfrm>
                <a:off x="7494941" y="4814507"/>
                <a:ext cx="3064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/>
                  <a:t>7</a:t>
                </a:r>
              </a:p>
            </p:txBody>
          </p:sp>
          <p:sp>
            <p:nvSpPr>
              <p:cNvPr id="3222" name="文本框 3221">
                <a:extLst>
                  <a:ext uri="{FF2B5EF4-FFF2-40B4-BE49-F238E27FC236}">
                    <a16:creationId xmlns:a16="http://schemas.microsoft.com/office/drawing/2014/main" id="{8FE26CEC-917E-89CA-B648-09B03CD38829}"/>
                  </a:ext>
                </a:extLst>
              </p:cNvPr>
              <p:cNvSpPr txBox="1"/>
              <p:nvPr/>
            </p:nvSpPr>
            <p:spPr>
              <a:xfrm>
                <a:off x="7924105" y="4814507"/>
                <a:ext cx="3064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/>
                  <a:t>8</a:t>
                </a:r>
              </a:p>
            </p:txBody>
          </p:sp>
          <p:grpSp>
            <p:nvGrpSpPr>
              <p:cNvPr id="3223" name="组合 3222">
                <a:extLst>
                  <a:ext uri="{FF2B5EF4-FFF2-40B4-BE49-F238E27FC236}">
                    <a16:creationId xmlns:a16="http://schemas.microsoft.com/office/drawing/2014/main" id="{5B522E01-57CC-32BF-B97F-5C0C308D8C91}"/>
                  </a:ext>
                </a:extLst>
              </p:cNvPr>
              <p:cNvGrpSpPr/>
              <p:nvPr/>
            </p:nvGrpSpPr>
            <p:grpSpPr>
              <a:xfrm>
                <a:off x="6659483" y="4502073"/>
                <a:ext cx="1521531" cy="285194"/>
                <a:chOff x="3520123" y="5294039"/>
                <a:chExt cx="6796277" cy="1273889"/>
              </a:xfrm>
            </p:grpSpPr>
            <p:pic>
              <p:nvPicPr>
                <p:cNvPr id="3224" name="图片 3223">
                  <a:extLst>
                    <a:ext uri="{FF2B5EF4-FFF2-40B4-BE49-F238E27FC236}">
                      <a16:creationId xmlns:a16="http://schemas.microsoft.com/office/drawing/2014/main" id="{92E82E02-803A-E7C0-6F39-D6F4D8A004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21457" t="6124" r="58843" b="75351"/>
                <a:stretch/>
              </p:blipFill>
              <p:spPr>
                <a:xfrm>
                  <a:off x="3520123" y="5294039"/>
                  <a:ext cx="1138303" cy="1273889"/>
                </a:xfrm>
                <a:prstGeom prst="rect">
                  <a:avLst/>
                </a:prstGeom>
              </p:spPr>
            </p:pic>
            <p:pic>
              <p:nvPicPr>
                <p:cNvPr id="3225" name="图片 3224">
                  <a:extLst>
                    <a:ext uri="{FF2B5EF4-FFF2-40B4-BE49-F238E27FC236}">
                      <a16:creationId xmlns:a16="http://schemas.microsoft.com/office/drawing/2014/main" id="{A7F1F7BB-9418-E0A7-6DAF-CE85DB8F6D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t="1706" b="1706"/>
                <a:stretch/>
              </p:blipFill>
              <p:spPr>
                <a:xfrm>
                  <a:off x="5430470" y="5344576"/>
                  <a:ext cx="1099844" cy="1208839"/>
                </a:xfrm>
                <a:prstGeom prst="rect">
                  <a:avLst/>
                </a:prstGeom>
              </p:spPr>
            </p:pic>
            <p:pic>
              <p:nvPicPr>
                <p:cNvPr id="3226" name="图片 3225">
                  <a:extLst>
                    <a:ext uri="{FF2B5EF4-FFF2-40B4-BE49-F238E27FC236}">
                      <a16:creationId xmlns:a16="http://schemas.microsoft.com/office/drawing/2014/main" id="{A99D23A5-3A3A-1F9D-67D6-E958E3419E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l="56" r="56"/>
                <a:stretch/>
              </p:blipFill>
              <p:spPr>
                <a:xfrm>
                  <a:off x="7302358" y="5300453"/>
                  <a:ext cx="1099844" cy="1252962"/>
                </a:xfrm>
                <a:prstGeom prst="rect">
                  <a:avLst/>
                </a:prstGeom>
              </p:spPr>
            </p:pic>
            <p:pic>
              <p:nvPicPr>
                <p:cNvPr id="3227" name="图片 3226">
                  <a:extLst>
                    <a:ext uri="{FF2B5EF4-FFF2-40B4-BE49-F238E27FC236}">
                      <a16:creationId xmlns:a16="http://schemas.microsoft.com/office/drawing/2014/main" id="{46AF21AE-6B2E-5CD5-AE2A-8F27D66F72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t="787" b="787"/>
                <a:stretch/>
              </p:blipFill>
              <p:spPr>
                <a:xfrm>
                  <a:off x="9174251" y="5330416"/>
                  <a:ext cx="1142149" cy="1222999"/>
                </a:xfrm>
                <a:prstGeom prst="rect">
                  <a:avLst/>
                </a:prstGeom>
              </p:spPr>
            </p:pic>
          </p:grpSp>
        </p:grpSp>
        <p:sp>
          <p:nvSpPr>
            <p:cNvPr id="3153" name="文本框 3152">
              <a:extLst>
                <a:ext uri="{FF2B5EF4-FFF2-40B4-BE49-F238E27FC236}">
                  <a16:creationId xmlns:a16="http://schemas.microsoft.com/office/drawing/2014/main" id="{53B0BA35-A96D-AA75-4B60-21049AC14418}"/>
                </a:ext>
              </a:extLst>
            </p:cNvPr>
            <p:cNvSpPr txBox="1"/>
            <p:nvPr/>
          </p:nvSpPr>
          <p:spPr>
            <a:xfrm>
              <a:off x="6778230" y="4863000"/>
              <a:ext cx="1778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Surprise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&amp;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control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trial</a:t>
              </a:r>
              <a:endParaRPr kumimoji="1" lang="zh-CN" altLang="en-US" sz="1200" b="1" dirty="0"/>
            </a:p>
          </p:txBody>
        </p:sp>
        <p:grpSp>
          <p:nvGrpSpPr>
            <p:cNvPr id="3155" name="组合 3154">
              <a:extLst>
                <a:ext uri="{FF2B5EF4-FFF2-40B4-BE49-F238E27FC236}">
                  <a16:creationId xmlns:a16="http://schemas.microsoft.com/office/drawing/2014/main" id="{250B79B5-7E1E-3593-064F-B92C56F2D062}"/>
                </a:ext>
              </a:extLst>
            </p:cNvPr>
            <p:cNvGrpSpPr/>
            <p:nvPr/>
          </p:nvGrpSpPr>
          <p:grpSpPr>
            <a:xfrm>
              <a:off x="3729119" y="5213010"/>
              <a:ext cx="2124904" cy="1048708"/>
              <a:chOff x="3698200" y="4191379"/>
              <a:chExt cx="2124904" cy="1048708"/>
            </a:xfrm>
          </p:grpSpPr>
          <p:sp>
            <p:nvSpPr>
              <p:cNvPr id="3210" name="矩形 3209">
                <a:extLst>
                  <a:ext uri="{FF2B5EF4-FFF2-40B4-BE49-F238E27FC236}">
                    <a16:creationId xmlns:a16="http://schemas.microsoft.com/office/drawing/2014/main" id="{0D06CBDD-3F03-2FB9-602B-ACB863417DA8}"/>
                  </a:ext>
                </a:extLst>
              </p:cNvPr>
              <p:cNvSpPr/>
              <p:nvPr/>
            </p:nvSpPr>
            <p:spPr>
              <a:xfrm>
                <a:off x="3698200" y="4191379"/>
                <a:ext cx="2124904" cy="10487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3211" name="文本框 3210">
                <a:extLst>
                  <a:ext uri="{FF2B5EF4-FFF2-40B4-BE49-F238E27FC236}">
                    <a16:creationId xmlns:a16="http://schemas.microsoft.com/office/drawing/2014/main" id="{DAC97A9B-521F-4E08-D76A-F3AF5E6C87C0}"/>
                  </a:ext>
                </a:extLst>
              </p:cNvPr>
              <p:cNvSpPr txBox="1"/>
              <p:nvPr/>
            </p:nvSpPr>
            <p:spPr>
              <a:xfrm>
                <a:off x="4261164" y="4237805"/>
                <a:ext cx="998991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500" dirty="0"/>
                  <a:t>请按键报告“消极面孔”的位置</a:t>
                </a:r>
                <a:endParaRPr kumimoji="1" lang="en-US" altLang="zh-CN" sz="500" dirty="0"/>
              </a:p>
            </p:txBody>
          </p:sp>
          <p:sp>
            <p:nvSpPr>
              <p:cNvPr id="3212" name="十字形 3211">
                <a:extLst>
                  <a:ext uri="{FF2B5EF4-FFF2-40B4-BE49-F238E27FC236}">
                    <a16:creationId xmlns:a16="http://schemas.microsoft.com/office/drawing/2014/main" id="{CBD70E2A-43C5-80BD-0E77-DA33E6C33CF3}"/>
                  </a:ext>
                </a:extLst>
              </p:cNvPr>
              <p:cNvSpPr/>
              <p:nvPr/>
            </p:nvSpPr>
            <p:spPr>
              <a:xfrm>
                <a:off x="4692722" y="4715654"/>
                <a:ext cx="151804" cy="151804"/>
              </a:xfrm>
              <a:prstGeom prst="plus">
                <a:avLst>
                  <a:gd name="adj" fmla="val 48721"/>
                </a:avLst>
              </a:prstGeom>
              <a:solidFill>
                <a:schemeClr val="tx1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 b="1"/>
              </a:p>
            </p:txBody>
          </p:sp>
          <p:sp>
            <p:nvSpPr>
              <p:cNvPr id="3213" name="文本框 3212">
                <a:extLst>
                  <a:ext uri="{FF2B5EF4-FFF2-40B4-BE49-F238E27FC236}">
                    <a16:creationId xmlns:a16="http://schemas.microsoft.com/office/drawing/2014/main" id="{A2C454EF-FC73-C548-C4DA-83D05405894C}"/>
                  </a:ext>
                </a:extLst>
              </p:cNvPr>
              <p:cNvSpPr txBox="1"/>
              <p:nvPr/>
            </p:nvSpPr>
            <p:spPr>
              <a:xfrm>
                <a:off x="4322575" y="440065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1</a:t>
                </a:r>
                <a:endParaRPr kumimoji="1" lang="zh-CN" altLang="en-US" sz="1200" b="1" dirty="0"/>
              </a:p>
            </p:txBody>
          </p:sp>
          <p:sp>
            <p:nvSpPr>
              <p:cNvPr id="3214" name="文本框 3213">
                <a:extLst>
                  <a:ext uri="{FF2B5EF4-FFF2-40B4-BE49-F238E27FC236}">
                    <a16:creationId xmlns:a16="http://schemas.microsoft.com/office/drawing/2014/main" id="{B88586C9-38A8-D909-6B13-92DDBCFF182C}"/>
                  </a:ext>
                </a:extLst>
              </p:cNvPr>
              <p:cNvSpPr txBox="1"/>
              <p:nvPr/>
            </p:nvSpPr>
            <p:spPr>
              <a:xfrm>
                <a:off x="4929933" y="440065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2</a:t>
                </a:r>
                <a:endParaRPr kumimoji="1" lang="zh-CN" altLang="en-US" sz="1200" b="1" dirty="0"/>
              </a:p>
            </p:txBody>
          </p:sp>
          <p:sp>
            <p:nvSpPr>
              <p:cNvPr id="3215" name="文本框 3214">
                <a:extLst>
                  <a:ext uri="{FF2B5EF4-FFF2-40B4-BE49-F238E27FC236}">
                    <a16:creationId xmlns:a16="http://schemas.microsoft.com/office/drawing/2014/main" id="{81D7E661-21A5-FF15-B289-2A2195A175E3}"/>
                  </a:ext>
                </a:extLst>
              </p:cNvPr>
              <p:cNvSpPr txBox="1"/>
              <p:nvPr/>
            </p:nvSpPr>
            <p:spPr>
              <a:xfrm>
                <a:off x="4322575" y="491425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3</a:t>
                </a:r>
                <a:endParaRPr kumimoji="1" lang="zh-CN" altLang="en-US" sz="1200" b="1" dirty="0"/>
              </a:p>
            </p:txBody>
          </p:sp>
          <p:sp>
            <p:nvSpPr>
              <p:cNvPr id="3216" name="文本框 3215">
                <a:extLst>
                  <a:ext uri="{FF2B5EF4-FFF2-40B4-BE49-F238E27FC236}">
                    <a16:creationId xmlns:a16="http://schemas.microsoft.com/office/drawing/2014/main" id="{C75945BF-E7E8-6FDE-08EA-221D9FFB58D9}"/>
                  </a:ext>
                </a:extLst>
              </p:cNvPr>
              <p:cNvSpPr txBox="1"/>
              <p:nvPr/>
            </p:nvSpPr>
            <p:spPr>
              <a:xfrm>
                <a:off x="4929933" y="491425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/>
                  <a:t>4</a:t>
                </a:r>
                <a:endParaRPr kumimoji="1" lang="zh-CN" altLang="en-US" sz="1200" b="1" dirty="0"/>
              </a:p>
            </p:txBody>
          </p:sp>
        </p:grpSp>
        <p:sp>
          <p:nvSpPr>
            <p:cNvPr id="3156" name="文本框 3155">
              <a:extLst>
                <a:ext uri="{FF2B5EF4-FFF2-40B4-BE49-F238E27FC236}">
                  <a16:creationId xmlns:a16="http://schemas.microsoft.com/office/drawing/2014/main" id="{29A9D766-3A3D-0BC2-91AD-BA46F5A60481}"/>
                </a:ext>
              </a:extLst>
            </p:cNvPr>
            <p:cNvSpPr txBox="1"/>
            <p:nvPr/>
          </p:nvSpPr>
          <p:spPr>
            <a:xfrm>
              <a:off x="3856545" y="4863000"/>
              <a:ext cx="13580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/>
                <a:t>Pre-surprise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trial</a:t>
              </a:r>
              <a:endParaRPr kumimoji="1" lang="zh-CN" altLang="en-US" sz="1200" b="1" dirty="0"/>
            </a:p>
          </p:txBody>
        </p:sp>
        <p:sp>
          <p:nvSpPr>
            <p:cNvPr id="3157" name="文本框 3156">
              <a:extLst>
                <a:ext uri="{FF2B5EF4-FFF2-40B4-BE49-F238E27FC236}">
                  <a16:creationId xmlns:a16="http://schemas.microsoft.com/office/drawing/2014/main" id="{10EE18D4-CDAA-5F50-FBFA-2DE2C2442E51}"/>
                </a:ext>
              </a:extLst>
            </p:cNvPr>
            <p:cNvSpPr txBox="1"/>
            <p:nvPr/>
          </p:nvSpPr>
          <p:spPr>
            <a:xfrm>
              <a:off x="3822447" y="6455578"/>
              <a:ext cx="1950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Location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Task</a:t>
              </a:r>
              <a:endParaRPr kumimoji="1" lang="zh-CN" altLang="en-US" sz="1200" b="1" dirty="0"/>
            </a:p>
          </p:txBody>
        </p:sp>
        <p:grpSp>
          <p:nvGrpSpPr>
            <p:cNvPr id="3160" name="组合 3159">
              <a:extLst>
                <a:ext uri="{FF2B5EF4-FFF2-40B4-BE49-F238E27FC236}">
                  <a16:creationId xmlns:a16="http://schemas.microsoft.com/office/drawing/2014/main" id="{1EFEF5BC-E617-0EB5-EB96-4DF4B258F582}"/>
                </a:ext>
              </a:extLst>
            </p:cNvPr>
            <p:cNvGrpSpPr/>
            <p:nvPr/>
          </p:nvGrpSpPr>
          <p:grpSpPr>
            <a:xfrm>
              <a:off x="3674828" y="997683"/>
              <a:ext cx="1048708" cy="1048708"/>
              <a:chOff x="1268730" y="222199"/>
              <a:chExt cx="1206551" cy="1206551"/>
            </a:xfrm>
          </p:grpSpPr>
          <p:sp>
            <p:nvSpPr>
              <p:cNvPr id="3203" name="矩形 3202">
                <a:extLst>
                  <a:ext uri="{FF2B5EF4-FFF2-40B4-BE49-F238E27FC236}">
                    <a16:creationId xmlns:a16="http://schemas.microsoft.com/office/drawing/2014/main" id="{2CA17156-1CA8-3352-53E3-DE3D460A394A}"/>
                  </a:ext>
                </a:extLst>
              </p:cNvPr>
              <p:cNvSpPr/>
              <p:nvPr/>
            </p:nvSpPr>
            <p:spPr>
              <a:xfrm>
                <a:off x="1268730" y="222199"/>
                <a:ext cx="1206551" cy="12065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##</a:t>
                </a:r>
                <a:endParaRPr kumimoji="1" lang="zh-CN" altLang="en-US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04" name="组合 3203">
                <a:extLst>
                  <a:ext uri="{FF2B5EF4-FFF2-40B4-BE49-F238E27FC236}">
                    <a16:creationId xmlns:a16="http://schemas.microsoft.com/office/drawing/2014/main" id="{F8A1B037-B05F-2059-9DBA-2C38FDE01105}"/>
                  </a:ext>
                </a:extLst>
              </p:cNvPr>
              <p:cNvGrpSpPr/>
              <p:nvPr/>
            </p:nvGrpSpPr>
            <p:grpSpPr>
              <a:xfrm>
                <a:off x="1520140" y="475129"/>
                <a:ext cx="703731" cy="62753"/>
                <a:chOff x="1512794" y="475129"/>
                <a:chExt cx="703731" cy="62753"/>
              </a:xfrm>
            </p:grpSpPr>
            <p:sp>
              <p:nvSpPr>
                <p:cNvPr id="3208" name="椭圆 3207">
                  <a:extLst>
                    <a:ext uri="{FF2B5EF4-FFF2-40B4-BE49-F238E27FC236}">
                      <a16:creationId xmlns:a16="http://schemas.microsoft.com/office/drawing/2014/main" id="{7C35391F-C755-3B73-14AD-27F8ACE065B8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209" name="椭圆 3208">
                  <a:extLst>
                    <a:ext uri="{FF2B5EF4-FFF2-40B4-BE49-F238E27FC236}">
                      <a16:creationId xmlns:a16="http://schemas.microsoft.com/office/drawing/2014/main" id="{ED155806-9A81-4E6B-BD46-90D9F6CF4E31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  <p:grpSp>
            <p:nvGrpSpPr>
              <p:cNvPr id="3205" name="组合 3204">
                <a:extLst>
                  <a:ext uri="{FF2B5EF4-FFF2-40B4-BE49-F238E27FC236}">
                    <a16:creationId xmlns:a16="http://schemas.microsoft.com/office/drawing/2014/main" id="{EB68A9C3-68CF-E4B3-7ABC-DDC411239067}"/>
                  </a:ext>
                </a:extLst>
              </p:cNvPr>
              <p:cNvGrpSpPr/>
              <p:nvPr/>
            </p:nvGrpSpPr>
            <p:grpSpPr>
              <a:xfrm>
                <a:off x="1520140" y="1090894"/>
                <a:ext cx="703731" cy="62753"/>
                <a:chOff x="1512794" y="475129"/>
                <a:chExt cx="703731" cy="62753"/>
              </a:xfrm>
            </p:grpSpPr>
            <p:sp>
              <p:nvSpPr>
                <p:cNvPr id="3206" name="椭圆 3205">
                  <a:extLst>
                    <a:ext uri="{FF2B5EF4-FFF2-40B4-BE49-F238E27FC236}">
                      <a16:creationId xmlns:a16="http://schemas.microsoft.com/office/drawing/2014/main" id="{DD8F487A-704E-8194-15A0-72A9217A59A7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207" name="椭圆 3206">
                  <a:extLst>
                    <a:ext uri="{FF2B5EF4-FFF2-40B4-BE49-F238E27FC236}">
                      <a16:creationId xmlns:a16="http://schemas.microsoft.com/office/drawing/2014/main" id="{A76DF776-D710-0F65-35F5-12BB30557D98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</p:grpSp>
        <p:grpSp>
          <p:nvGrpSpPr>
            <p:cNvPr id="3170" name="组合 3169">
              <a:extLst>
                <a:ext uri="{FF2B5EF4-FFF2-40B4-BE49-F238E27FC236}">
                  <a16:creationId xmlns:a16="http://schemas.microsoft.com/office/drawing/2014/main" id="{D296CC0F-2626-B01D-3743-70D26D0599C8}"/>
                </a:ext>
              </a:extLst>
            </p:cNvPr>
            <p:cNvGrpSpPr/>
            <p:nvPr/>
          </p:nvGrpSpPr>
          <p:grpSpPr>
            <a:xfrm>
              <a:off x="4083092" y="1685536"/>
              <a:ext cx="1048708" cy="1048708"/>
              <a:chOff x="1268730" y="222199"/>
              <a:chExt cx="1206551" cy="1206551"/>
            </a:xfrm>
          </p:grpSpPr>
          <p:sp>
            <p:nvSpPr>
              <p:cNvPr id="3093" name="矩形 3092">
                <a:extLst>
                  <a:ext uri="{FF2B5EF4-FFF2-40B4-BE49-F238E27FC236}">
                    <a16:creationId xmlns:a16="http://schemas.microsoft.com/office/drawing/2014/main" id="{B0495A9E-1F76-A1BD-2B9B-BCE51CB97CE0}"/>
                  </a:ext>
                </a:extLst>
              </p:cNvPr>
              <p:cNvSpPr/>
              <p:nvPr/>
            </p:nvSpPr>
            <p:spPr>
              <a:xfrm>
                <a:off x="1268730" y="222199"/>
                <a:ext cx="1206551" cy="12065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</a:rPr>
                  <a:t> 位置</a:t>
                </a:r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27" name="组合 3126">
                <a:extLst>
                  <a:ext uri="{FF2B5EF4-FFF2-40B4-BE49-F238E27FC236}">
                    <a16:creationId xmlns:a16="http://schemas.microsoft.com/office/drawing/2014/main" id="{7C8D0C85-273F-AC7D-35CF-F7D3F2E97CB8}"/>
                  </a:ext>
                </a:extLst>
              </p:cNvPr>
              <p:cNvGrpSpPr/>
              <p:nvPr/>
            </p:nvGrpSpPr>
            <p:grpSpPr>
              <a:xfrm>
                <a:off x="1520140" y="475129"/>
                <a:ext cx="703731" cy="62753"/>
                <a:chOff x="1512794" y="475129"/>
                <a:chExt cx="703731" cy="62753"/>
              </a:xfrm>
            </p:grpSpPr>
            <p:sp>
              <p:nvSpPr>
                <p:cNvPr id="3201" name="椭圆 3200">
                  <a:extLst>
                    <a:ext uri="{FF2B5EF4-FFF2-40B4-BE49-F238E27FC236}">
                      <a16:creationId xmlns:a16="http://schemas.microsoft.com/office/drawing/2014/main" id="{4DED5945-FC48-E4B5-A8EF-A9FB065C3B0A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202" name="椭圆 3201">
                  <a:extLst>
                    <a:ext uri="{FF2B5EF4-FFF2-40B4-BE49-F238E27FC236}">
                      <a16:creationId xmlns:a16="http://schemas.microsoft.com/office/drawing/2014/main" id="{1459BDC4-B242-7C7E-5604-96C7DE18ADE1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  <p:grpSp>
            <p:nvGrpSpPr>
              <p:cNvPr id="3128" name="组合 3127">
                <a:extLst>
                  <a:ext uri="{FF2B5EF4-FFF2-40B4-BE49-F238E27FC236}">
                    <a16:creationId xmlns:a16="http://schemas.microsoft.com/office/drawing/2014/main" id="{6AF92C0B-A951-B1EE-DE63-265251BA0796}"/>
                  </a:ext>
                </a:extLst>
              </p:cNvPr>
              <p:cNvGrpSpPr/>
              <p:nvPr/>
            </p:nvGrpSpPr>
            <p:grpSpPr>
              <a:xfrm>
                <a:off x="1520140" y="1090894"/>
                <a:ext cx="703731" cy="62753"/>
                <a:chOff x="1512794" y="475129"/>
                <a:chExt cx="703731" cy="62753"/>
              </a:xfrm>
            </p:grpSpPr>
            <p:sp>
              <p:nvSpPr>
                <p:cNvPr id="3130" name="椭圆 3129">
                  <a:extLst>
                    <a:ext uri="{FF2B5EF4-FFF2-40B4-BE49-F238E27FC236}">
                      <a16:creationId xmlns:a16="http://schemas.microsoft.com/office/drawing/2014/main" id="{660DD687-C7EE-D2F7-6F52-437B38C00AE9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200" name="椭圆 3199">
                  <a:extLst>
                    <a:ext uri="{FF2B5EF4-FFF2-40B4-BE49-F238E27FC236}">
                      <a16:creationId xmlns:a16="http://schemas.microsoft.com/office/drawing/2014/main" id="{0D98A59F-B251-04E5-B3DD-E503101C0EB2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</p:grpSp>
        <p:grpSp>
          <p:nvGrpSpPr>
            <p:cNvPr id="3171" name="组合 3170">
              <a:extLst>
                <a:ext uri="{FF2B5EF4-FFF2-40B4-BE49-F238E27FC236}">
                  <a16:creationId xmlns:a16="http://schemas.microsoft.com/office/drawing/2014/main" id="{7C78610F-AF96-E4CF-239A-0B1E74462FB4}"/>
                </a:ext>
              </a:extLst>
            </p:cNvPr>
            <p:cNvGrpSpPr/>
            <p:nvPr/>
          </p:nvGrpSpPr>
          <p:grpSpPr>
            <a:xfrm>
              <a:off x="4491356" y="2373389"/>
              <a:ext cx="1048708" cy="1048708"/>
              <a:chOff x="1268730" y="222199"/>
              <a:chExt cx="1206551" cy="1206551"/>
            </a:xfrm>
          </p:grpSpPr>
          <p:sp>
            <p:nvSpPr>
              <p:cNvPr id="3196" name="矩形 3195">
                <a:extLst>
                  <a:ext uri="{FF2B5EF4-FFF2-40B4-BE49-F238E27FC236}">
                    <a16:creationId xmlns:a16="http://schemas.microsoft.com/office/drawing/2014/main" id="{134E1841-CEA3-8DEE-E1E6-047974F3BF58}"/>
                  </a:ext>
                </a:extLst>
              </p:cNvPr>
              <p:cNvSpPr/>
              <p:nvPr/>
            </p:nvSpPr>
            <p:spPr>
              <a:xfrm>
                <a:off x="1268730" y="222199"/>
                <a:ext cx="1206551" cy="12065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##</a:t>
                </a:r>
                <a:endParaRPr kumimoji="1" lang="zh-CN" altLang="en-US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97" name="组合 3196">
                <a:extLst>
                  <a:ext uri="{FF2B5EF4-FFF2-40B4-BE49-F238E27FC236}">
                    <a16:creationId xmlns:a16="http://schemas.microsoft.com/office/drawing/2014/main" id="{1BD2733D-AEC9-A093-5635-C1215B0B3004}"/>
                  </a:ext>
                </a:extLst>
              </p:cNvPr>
              <p:cNvGrpSpPr/>
              <p:nvPr/>
            </p:nvGrpSpPr>
            <p:grpSpPr>
              <a:xfrm>
                <a:off x="1520140" y="475129"/>
                <a:ext cx="703731" cy="62753"/>
                <a:chOff x="1512794" y="475129"/>
                <a:chExt cx="703731" cy="62753"/>
              </a:xfrm>
            </p:grpSpPr>
            <p:sp>
              <p:nvSpPr>
                <p:cNvPr id="3091" name="椭圆 3090">
                  <a:extLst>
                    <a:ext uri="{FF2B5EF4-FFF2-40B4-BE49-F238E27FC236}">
                      <a16:creationId xmlns:a16="http://schemas.microsoft.com/office/drawing/2014/main" id="{7105C0D6-C579-F277-332B-41CF380A4BB2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092" name="椭圆 3091">
                  <a:extLst>
                    <a:ext uri="{FF2B5EF4-FFF2-40B4-BE49-F238E27FC236}">
                      <a16:creationId xmlns:a16="http://schemas.microsoft.com/office/drawing/2014/main" id="{8D88931C-E94F-0142-9DC9-C50C593DFECD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  <p:grpSp>
            <p:nvGrpSpPr>
              <p:cNvPr id="3198" name="组合 3197">
                <a:extLst>
                  <a:ext uri="{FF2B5EF4-FFF2-40B4-BE49-F238E27FC236}">
                    <a16:creationId xmlns:a16="http://schemas.microsoft.com/office/drawing/2014/main" id="{87AA4846-6AAC-A5C1-D968-2741AEB71A86}"/>
                  </a:ext>
                </a:extLst>
              </p:cNvPr>
              <p:cNvGrpSpPr/>
              <p:nvPr/>
            </p:nvGrpSpPr>
            <p:grpSpPr>
              <a:xfrm>
                <a:off x="1520140" y="1090894"/>
                <a:ext cx="703731" cy="62753"/>
                <a:chOff x="1512794" y="475129"/>
                <a:chExt cx="703731" cy="62753"/>
              </a:xfrm>
            </p:grpSpPr>
            <p:sp>
              <p:nvSpPr>
                <p:cNvPr id="3199" name="椭圆 3198">
                  <a:extLst>
                    <a:ext uri="{FF2B5EF4-FFF2-40B4-BE49-F238E27FC236}">
                      <a16:creationId xmlns:a16="http://schemas.microsoft.com/office/drawing/2014/main" id="{8E99B92E-FE73-32A7-B011-0CF858AE5C27}"/>
                    </a:ext>
                  </a:extLst>
                </p:cNvPr>
                <p:cNvSpPr/>
                <p:nvPr/>
              </p:nvSpPr>
              <p:spPr>
                <a:xfrm>
                  <a:off x="1512794" y="477371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078" name="椭圆 3077">
                  <a:extLst>
                    <a:ext uri="{FF2B5EF4-FFF2-40B4-BE49-F238E27FC236}">
                      <a16:creationId xmlns:a16="http://schemas.microsoft.com/office/drawing/2014/main" id="{FD8D424D-810C-E24C-9733-47A27C1B19E1}"/>
                    </a:ext>
                  </a:extLst>
                </p:cNvPr>
                <p:cNvSpPr/>
                <p:nvPr/>
              </p:nvSpPr>
              <p:spPr>
                <a:xfrm>
                  <a:off x="2156014" y="475129"/>
                  <a:ext cx="60511" cy="6051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</p:grpSp>
        <p:grpSp>
          <p:nvGrpSpPr>
            <p:cNvPr id="3172" name="组合 3171">
              <a:extLst>
                <a:ext uri="{FF2B5EF4-FFF2-40B4-BE49-F238E27FC236}">
                  <a16:creationId xmlns:a16="http://schemas.microsoft.com/office/drawing/2014/main" id="{0486F74E-5285-5A29-375A-8AD7A31B5ADC}"/>
                </a:ext>
              </a:extLst>
            </p:cNvPr>
            <p:cNvGrpSpPr/>
            <p:nvPr/>
          </p:nvGrpSpPr>
          <p:grpSpPr>
            <a:xfrm>
              <a:off x="4899621" y="3061243"/>
              <a:ext cx="1048708" cy="1048709"/>
              <a:chOff x="5566183" y="1752458"/>
              <a:chExt cx="1048708" cy="1048709"/>
            </a:xfrm>
          </p:grpSpPr>
          <p:grpSp>
            <p:nvGrpSpPr>
              <p:cNvPr id="3186" name="组合 3185">
                <a:extLst>
                  <a:ext uri="{FF2B5EF4-FFF2-40B4-BE49-F238E27FC236}">
                    <a16:creationId xmlns:a16="http://schemas.microsoft.com/office/drawing/2014/main" id="{BD8234E1-D2B6-9DB9-E886-EB046039C90F}"/>
                  </a:ext>
                </a:extLst>
              </p:cNvPr>
              <p:cNvGrpSpPr/>
              <p:nvPr/>
            </p:nvGrpSpPr>
            <p:grpSpPr>
              <a:xfrm>
                <a:off x="5566183" y="1752458"/>
                <a:ext cx="1048708" cy="1048709"/>
                <a:chOff x="1268730" y="1613970"/>
                <a:chExt cx="1206551" cy="1206551"/>
              </a:xfrm>
            </p:grpSpPr>
            <p:sp>
              <p:nvSpPr>
                <p:cNvPr id="3191" name="矩形 3190">
                  <a:extLst>
                    <a:ext uri="{FF2B5EF4-FFF2-40B4-BE49-F238E27FC236}">
                      <a16:creationId xmlns:a16="http://schemas.microsoft.com/office/drawing/2014/main" id="{4D76CFC4-0648-4FEA-CFDA-01C0E0C467AC}"/>
                    </a:ext>
                  </a:extLst>
                </p:cNvPr>
                <p:cNvSpPr/>
                <p:nvPr/>
              </p:nvSpPr>
              <p:spPr>
                <a:xfrm>
                  <a:off x="1268730" y="1613970"/>
                  <a:ext cx="1206551" cy="120655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192" name="十字形 3191">
                  <a:extLst>
                    <a:ext uri="{FF2B5EF4-FFF2-40B4-BE49-F238E27FC236}">
                      <a16:creationId xmlns:a16="http://schemas.microsoft.com/office/drawing/2014/main" id="{D867F3EE-DFC4-5577-2709-0700EFBEFB99}"/>
                    </a:ext>
                  </a:extLst>
                </p:cNvPr>
                <p:cNvSpPr/>
                <p:nvPr/>
              </p:nvSpPr>
              <p:spPr>
                <a:xfrm>
                  <a:off x="1798127" y="2131520"/>
                  <a:ext cx="174652" cy="174652"/>
                </a:xfrm>
                <a:prstGeom prst="plus">
                  <a:avLst>
                    <a:gd name="adj" fmla="val 48721"/>
                  </a:avLst>
                </a:prstGeom>
                <a:solidFill>
                  <a:schemeClr val="tx1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193" name="矩形 3192">
                  <a:extLst>
                    <a:ext uri="{FF2B5EF4-FFF2-40B4-BE49-F238E27FC236}">
                      <a16:creationId xmlns:a16="http://schemas.microsoft.com/office/drawing/2014/main" id="{85ADD1A6-99CD-3F0A-B6DA-8E1D2F766BF3}"/>
                    </a:ext>
                  </a:extLst>
                </p:cNvPr>
                <p:cNvSpPr/>
                <p:nvPr/>
              </p:nvSpPr>
              <p:spPr>
                <a:xfrm>
                  <a:off x="2054856" y="2346782"/>
                  <a:ext cx="67182" cy="632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194" name="矩形 3193">
                  <a:extLst>
                    <a:ext uri="{FF2B5EF4-FFF2-40B4-BE49-F238E27FC236}">
                      <a16:creationId xmlns:a16="http://schemas.microsoft.com/office/drawing/2014/main" id="{A5A0A929-2F2B-2C4E-D0DB-7930735353FF}"/>
                    </a:ext>
                  </a:extLst>
                </p:cNvPr>
                <p:cNvSpPr/>
                <p:nvPr/>
              </p:nvSpPr>
              <p:spPr>
                <a:xfrm>
                  <a:off x="1349567" y="2362386"/>
                  <a:ext cx="61444" cy="578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sp>
              <p:nvSpPr>
                <p:cNvPr id="3195" name="矩形 3194">
                  <a:extLst>
                    <a:ext uri="{FF2B5EF4-FFF2-40B4-BE49-F238E27FC236}">
                      <a16:creationId xmlns:a16="http://schemas.microsoft.com/office/drawing/2014/main" id="{BC500AFB-CCBB-4F0C-25F3-27928AB0065D}"/>
                    </a:ext>
                  </a:extLst>
                </p:cNvPr>
                <p:cNvSpPr/>
                <p:nvPr/>
              </p:nvSpPr>
              <p:spPr>
                <a:xfrm>
                  <a:off x="2024130" y="1816126"/>
                  <a:ext cx="69333" cy="652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</p:grpSp>
          <p:pic>
            <p:nvPicPr>
              <p:cNvPr id="3187" name="图片 3186">
                <a:extLst>
                  <a:ext uri="{FF2B5EF4-FFF2-40B4-BE49-F238E27FC236}">
                    <a16:creationId xmlns:a16="http://schemas.microsoft.com/office/drawing/2014/main" id="{4B3A02BC-01B2-0C17-459D-3850D1FC6D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1457" t="6124" r="58843" b="75351"/>
              <a:stretch/>
            </p:blipFill>
            <p:spPr>
              <a:xfrm>
                <a:off x="6215925" y="1880168"/>
                <a:ext cx="254840" cy="285194"/>
              </a:xfrm>
              <a:prstGeom prst="rect">
                <a:avLst/>
              </a:prstGeom>
            </p:spPr>
          </p:pic>
          <p:pic>
            <p:nvPicPr>
              <p:cNvPr id="3188" name="图片 3187">
                <a:extLst>
                  <a:ext uri="{FF2B5EF4-FFF2-40B4-BE49-F238E27FC236}">
                    <a16:creationId xmlns:a16="http://schemas.microsoft.com/office/drawing/2014/main" id="{FF4674BB-B0E8-7D1D-F5F3-BE3E580EF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41113" t="81370" r="39853" b="1050"/>
              <a:stretch/>
            </p:blipFill>
            <p:spPr>
              <a:xfrm>
                <a:off x="5702891" y="1887449"/>
                <a:ext cx="246230" cy="270631"/>
              </a:xfrm>
              <a:prstGeom prst="rect">
                <a:avLst/>
              </a:prstGeom>
            </p:spPr>
          </p:pic>
          <p:pic>
            <p:nvPicPr>
              <p:cNvPr id="3189" name="图片 3188">
                <a:extLst>
                  <a:ext uri="{FF2B5EF4-FFF2-40B4-BE49-F238E27FC236}">
                    <a16:creationId xmlns:a16="http://schemas.microsoft.com/office/drawing/2014/main" id="{D99D36DC-012B-5F7C-6B42-714111DFBA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60294" t="80728" r="20672" b="1050"/>
              <a:stretch/>
            </p:blipFill>
            <p:spPr>
              <a:xfrm>
                <a:off x="5701042" y="2382696"/>
                <a:ext cx="246230" cy="280509"/>
              </a:xfrm>
              <a:prstGeom prst="rect">
                <a:avLst/>
              </a:prstGeom>
            </p:spPr>
          </p:pic>
          <p:pic>
            <p:nvPicPr>
              <p:cNvPr id="3190" name="图片 3189">
                <a:extLst>
                  <a:ext uri="{FF2B5EF4-FFF2-40B4-BE49-F238E27FC236}">
                    <a16:creationId xmlns:a16="http://schemas.microsoft.com/office/drawing/2014/main" id="{2D061032-63FB-81D4-4BF6-D0EA73B99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9328" t="81164" r="906" b="1050"/>
              <a:stretch/>
            </p:blipFill>
            <p:spPr>
              <a:xfrm>
                <a:off x="6215925" y="2389403"/>
                <a:ext cx="255701" cy="273801"/>
              </a:xfrm>
              <a:prstGeom prst="rect">
                <a:avLst/>
              </a:prstGeom>
            </p:spPr>
          </p:pic>
        </p:grpSp>
        <p:grpSp>
          <p:nvGrpSpPr>
            <p:cNvPr id="3173" name="组合 3172">
              <a:extLst>
                <a:ext uri="{FF2B5EF4-FFF2-40B4-BE49-F238E27FC236}">
                  <a16:creationId xmlns:a16="http://schemas.microsoft.com/office/drawing/2014/main" id="{585B852B-661C-54A9-DC0B-27B3B7DDE12B}"/>
                </a:ext>
              </a:extLst>
            </p:cNvPr>
            <p:cNvGrpSpPr/>
            <p:nvPr/>
          </p:nvGrpSpPr>
          <p:grpSpPr>
            <a:xfrm>
              <a:off x="5520054" y="4035410"/>
              <a:ext cx="1048708" cy="1048709"/>
              <a:chOff x="1268730" y="1613970"/>
              <a:chExt cx="1206551" cy="1206551"/>
            </a:xfrm>
          </p:grpSpPr>
          <p:sp>
            <p:nvSpPr>
              <p:cNvPr id="3182" name="矩形 3181">
                <a:extLst>
                  <a:ext uri="{FF2B5EF4-FFF2-40B4-BE49-F238E27FC236}">
                    <a16:creationId xmlns:a16="http://schemas.microsoft.com/office/drawing/2014/main" id="{5843ACA7-CC77-E5D7-EED0-97F66034F300}"/>
                  </a:ext>
                </a:extLst>
              </p:cNvPr>
              <p:cNvSpPr/>
              <p:nvPr/>
            </p:nvSpPr>
            <p:spPr>
              <a:xfrm>
                <a:off x="1268730" y="1613970"/>
                <a:ext cx="1206551" cy="12065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183" name="矩形 3182">
                <a:extLst>
                  <a:ext uri="{FF2B5EF4-FFF2-40B4-BE49-F238E27FC236}">
                    <a16:creationId xmlns:a16="http://schemas.microsoft.com/office/drawing/2014/main" id="{1C2AC546-D67A-BB79-747D-DC772CB8F525}"/>
                  </a:ext>
                </a:extLst>
              </p:cNvPr>
              <p:cNvSpPr/>
              <p:nvPr/>
            </p:nvSpPr>
            <p:spPr>
              <a:xfrm>
                <a:off x="2054856" y="2346782"/>
                <a:ext cx="67182" cy="632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184" name="矩形 3183">
                <a:extLst>
                  <a:ext uri="{FF2B5EF4-FFF2-40B4-BE49-F238E27FC236}">
                    <a16:creationId xmlns:a16="http://schemas.microsoft.com/office/drawing/2014/main" id="{78145CBD-6B97-86A2-3901-A764D071A033}"/>
                  </a:ext>
                </a:extLst>
              </p:cNvPr>
              <p:cNvSpPr/>
              <p:nvPr/>
            </p:nvSpPr>
            <p:spPr>
              <a:xfrm>
                <a:off x="1349567" y="2362386"/>
                <a:ext cx="61444" cy="578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185" name="矩形 3184">
                <a:extLst>
                  <a:ext uri="{FF2B5EF4-FFF2-40B4-BE49-F238E27FC236}">
                    <a16:creationId xmlns:a16="http://schemas.microsoft.com/office/drawing/2014/main" id="{9E38C177-7116-263D-DA4B-C3961B7E41B1}"/>
                  </a:ext>
                </a:extLst>
              </p:cNvPr>
              <p:cNvSpPr/>
              <p:nvPr/>
            </p:nvSpPr>
            <p:spPr>
              <a:xfrm>
                <a:off x="2024130" y="1816126"/>
                <a:ext cx="69333" cy="652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cxnSp>
          <p:nvCxnSpPr>
            <p:cNvPr id="3174" name="直线箭头连接符 3173">
              <a:extLst>
                <a:ext uri="{FF2B5EF4-FFF2-40B4-BE49-F238E27FC236}">
                  <a16:creationId xmlns:a16="http://schemas.microsoft.com/office/drawing/2014/main" id="{536BCB7A-A0F3-544F-E56C-F19B6E3F1D7D}"/>
                </a:ext>
              </a:extLst>
            </p:cNvPr>
            <p:cNvCxnSpPr>
              <a:cxnSpLocks/>
              <a:stCxn id="3182" idx="2"/>
              <a:endCxn id="3210" idx="0"/>
            </p:cNvCxnSpPr>
            <p:nvPr/>
          </p:nvCxnSpPr>
          <p:spPr>
            <a:xfrm flipH="1">
              <a:off x="4791571" y="5084119"/>
              <a:ext cx="1252837" cy="128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5" name="直线箭头连接符 3174">
              <a:extLst>
                <a:ext uri="{FF2B5EF4-FFF2-40B4-BE49-F238E27FC236}">
                  <a16:creationId xmlns:a16="http://schemas.microsoft.com/office/drawing/2014/main" id="{9D5B083F-0071-5D51-7AA9-DDFC578D7B38}"/>
                </a:ext>
              </a:extLst>
            </p:cNvPr>
            <p:cNvCxnSpPr>
              <a:cxnSpLocks/>
              <a:stCxn id="3182" idx="2"/>
              <a:endCxn id="3217" idx="0"/>
            </p:cNvCxnSpPr>
            <p:nvPr/>
          </p:nvCxnSpPr>
          <p:spPr>
            <a:xfrm>
              <a:off x="6044408" y="5084119"/>
              <a:ext cx="1303640" cy="128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6" name="文本框 3175">
              <a:extLst>
                <a:ext uri="{FF2B5EF4-FFF2-40B4-BE49-F238E27FC236}">
                  <a16:creationId xmlns:a16="http://schemas.microsoft.com/office/drawing/2014/main" id="{FC09BEB5-B288-3F3A-C635-3FAD0F18D96E}"/>
                </a:ext>
              </a:extLst>
            </p:cNvPr>
            <p:cNvSpPr txBox="1"/>
            <p:nvPr/>
          </p:nvSpPr>
          <p:spPr>
            <a:xfrm>
              <a:off x="5336580" y="1938638"/>
              <a:ext cx="8950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/>
                <a:t>33.4ms</a:t>
              </a:r>
              <a:endParaRPr kumimoji="1" lang="zh-CN" altLang="en-US" sz="1100" b="1" dirty="0"/>
            </a:p>
          </p:txBody>
        </p:sp>
        <p:sp>
          <p:nvSpPr>
            <p:cNvPr id="3177" name="文本框 3176">
              <a:extLst>
                <a:ext uri="{FF2B5EF4-FFF2-40B4-BE49-F238E27FC236}">
                  <a16:creationId xmlns:a16="http://schemas.microsoft.com/office/drawing/2014/main" id="{6401BEA4-01E7-CB2A-C95C-E609F52ADDB6}"/>
                </a:ext>
              </a:extLst>
            </p:cNvPr>
            <p:cNvSpPr txBox="1"/>
            <p:nvPr/>
          </p:nvSpPr>
          <p:spPr>
            <a:xfrm>
              <a:off x="5773394" y="2631117"/>
              <a:ext cx="8950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/>
                <a:t>33.4ms</a:t>
              </a:r>
              <a:endParaRPr kumimoji="1" lang="zh-CN" altLang="en-US" sz="1100" b="1" dirty="0"/>
            </a:p>
          </p:txBody>
        </p:sp>
        <p:sp>
          <p:nvSpPr>
            <p:cNvPr id="3178" name="文本框 3177">
              <a:extLst>
                <a:ext uri="{FF2B5EF4-FFF2-40B4-BE49-F238E27FC236}">
                  <a16:creationId xmlns:a16="http://schemas.microsoft.com/office/drawing/2014/main" id="{616E85FE-D78D-BCFA-AB64-2B98B806076F}"/>
                </a:ext>
              </a:extLst>
            </p:cNvPr>
            <p:cNvSpPr txBox="1"/>
            <p:nvPr/>
          </p:nvSpPr>
          <p:spPr>
            <a:xfrm>
              <a:off x="6154648" y="3338521"/>
              <a:ext cx="8281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/>
                <a:t>2000ms</a:t>
              </a:r>
              <a:endParaRPr kumimoji="1" lang="zh-CN" altLang="en-US" sz="1100" b="1" dirty="0"/>
            </a:p>
          </p:txBody>
        </p:sp>
        <p:sp>
          <p:nvSpPr>
            <p:cNvPr id="3179" name="文本框 3178">
              <a:extLst>
                <a:ext uri="{FF2B5EF4-FFF2-40B4-BE49-F238E27FC236}">
                  <a16:creationId xmlns:a16="http://schemas.microsoft.com/office/drawing/2014/main" id="{849CE2B8-7346-D829-91F4-1C6A1DCFE5CA}"/>
                </a:ext>
              </a:extLst>
            </p:cNvPr>
            <p:cNvSpPr txBox="1"/>
            <p:nvPr/>
          </p:nvSpPr>
          <p:spPr>
            <a:xfrm>
              <a:off x="6668462" y="4372305"/>
              <a:ext cx="628600" cy="271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/>
                <a:t>500ms</a:t>
              </a:r>
              <a:endParaRPr kumimoji="1" lang="zh-CN" altLang="en-US" sz="1100" b="1" dirty="0"/>
            </a:p>
          </p:txBody>
        </p:sp>
        <p:cxnSp>
          <p:nvCxnSpPr>
            <p:cNvPr id="3180" name="肘形连接符 3179">
              <a:extLst>
                <a:ext uri="{FF2B5EF4-FFF2-40B4-BE49-F238E27FC236}">
                  <a16:creationId xmlns:a16="http://schemas.microsoft.com/office/drawing/2014/main" id="{2CFCBAC9-02F5-BE54-1AAF-A26EE2714867}"/>
                </a:ext>
              </a:extLst>
            </p:cNvPr>
            <p:cNvCxnSpPr>
              <a:cxnSpLocks/>
              <a:stCxn id="3217" idx="2"/>
              <a:endCxn id="3210" idx="2"/>
            </p:cNvCxnSpPr>
            <p:nvPr/>
          </p:nvCxnSpPr>
          <p:spPr>
            <a:xfrm rot="5400000">
              <a:off x="6069810" y="4983480"/>
              <a:ext cx="12700" cy="255647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1" name="文本框 3180">
              <a:extLst>
                <a:ext uri="{FF2B5EF4-FFF2-40B4-BE49-F238E27FC236}">
                  <a16:creationId xmlns:a16="http://schemas.microsoft.com/office/drawing/2014/main" id="{8A57FC42-34DA-AF20-6372-4723E0909622}"/>
                </a:ext>
              </a:extLst>
            </p:cNvPr>
            <p:cNvSpPr txBox="1"/>
            <p:nvPr/>
          </p:nvSpPr>
          <p:spPr>
            <a:xfrm>
              <a:off x="6378925" y="6455578"/>
              <a:ext cx="1950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Identification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Task</a:t>
              </a:r>
              <a:endParaRPr kumimoji="1" lang="zh-CN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8982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645</Words>
  <Application>Microsoft Macintosh PowerPoint</Application>
  <PresentationFormat>宽屏</PresentationFormat>
  <Paragraphs>261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DengXian</vt:lpstr>
      <vt:lpstr>DengXian</vt:lpstr>
      <vt:lpstr>等线 Light</vt:lpstr>
      <vt:lpstr>SimHei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peixuan mao</dc:creator>
  <cp:lastModifiedBy>peixuan mao</cp:lastModifiedBy>
  <cp:revision>10</cp:revision>
  <dcterms:created xsi:type="dcterms:W3CDTF">2024-12-24T14:06:38Z</dcterms:created>
  <dcterms:modified xsi:type="dcterms:W3CDTF">2025-01-06T19:01:34Z</dcterms:modified>
</cp:coreProperties>
</file>