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262626"/>
    <a:srgbClr val="656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93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BF0CB-05BD-7EE0-E01D-4AF1987A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73251-4D09-1057-1FA1-A1717F347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DFF50-61F3-AE9E-C95F-4AC3902E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92221-A273-473A-0CF5-7A529B98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65AF8-AE67-5019-79EA-558F7733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98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5B3F-468F-2F67-B3B6-A3980D15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060BE-9DC1-8FC9-EC4E-4071A54C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A7D13-7731-C3C4-7A97-CAC29B7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91E20-ECD0-D55D-4956-171784E0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899E2-142C-491B-FBA9-76534F09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A20102-60CE-543B-12E3-BF50EF00C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98640-8B38-83AD-3EA0-CC57146F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FAB97-61E1-87E2-B82F-5192D10F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A1455-D5A1-34B2-1D40-F2966AF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77512-7915-E118-1024-1805E349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9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0BBC3-389C-9B56-6B51-456EC8B3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0231B-BFC1-3611-27F0-13FCFE70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A9C79-EE93-09B2-16B0-AE97345E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5808-3E5E-A0C9-1445-D82CA917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8B045-D1CF-4629-E62A-30DFE144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2A9A9-1C5A-C714-2B87-DED490BB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0A325-64B5-D30F-2307-ABE94CCB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0C1A8-E36A-44DA-FA8F-27BF3665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B58F6-E1E9-7BD5-A984-AC8ECC4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77C31-09E1-75FC-87FA-E2D0F56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F942-F15F-95FD-E1C7-0679FEF46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81B44-4697-E695-FFE4-4EC404C1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FCBE4-FEB1-34BC-7172-BEF54DCAB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80A19-ED53-C200-CEC9-9787C193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CB98E-48DE-EE8D-BEF3-9110FF94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DE9AB-C961-9EB7-85B0-107AE21E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30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D9F-D361-2819-30EB-A9E7FD53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D4BC8-136B-A45E-0946-D50CB037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9BB748-0232-4580-636B-C196BD40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0F1A2-23C2-38E6-3DDD-B7989EAC7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EC63BA-C34C-C167-292F-D9FE493DB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FCF51-BD3D-5A00-4721-90D6698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A5C302-1951-1B97-00E8-8678A520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C5EB12-16E6-8FAD-3CE9-2925EC88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0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252B6-A591-8B67-0F3F-9F361E3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1862E4-2816-C780-73B5-832B0123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99590-42C3-51E6-395D-96203F28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2A5CE7-AB1D-C147-AE07-3FAC0B9F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8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5E972-3111-7F4D-DC19-2324877F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C9D88A-6D92-24C2-C3DD-40C8592A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41D45-E6B3-5B26-56EB-E09979A7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37741-A171-8A61-0728-25363835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557F-1A48-693A-7C60-3EAD9070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BA3582-7B0A-C86C-7521-5A78BFBD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378C24-CE49-9A7D-2BA6-E7DA087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372E6-0916-4B6F-984E-0D6E2A85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F09D51-9AEF-20E9-C83D-6EF34794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4EA7F-FEBD-8CEA-AAD3-14A2C6DC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B9015-88B0-2002-5096-8952582E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9BD08-F66B-63A6-51F8-585D0E8C5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E80BE-DB49-0E00-40B9-899B02E6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31E72-6913-6208-5A70-65A052EF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79AAB3-A934-1D59-85C9-AF44B6A8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7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AB7906-E718-587B-BD06-649EC4A0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FFDD1-6395-75A9-9348-2375EE7D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586C4-B07C-CC73-60AC-A42D21EBB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7CFD-76B9-4922-8869-0395B47F84C3}" type="datetimeFigureOut">
              <a:rPr lang="zh-CN" altLang="en-US" smtClean="0"/>
              <a:t>2024/8/25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3C698-F61A-5126-ABE0-6A8FFBAA7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7C8ED-0B9E-DA81-F478-A4851B4E3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2E4DF-4D22-461B-8682-D8DC95034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4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79A74385-D4BE-29AC-62F8-9692D0E4D8B7}"/>
              </a:ext>
            </a:extLst>
          </p:cNvPr>
          <p:cNvGrpSpPr/>
          <p:nvPr/>
        </p:nvGrpSpPr>
        <p:grpSpPr>
          <a:xfrm>
            <a:off x="1713472" y="423262"/>
            <a:ext cx="7627094" cy="5908133"/>
            <a:chOff x="1097522" y="1115412"/>
            <a:chExt cx="7627094" cy="5908133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A7E1746E-7F9B-4FC7-7037-4C209C331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22" y="1115412"/>
              <a:ext cx="3974532" cy="308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4871313E-B8AD-FA1B-4198-B617EB45D1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084" y="1115414"/>
              <a:ext cx="3974532" cy="308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26B942B-42F9-028D-5011-818DB726B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7522" y="3933813"/>
              <a:ext cx="3974532" cy="308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696CF6C3-6CBA-B46C-67D0-F39D2ECE7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844" y="3933813"/>
              <a:ext cx="3974532" cy="3089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F28BBF-1B3F-909A-0FA8-74F4A3F5C935}"/>
                </a:ext>
              </a:extLst>
            </p:cNvPr>
            <p:cNvSpPr/>
            <p:nvPr/>
          </p:nvSpPr>
          <p:spPr>
            <a:xfrm>
              <a:off x="1793858" y="3633782"/>
              <a:ext cx="6556392" cy="165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580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20E20-6770-B21D-E13E-44C596CC6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95182" rIns="0" bIns="2951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IAT强度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zh-CN" altLang="zh-CN" sz="65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       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4E2B86-ECF6-AC84-08FB-7C7ABFC96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22"/>
          <a:stretch/>
        </p:blipFill>
        <p:spPr bwMode="auto">
          <a:xfrm>
            <a:off x="41275" y="-1807324"/>
            <a:ext cx="10425687" cy="665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2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8A6FD9F-969A-7B13-A6A5-7C897AF01788}"/>
              </a:ext>
            </a:extLst>
          </p:cNvPr>
          <p:cNvGrpSpPr/>
          <p:nvPr/>
        </p:nvGrpSpPr>
        <p:grpSpPr>
          <a:xfrm>
            <a:off x="821425" y="107950"/>
            <a:ext cx="8048700" cy="6071443"/>
            <a:chOff x="821425" y="107950"/>
            <a:chExt cx="8048700" cy="60714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5A22D0F-82E1-4812-6F09-81EADD946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821425" y="261000"/>
              <a:ext cx="4224751" cy="31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91FAEE4-817A-745F-FBFC-17049B87E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723" y="261000"/>
              <a:ext cx="4224752" cy="31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F53B799-E608-B3DE-10FE-16ADD41147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25" y="3011393"/>
              <a:ext cx="4224752" cy="31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DA26D5EB-9E53-14D0-CE79-9AE532F67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722" y="3011393"/>
              <a:ext cx="4224752" cy="31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BE40A7-EBB4-DB6B-687B-E3F5B98C94C4}"/>
                </a:ext>
              </a:extLst>
            </p:cNvPr>
            <p:cNvSpPr/>
            <p:nvPr/>
          </p:nvSpPr>
          <p:spPr>
            <a:xfrm>
              <a:off x="7708075" y="107950"/>
              <a:ext cx="1162050" cy="469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21E709C-7E9E-2350-8467-89B5D6C11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5380"/>
            <a:stretch/>
          </p:blipFill>
          <p:spPr>
            <a:xfrm>
              <a:off x="7256400" y="260999"/>
              <a:ext cx="1162050" cy="9752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38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B642F9-C7B9-AC10-4B53-0DE710FC2024}"/>
              </a:ext>
            </a:extLst>
          </p:cNvPr>
          <p:cNvGrpSpPr/>
          <p:nvPr/>
        </p:nvGrpSpPr>
        <p:grpSpPr>
          <a:xfrm>
            <a:off x="933189" y="424865"/>
            <a:ext cx="6797871" cy="5527233"/>
            <a:chOff x="933189" y="424865"/>
            <a:chExt cx="6797871" cy="5527233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51B7CF9-9499-48FE-B84A-39C8F13F8D5C}"/>
                </a:ext>
              </a:extLst>
            </p:cNvPr>
            <p:cNvGrpSpPr/>
            <p:nvPr/>
          </p:nvGrpSpPr>
          <p:grpSpPr>
            <a:xfrm>
              <a:off x="933189" y="424865"/>
              <a:ext cx="6737611" cy="5527233"/>
              <a:chOff x="933189" y="424865"/>
              <a:chExt cx="6737611" cy="5527233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A4824D02-ED2B-E1F9-5EED-B0236A62C8F0}"/>
                  </a:ext>
                </a:extLst>
              </p:cNvPr>
              <p:cNvGrpSpPr/>
              <p:nvPr/>
            </p:nvGrpSpPr>
            <p:grpSpPr>
              <a:xfrm>
                <a:off x="933190" y="424865"/>
                <a:ext cx="6737610" cy="5328236"/>
                <a:chOff x="933190" y="424865"/>
                <a:chExt cx="6737610" cy="5328236"/>
              </a:xfrm>
            </p:grpSpPr>
            <p:pic>
              <p:nvPicPr>
                <p:cNvPr id="4" name="图片 3" descr="预期实际1">
                  <a:extLst>
                    <a:ext uri="{FF2B5EF4-FFF2-40B4-BE49-F238E27FC236}">
                      <a16:creationId xmlns:a16="http://schemas.microsoft.com/office/drawing/2014/main" id="{90B1AF8A-E6A6-50DE-D356-C00C68ED8B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" r="40421" b="11318"/>
                <a:stretch/>
              </p:blipFill>
              <p:spPr>
                <a:xfrm>
                  <a:off x="933190" y="424867"/>
                  <a:ext cx="5947794" cy="5328234"/>
                </a:xfrm>
                <a:prstGeom prst="rect">
                  <a:avLst/>
                </a:prstGeom>
              </p:spPr>
            </p:pic>
            <p:pic>
              <p:nvPicPr>
                <p:cNvPr id="5" name="图片 4" descr="预期实际1">
                  <a:extLst>
                    <a:ext uri="{FF2B5EF4-FFF2-40B4-BE49-F238E27FC236}">
                      <a16:creationId xmlns:a16="http://schemas.microsoft.com/office/drawing/2014/main" id="{EA940012-E186-FD72-F4C7-87E9462DA4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7358" t="1" r="12955" b="47674"/>
                <a:stretch/>
              </p:blipFill>
              <p:spPr>
                <a:xfrm>
                  <a:off x="3708661" y="424865"/>
                  <a:ext cx="3962139" cy="3143835"/>
                </a:xfrm>
                <a:prstGeom prst="rect">
                  <a:avLst/>
                </a:prstGeom>
              </p:spPr>
            </p:pic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0692517-8E47-3457-4930-DF95B216A365}"/>
                  </a:ext>
                </a:extLst>
              </p:cNvPr>
              <p:cNvGrpSpPr/>
              <p:nvPr/>
            </p:nvGrpSpPr>
            <p:grpSpPr>
              <a:xfrm>
                <a:off x="933189" y="2882900"/>
                <a:ext cx="6128011" cy="3069198"/>
                <a:chOff x="933189" y="3363935"/>
                <a:chExt cx="6128011" cy="3069198"/>
              </a:xfrm>
            </p:grpSpPr>
            <p:pic>
              <p:nvPicPr>
                <p:cNvPr id="8" name="图片 7" descr="预期实际1">
                  <a:extLst>
                    <a:ext uri="{FF2B5EF4-FFF2-40B4-BE49-F238E27FC236}">
                      <a16:creationId xmlns:a16="http://schemas.microsoft.com/office/drawing/2014/main" id="{5FDDBB8B-D028-75FA-5142-059F61CA78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" t="48918" r="41288" b="-1"/>
                <a:stretch/>
              </p:blipFill>
              <p:spPr>
                <a:xfrm>
                  <a:off x="933189" y="3363935"/>
                  <a:ext cx="5861311" cy="3069198"/>
                </a:xfrm>
                <a:prstGeom prst="rect">
                  <a:avLst/>
                </a:prstGeom>
              </p:spPr>
            </p:pic>
            <p:pic>
              <p:nvPicPr>
                <p:cNvPr id="9" name="图片 8" descr="预期实际1">
                  <a:extLst>
                    <a:ext uri="{FF2B5EF4-FFF2-40B4-BE49-F238E27FC236}">
                      <a16:creationId xmlns:a16="http://schemas.microsoft.com/office/drawing/2014/main" id="{E5308718-8805-815B-CD68-B4965E4318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8882" t="50000" r="18299"/>
                <a:stretch/>
              </p:blipFill>
              <p:spPr>
                <a:xfrm>
                  <a:off x="3784731" y="3429002"/>
                  <a:ext cx="3276469" cy="300413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A6C572C-EAC7-A28F-E4F9-C342E4B39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1243" y="469315"/>
              <a:ext cx="789817" cy="303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7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C9B09C-508F-2AF8-2FCF-73EBE075A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815832" y="247650"/>
            <a:ext cx="9493536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10785B-DBB1-47BE-A461-7B191E606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235" y="0"/>
            <a:ext cx="8405530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FEB09AA-6097-06B2-60D4-8FDA0934A365}"/>
              </a:ext>
            </a:extLst>
          </p:cNvPr>
          <p:cNvCxnSpPr>
            <a:cxnSpLocks/>
          </p:cNvCxnSpPr>
          <p:nvPr/>
        </p:nvCxnSpPr>
        <p:spPr>
          <a:xfrm>
            <a:off x="3632200" y="3838575"/>
            <a:ext cx="6197600" cy="0"/>
          </a:xfrm>
          <a:prstGeom prst="line">
            <a:avLst/>
          </a:prstGeom>
          <a:ln w="19050">
            <a:solidFill>
              <a:srgbClr val="2E2E2E"/>
            </a:solidFill>
          </a:ln>
          <a:effectLst>
            <a:softEdge rad="381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436AEF-5802-03B6-CA33-2B9F965569F8}"/>
              </a:ext>
            </a:extLst>
          </p:cNvPr>
          <p:cNvGrpSpPr/>
          <p:nvPr/>
        </p:nvGrpSpPr>
        <p:grpSpPr>
          <a:xfrm>
            <a:off x="736727" y="931149"/>
            <a:ext cx="10367780" cy="2897161"/>
            <a:chOff x="736727" y="931149"/>
            <a:chExt cx="10367780" cy="289716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D84AC3C-EAE2-4C13-82E5-786CAAAD8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27" y="931150"/>
              <a:ext cx="4149906" cy="289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DA5A51E-A694-06B7-9719-42F843550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893" y="931150"/>
              <a:ext cx="4152595" cy="2897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56B5A32-B01A-4E1B-0DF5-1FA3E86DD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7896" y="931150"/>
              <a:ext cx="4152595" cy="28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16EBEBF-50CC-9263-66C8-4DC6A404E1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919"/>
            <a:stretch/>
          </p:blipFill>
          <p:spPr bwMode="auto">
            <a:xfrm>
              <a:off x="7636903" y="931149"/>
              <a:ext cx="3157304" cy="289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2B7FBC33-AEB1-179C-AF39-8AB11AF150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20"/>
            <a:stretch/>
          </p:blipFill>
          <p:spPr bwMode="auto">
            <a:xfrm>
              <a:off x="9640417" y="931149"/>
              <a:ext cx="1464090" cy="289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9E8D498-4D0B-4EE3-8575-C98BF8D25AA1}"/>
                </a:ext>
              </a:extLst>
            </p:cNvPr>
            <p:cNvSpPr/>
            <p:nvPr/>
          </p:nvSpPr>
          <p:spPr>
            <a:xfrm>
              <a:off x="1128713" y="3586162"/>
              <a:ext cx="9665494" cy="21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A78E02BE-0F53-7383-70F9-A24DB34ED9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95"/>
            <a:stretch/>
          </p:blipFill>
          <p:spPr bwMode="auto">
            <a:xfrm>
              <a:off x="4226047" y="3478852"/>
              <a:ext cx="4149905" cy="34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2638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2DD8666-CE6D-4F45-04DA-83C7F0C0F045}"/>
              </a:ext>
            </a:extLst>
          </p:cNvPr>
          <p:cNvGrpSpPr/>
          <p:nvPr/>
        </p:nvGrpSpPr>
        <p:grpSpPr>
          <a:xfrm>
            <a:off x="700788" y="1834144"/>
            <a:ext cx="10367781" cy="2928329"/>
            <a:chOff x="736726" y="4077086"/>
            <a:chExt cx="10367781" cy="2928329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30B709F3-17B2-96C4-4CB3-7308084C4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26" y="4106643"/>
              <a:ext cx="4152595" cy="28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7D11D2CD-D495-B60A-6FE0-A235CEB54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8893" y="4106643"/>
              <a:ext cx="4152595" cy="28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34645270-7FCC-87C9-14B7-7DD47D8D2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383" y="4106643"/>
              <a:ext cx="4152595" cy="28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2EC5F405-A548-DA38-8CF0-B8BC00E2CD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57"/>
            <a:stretch/>
          </p:blipFill>
          <p:spPr bwMode="auto">
            <a:xfrm>
              <a:off x="7639742" y="4104766"/>
              <a:ext cx="3423545" cy="28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471341-0789-A4E2-D6C9-157F48FECE72}"/>
                </a:ext>
              </a:extLst>
            </p:cNvPr>
            <p:cNvSpPr/>
            <p:nvPr/>
          </p:nvSpPr>
          <p:spPr>
            <a:xfrm>
              <a:off x="1128713" y="6765144"/>
              <a:ext cx="9665494" cy="214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1479690B-3BFC-5F07-AAD3-A0A783B4D9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995"/>
            <a:stretch/>
          </p:blipFill>
          <p:spPr bwMode="auto">
            <a:xfrm>
              <a:off x="4226047" y="6657834"/>
              <a:ext cx="4149905" cy="34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8E5B5558-20FE-8D5F-061F-D8F431FDAD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20"/>
            <a:stretch/>
          </p:blipFill>
          <p:spPr bwMode="auto">
            <a:xfrm>
              <a:off x="9640417" y="4077086"/>
              <a:ext cx="1464090" cy="2895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96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0EF4246-3DB4-2D3E-1B5F-1A89B5849AA0}"/>
              </a:ext>
            </a:extLst>
          </p:cNvPr>
          <p:cNvGrpSpPr/>
          <p:nvPr/>
        </p:nvGrpSpPr>
        <p:grpSpPr>
          <a:xfrm>
            <a:off x="1111799" y="226800"/>
            <a:ext cx="9259200" cy="6917335"/>
            <a:chOff x="1005474" y="503247"/>
            <a:chExt cx="9259200" cy="691733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8AD42B8-5DB3-9252-003A-3BEAE5599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474" y="503247"/>
              <a:ext cx="4904442" cy="381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8308BAD9-FC0B-F0D4-0F16-D3B7AEE00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232" y="503247"/>
              <a:ext cx="4904442" cy="381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6F126BCC-9187-4F9E-28E3-4D6E7279D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474" y="3607954"/>
              <a:ext cx="4904442" cy="381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E432BA01-F03C-5EC8-5367-B7C10E5B4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232" y="3607954"/>
              <a:ext cx="4904442" cy="3812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48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4F2CB8-9D7D-67EA-2C32-481391BA8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8"/>
          <a:stretch/>
        </p:blipFill>
        <p:spPr bwMode="auto">
          <a:xfrm>
            <a:off x="4754043" y="263911"/>
            <a:ext cx="5506488" cy="390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925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</Words>
  <Application>Microsoft Office PowerPoint</Application>
  <PresentationFormat>宽屏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4</cp:revision>
  <dcterms:created xsi:type="dcterms:W3CDTF">2024-08-24T12:08:31Z</dcterms:created>
  <dcterms:modified xsi:type="dcterms:W3CDTF">2024-08-25T15:28:25Z</dcterms:modified>
</cp:coreProperties>
</file>