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2" d="100"/>
          <a:sy n="122" d="100"/>
        </p:scale>
        <p:origin x="52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AD1A4-CAE5-BE99-CCB8-41B09D899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AE308B-1D66-E1AE-8612-34F6CD2DC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2CE148-1375-AC90-A3B2-E5FFF8C0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D5B6-024F-46DE-B4B7-347C2EAF5215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B7C6FD-5375-0C48-498D-5ABBE8176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C9B958-958F-CFC0-97FE-BED30153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C60F-0425-48A5-BF58-6232D7B64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06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3F3E4-4CFF-8E65-A9A7-ED4B59B55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9651E4-B9CA-2450-B418-540EBFED9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A480B7-ADE4-9834-D79A-6E793F78C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D5B6-024F-46DE-B4B7-347C2EAF5215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D681CC-914D-2C2E-7BB5-1D7184AC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85EC6-884D-15D4-7867-451F63C11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C60F-0425-48A5-BF58-6232D7B64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90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171E8F-5F35-5EDA-84DD-C8A503C0E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A5F7A5-1727-B56D-BB65-3F7906C39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AD3B5E-7A17-2DFC-A226-9C00F389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D5B6-024F-46DE-B4B7-347C2EAF5215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B0F05-070A-266A-0141-4ABD18106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C0396A-9A64-588C-B7B3-20B7D9E9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C60F-0425-48A5-BF58-6232D7B64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99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3386F-3962-5C0D-7337-CFA173E0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6347C-B260-DAF2-5ED1-E05183738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9E2E65-1D52-EB8F-ED03-00E7A84C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D5B6-024F-46DE-B4B7-347C2EAF5215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6676CB-B315-7E54-6B2F-B3AFF134A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93E322-EDC3-ED75-B6C9-C5C5F6F6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C60F-0425-48A5-BF58-6232D7B64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6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1743F-B346-CD1A-C411-8A0D78A3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DB0592-AA37-D64C-F307-1F77807A6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21306B-52F4-272A-7FA5-F3C15D08D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D5B6-024F-46DE-B4B7-347C2EAF5215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5C1C14-C385-B53D-69FF-D2B45289D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1DBDDE-47C0-3765-A246-69E0D757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C60F-0425-48A5-BF58-6232D7B64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3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E19FC-82B6-B80A-52CE-45F61B53C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88213-25EC-2163-37EA-D021F17FB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567411-5A02-1F1C-FCE4-52C2AEC91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6AB5F6-5495-CB00-0230-932C7CC9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D5B6-024F-46DE-B4B7-347C2EAF5215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C47276-2B69-2B5D-AEEF-2B0226FAF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31C855-320D-FEA5-A707-FD340EEF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C60F-0425-48A5-BF58-6232D7B64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58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64779-66DE-25B0-60EB-0517067E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2C2411-7046-B5E8-D45C-A232D3E9E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64B4BC-9CC7-C2D8-14C9-1AE6858B3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1C1BF9-AD3C-393B-5E5A-D4B1054AF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B1EE29-1890-859D-D2CE-D118E0AD9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D6D130-B454-747F-76A2-413F1BA7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D5B6-024F-46DE-B4B7-347C2EAF5215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FD65FD-806B-7B05-6F30-E6D9DBFF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CD70DE-5765-7C1A-7248-6549D16FD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C60F-0425-48A5-BF58-6232D7B64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03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5D257-4579-7548-74A0-52AAF3FF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6CDED5-9F62-B5D1-AE9C-6C8C76F9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D5B6-024F-46DE-B4B7-347C2EAF5215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F3C4CD-6B62-7FDF-461F-B0514037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29CB8B-F1DD-05A8-4BAD-BAD7AD05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C60F-0425-48A5-BF58-6232D7B64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7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68BAB8-887E-3530-C633-6C0216FCE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D5B6-024F-46DE-B4B7-347C2EAF5215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94F47A-0A53-7909-7499-B5E01EAA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08A084-939A-6D58-AE1C-7B8AA62C2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C60F-0425-48A5-BF58-6232D7B64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236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7A54B-F928-AB39-621F-EC57077D7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0CF916-908B-8A6E-298D-A3E4BC19C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F6E3BF-199C-F152-F648-97213FB92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0BB364-50E0-9F5D-991D-F1D824BB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D5B6-024F-46DE-B4B7-347C2EAF5215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CAD7D2-30DB-9225-E895-858A1667C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452358-C8B4-72BC-00FD-F2481B9E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C60F-0425-48A5-BF58-6232D7B64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66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2999F-64EF-AE52-96FD-A91C57B6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C43699-29BC-1E86-BB58-481C76A30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7BBB03-00A4-89B0-52BB-C85417D1A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A80562-58E9-E961-749E-47B6702EE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D5B6-024F-46DE-B4B7-347C2EAF5215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B9DD31-4989-C347-38BB-14093270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9FD67D-08D0-0BD4-FCB0-4F3822DD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C60F-0425-48A5-BF58-6232D7B64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96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C7C33E-E8DC-C4D0-4AC4-36EAA660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CA3768-015F-B46D-EEDA-3F83CB119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17BA24-D3BE-448D-B8D1-ECB1665F2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BD5B6-024F-46DE-B4B7-347C2EAF5215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A0764-9307-EBCD-7A93-F97E15B9D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4533-0359-09EF-7CCE-4F0713FFB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6C60F-0425-48A5-BF58-6232D7B64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2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C00C0A4-9FB9-2795-E015-F079788C3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617" y="517375"/>
            <a:ext cx="6140766" cy="5823249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92B81E2E-4357-B57D-F45F-85BA1510924E}"/>
              </a:ext>
            </a:extLst>
          </p:cNvPr>
          <p:cNvGrpSpPr/>
          <p:nvPr/>
        </p:nvGrpSpPr>
        <p:grpSpPr>
          <a:xfrm rot="10800000">
            <a:off x="507304" y="1516566"/>
            <a:ext cx="1315233" cy="337286"/>
            <a:chOff x="507304" y="1516566"/>
            <a:chExt cx="1315233" cy="337286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AF13375-DE3B-7BA6-0DCE-CCCC89B2CF09}"/>
                </a:ext>
              </a:extLst>
            </p:cNvPr>
            <p:cNvCxnSpPr>
              <a:cxnSpLocks/>
            </p:cNvCxnSpPr>
            <p:nvPr/>
          </p:nvCxnSpPr>
          <p:spPr>
            <a:xfrm>
              <a:off x="507304" y="1544444"/>
              <a:ext cx="0" cy="309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560D3C2F-C3F0-1B33-18CF-32286D896C98}"/>
                </a:ext>
              </a:extLst>
            </p:cNvPr>
            <p:cNvCxnSpPr>
              <a:cxnSpLocks/>
            </p:cNvCxnSpPr>
            <p:nvPr/>
          </p:nvCxnSpPr>
          <p:spPr>
            <a:xfrm>
              <a:off x="507304" y="1853852"/>
              <a:ext cx="13152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8C672F0F-D39C-111A-E157-7CB9249B09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2537" y="1516566"/>
              <a:ext cx="0" cy="337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203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3DD3E1C-A91B-FBB0-5101-ECAF393073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6920"/>
          <a:stretch/>
        </p:blipFill>
        <p:spPr>
          <a:xfrm>
            <a:off x="512540" y="438058"/>
            <a:ext cx="2531285" cy="584374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79718CB-914F-7A77-4DC6-969187EB98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657"/>
          <a:stretch/>
        </p:blipFill>
        <p:spPr>
          <a:xfrm>
            <a:off x="3347303" y="438058"/>
            <a:ext cx="3075517" cy="584374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D71CEA0-1ED7-F9DF-50EA-EE08F5848427}"/>
              </a:ext>
            </a:extLst>
          </p:cNvPr>
          <p:cNvSpPr/>
          <p:nvPr/>
        </p:nvSpPr>
        <p:spPr>
          <a:xfrm>
            <a:off x="1139868" y="2586625"/>
            <a:ext cx="2079321" cy="638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D1A4FAF-3426-E887-D3E5-DA774BE53DDF}"/>
              </a:ext>
            </a:extLst>
          </p:cNvPr>
          <p:cNvGrpSpPr/>
          <p:nvPr/>
        </p:nvGrpSpPr>
        <p:grpSpPr>
          <a:xfrm rot="10800000">
            <a:off x="1644725" y="3598460"/>
            <a:ext cx="1059443" cy="78616"/>
            <a:chOff x="507304" y="1516566"/>
            <a:chExt cx="1315233" cy="337286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026E0F0E-7CCF-6250-1C57-A981340B065E}"/>
                </a:ext>
              </a:extLst>
            </p:cNvPr>
            <p:cNvCxnSpPr>
              <a:cxnSpLocks/>
            </p:cNvCxnSpPr>
            <p:nvPr/>
          </p:nvCxnSpPr>
          <p:spPr>
            <a:xfrm>
              <a:off x="507304" y="1544444"/>
              <a:ext cx="0" cy="3094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CC9CE829-3FCE-EE10-5CB0-C767C9C49C14}"/>
                </a:ext>
              </a:extLst>
            </p:cNvPr>
            <p:cNvCxnSpPr>
              <a:cxnSpLocks/>
            </p:cNvCxnSpPr>
            <p:nvPr/>
          </p:nvCxnSpPr>
          <p:spPr>
            <a:xfrm>
              <a:off x="507304" y="1853852"/>
              <a:ext cx="13152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AF46E747-F31A-8D3F-3888-9B4E8601AD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2537" y="1516566"/>
              <a:ext cx="0" cy="3372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00721B2C-661D-CF0C-5CB6-7E530B3CF460}"/>
              </a:ext>
            </a:extLst>
          </p:cNvPr>
          <p:cNvSpPr txBox="1"/>
          <p:nvPr/>
        </p:nvSpPr>
        <p:spPr>
          <a:xfrm>
            <a:off x="1962749" y="3292928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905E50A-B6E4-73E7-BA68-9999B538BA29}"/>
              </a:ext>
            </a:extLst>
          </p:cNvPr>
          <p:cNvGrpSpPr/>
          <p:nvPr/>
        </p:nvGrpSpPr>
        <p:grpSpPr>
          <a:xfrm rot="10800000">
            <a:off x="1644725" y="734492"/>
            <a:ext cx="1059443" cy="78616"/>
            <a:chOff x="507304" y="1516566"/>
            <a:chExt cx="1315233" cy="337286"/>
          </a:xfrm>
        </p:grpSpPr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25DDA74-E236-DC5D-A460-6AD4F52CBC49}"/>
                </a:ext>
              </a:extLst>
            </p:cNvPr>
            <p:cNvCxnSpPr>
              <a:cxnSpLocks/>
            </p:cNvCxnSpPr>
            <p:nvPr/>
          </p:nvCxnSpPr>
          <p:spPr>
            <a:xfrm>
              <a:off x="507304" y="1544444"/>
              <a:ext cx="0" cy="3094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4D96019-7472-F0D2-819F-F126D461E5B3}"/>
                </a:ext>
              </a:extLst>
            </p:cNvPr>
            <p:cNvCxnSpPr>
              <a:cxnSpLocks/>
            </p:cNvCxnSpPr>
            <p:nvPr/>
          </p:nvCxnSpPr>
          <p:spPr>
            <a:xfrm>
              <a:off x="507304" y="1853852"/>
              <a:ext cx="13152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921C0C4-0F98-2F9C-CAD0-B55A1A43A5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2537" y="1516566"/>
              <a:ext cx="0" cy="3372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22AE30FD-AEC3-32FC-9C55-E0C464677CDA}"/>
              </a:ext>
            </a:extLst>
          </p:cNvPr>
          <p:cNvSpPr txBox="1"/>
          <p:nvPr/>
        </p:nvSpPr>
        <p:spPr>
          <a:xfrm>
            <a:off x="1962749" y="428960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7A53E19-4593-B97E-F71F-DA25B777C2B4}"/>
              </a:ext>
            </a:extLst>
          </p:cNvPr>
          <p:cNvCxnSpPr>
            <a:cxnSpLocks/>
          </p:cNvCxnSpPr>
          <p:nvPr/>
        </p:nvCxnSpPr>
        <p:spPr>
          <a:xfrm>
            <a:off x="1017740" y="2556513"/>
            <a:ext cx="2114202" cy="0"/>
          </a:xfrm>
          <a:prstGeom prst="line">
            <a:avLst/>
          </a:prstGeom>
          <a:ln w="9525">
            <a:solidFill>
              <a:srgbClr val="5D5D5D">
                <a:alpha val="80000"/>
              </a:srgbClr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37CF593-C59D-40B8-D2AA-87AEF46B5482}"/>
              </a:ext>
            </a:extLst>
          </p:cNvPr>
          <p:cNvGrpSpPr/>
          <p:nvPr/>
        </p:nvGrpSpPr>
        <p:grpSpPr>
          <a:xfrm>
            <a:off x="588335" y="1449490"/>
            <a:ext cx="12603125" cy="3959019"/>
            <a:chOff x="588335" y="1449490"/>
            <a:chExt cx="12603125" cy="395901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95AFFEE-7A91-0650-29C2-94793A27F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36892" y="1449490"/>
              <a:ext cx="5458117" cy="3808083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5303513-1113-C1B0-7113-71C52A052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665950" y="1449490"/>
              <a:ext cx="5458117" cy="3808083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53D2140-0CCB-6746-8D86-64E0D33F9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395008" y="1449490"/>
              <a:ext cx="5458117" cy="3808083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0E29146-2692-BF0A-A0FF-654C36252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>
            <a:xfrm>
              <a:off x="9124066" y="1449490"/>
              <a:ext cx="2729059" cy="3808083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3408FCB-F528-0578-FA54-0D677D6CF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455" r="8026" b="76824"/>
            <a:stretch/>
          </p:blipFill>
          <p:spPr>
            <a:xfrm>
              <a:off x="11853125" y="1449491"/>
              <a:ext cx="1338335" cy="882583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F755789-DF4E-4AF0-44C6-2FC053C19532}"/>
                </a:ext>
              </a:extLst>
            </p:cNvPr>
            <p:cNvSpPr/>
            <p:nvPr/>
          </p:nvSpPr>
          <p:spPr>
            <a:xfrm>
              <a:off x="588335" y="4820093"/>
              <a:ext cx="12461358" cy="588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AE6D094-0B89-B4DB-98BA-0573AD2CF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412" r="46906" b="-5"/>
            <a:stretch/>
          </p:blipFill>
          <p:spPr>
            <a:xfrm>
              <a:off x="4941487" y="4891563"/>
              <a:ext cx="2897917" cy="441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444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8</Words>
  <Application>Microsoft Office PowerPoint</Application>
  <PresentationFormat>宽屏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垠林</dc:creator>
  <cp:lastModifiedBy>垠林</cp:lastModifiedBy>
  <cp:revision>3</cp:revision>
  <dcterms:created xsi:type="dcterms:W3CDTF">2024-09-26T01:46:29Z</dcterms:created>
  <dcterms:modified xsi:type="dcterms:W3CDTF">2024-09-27T11:47:51Z</dcterms:modified>
</cp:coreProperties>
</file>