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C7D569C0-68FA-4598-886B-0B41AF7FC08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LibreOffice/7.2.3.2$Linux_X86_64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2021-12-29T00:49:08Z</dcterms:created>
  <dc:creator/>
  <dc:description/>
  <dc:language>en-US</dc:language>
  <cp:lastModifiedBy/>
  <cp:revision>0</cp:revision>
  <dc:subject/>
  <dc:title/>
</cp:coreProperties>
</file>