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83" r:id="rId2"/>
    <p:sldId id="284" r:id="rId3"/>
    <p:sldId id="285" r:id="rId4"/>
    <p:sldId id="286" r:id="rId5"/>
    <p:sldId id="287" r:id="rId6"/>
    <p:sldId id="288" r:id="rId7"/>
    <p:sldId id="289" r:id="rId8"/>
    <p:sldId id="290" r:id="rId9"/>
    <p:sldId id="291"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h7rYRUO9K+lZ0KTYScotI8xK3E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42" Type="http://customschemas.google.com/relationships/presentationmetadata" Target="metadata"/><Relationship Id="rId7" Type="http://schemas.openxmlformats.org/officeDocument/2006/relationships/slide" Target="slides/slide6.xml"/><Relationship Id="rId46"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e62a0246c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g11e62a0246c_1_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e62a0246c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g11e62a0246c_1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1e62a0246c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g11e62a0246c_1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e62a0246c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g11e62a0246c_1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e62a0246c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g11e62a0246c_1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e62a0246c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g11e62a0246c_1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1e62a0246c_1_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g11e62a0246c_1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e62a0246c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g11e62a0246c_1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1e62a0246c_1_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g11e62a0246c_1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6"/>
          <p:cNvSpPr txBox="1">
            <a:spLocks noGrp="1"/>
          </p:cNvSpPr>
          <p:nvPr>
            <p:ph type="ctrTitle"/>
          </p:nvPr>
        </p:nvSpPr>
        <p:spPr>
          <a:xfrm>
            <a:off x="685800" y="1371600"/>
            <a:ext cx="7848600" cy="19272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5400"/>
              <a:buFont typeface="Arial"/>
              <a:buNone/>
              <a:defRPr sz="5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6"/>
          <p:cNvSpPr txBox="1">
            <a:spLocks noGrp="1"/>
          </p:cNvSpPr>
          <p:nvPr>
            <p:ph type="subTitle" idx="1"/>
          </p:nvPr>
        </p:nvSpPr>
        <p:spPr>
          <a:xfrm>
            <a:off x="685800" y="3505200"/>
            <a:ext cx="6400800" cy="17526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80"/>
              </a:spcBef>
              <a:spcAft>
                <a:spcPts val="0"/>
              </a:spcAft>
              <a:buSzPts val="2040"/>
              <a:buNone/>
              <a:defRPr>
                <a:solidFill>
                  <a:srgbClr val="55556F"/>
                </a:solidFill>
              </a:defRPr>
            </a:lvl1pPr>
            <a:lvl2pPr lvl="1" algn="ctr">
              <a:lnSpc>
                <a:spcPct val="100000"/>
              </a:lnSpc>
              <a:spcBef>
                <a:spcPts val="400"/>
              </a:spcBef>
              <a:spcAft>
                <a:spcPts val="0"/>
              </a:spcAft>
              <a:buSzPts val="1700"/>
              <a:buNone/>
              <a:defRPr>
                <a:solidFill>
                  <a:srgbClr val="8B8B8D"/>
                </a:solidFill>
              </a:defRPr>
            </a:lvl2pPr>
            <a:lvl3pPr lvl="2" algn="ctr">
              <a:lnSpc>
                <a:spcPct val="100000"/>
              </a:lnSpc>
              <a:spcBef>
                <a:spcPts val="360"/>
              </a:spcBef>
              <a:spcAft>
                <a:spcPts val="0"/>
              </a:spcAft>
              <a:buSzPts val="1620"/>
              <a:buNone/>
              <a:defRPr>
                <a:solidFill>
                  <a:srgbClr val="8B8B8D"/>
                </a:solidFill>
              </a:defRPr>
            </a:lvl3pPr>
            <a:lvl4pPr lvl="3" algn="ctr">
              <a:lnSpc>
                <a:spcPct val="100000"/>
              </a:lnSpc>
              <a:spcBef>
                <a:spcPts val="320"/>
              </a:spcBef>
              <a:spcAft>
                <a:spcPts val="0"/>
              </a:spcAft>
              <a:buSzPts val="1600"/>
              <a:buNone/>
              <a:defRPr>
                <a:solidFill>
                  <a:srgbClr val="8B8B8D"/>
                </a:solidFill>
              </a:defRPr>
            </a:lvl4pPr>
            <a:lvl5pPr lvl="4" algn="ctr">
              <a:lnSpc>
                <a:spcPct val="100000"/>
              </a:lnSpc>
              <a:spcBef>
                <a:spcPts val="280"/>
              </a:spcBef>
              <a:spcAft>
                <a:spcPts val="0"/>
              </a:spcAft>
              <a:buSzPts val="1400"/>
              <a:buNone/>
              <a:defRPr>
                <a:solidFill>
                  <a:srgbClr val="8B8B8D"/>
                </a:solidFill>
              </a:defRPr>
            </a:lvl5pPr>
            <a:lvl6pPr lvl="5" algn="ctr">
              <a:lnSpc>
                <a:spcPct val="100000"/>
              </a:lnSpc>
              <a:spcBef>
                <a:spcPts val="260"/>
              </a:spcBef>
              <a:spcAft>
                <a:spcPts val="0"/>
              </a:spcAft>
              <a:buSzPts val="1300"/>
              <a:buNone/>
              <a:defRPr>
                <a:solidFill>
                  <a:srgbClr val="8B8B8D"/>
                </a:solidFill>
              </a:defRPr>
            </a:lvl6pPr>
            <a:lvl7pPr lvl="6" algn="ctr">
              <a:lnSpc>
                <a:spcPct val="100000"/>
              </a:lnSpc>
              <a:spcBef>
                <a:spcPts val="260"/>
              </a:spcBef>
              <a:spcAft>
                <a:spcPts val="0"/>
              </a:spcAft>
              <a:buSzPts val="1300"/>
              <a:buNone/>
              <a:defRPr>
                <a:solidFill>
                  <a:srgbClr val="8B8B8D"/>
                </a:solidFill>
              </a:defRPr>
            </a:lvl7pPr>
            <a:lvl8pPr lvl="7" algn="ctr">
              <a:lnSpc>
                <a:spcPct val="100000"/>
              </a:lnSpc>
              <a:spcBef>
                <a:spcPts val="260"/>
              </a:spcBef>
              <a:spcAft>
                <a:spcPts val="0"/>
              </a:spcAft>
              <a:buSzPts val="1300"/>
              <a:buNone/>
              <a:defRPr>
                <a:solidFill>
                  <a:srgbClr val="8B8B8D"/>
                </a:solidFill>
              </a:defRPr>
            </a:lvl8pPr>
            <a:lvl9pPr lvl="8" algn="ctr">
              <a:lnSpc>
                <a:spcPct val="100000"/>
              </a:lnSpc>
              <a:spcBef>
                <a:spcPts val="260"/>
              </a:spcBef>
              <a:spcAft>
                <a:spcPts val="0"/>
              </a:spcAft>
              <a:buSzPts val="1300"/>
              <a:buNone/>
              <a:defRPr>
                <a:solidFill>
                  <a:srgbClr val="8B8B8D"/>
                </a:solidFill>
              </a:defRPr>
            </a:lvl9pPr>
          </a:lstStyle>
          <a:p>
            <a:endParaRPr/>
          </a:p>
        </p:txBody>
      </p:sp>
      <p:sp>
        <p:nvSpPr>
          <p:cNvPr id="20" name="Google Shape;20;p36"/>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6"/>
          <p:cNvSpPr txBox="1">
            <a:spLocks noGrp="1"/>
          </p:cNvSpPr>
          <p:nvPr>
            <p:ph type="ftr" idx="11"/>
          </p:nvPr>
        </p:nvSpPr>
        <p:spPr>
          <a:xfrm>
            <a:off x="0" y="6535229"/>
            <a:ext cx="91440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6"/>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23" name="Google Shape;23;p36"/>
          <p:cNvCxnSpPr/>
          <p:nvPr/>
        </p:nvCxnSpPr>
        <p:spPr>
          <a:xfrm>
            <a:off x="685800" y="3398520"/>
            <a:ext cx="784860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47"/>
          <p:cNvSpPr txBox="1">
            <a:spLocks noGrp="1"/>
          </p:cNvSpPr>
          <p:nvPr>
            <p:ph type="title"/>
          </p:nvPr>
        </p:nvSpPr>
        <p:spPr>
          <a:xfrm rot="5400000">
            <a:off x="4724400" y="2514600"/>
            <a:ext cx="5867400" cy="20574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body" idx="1"/>
          </p:nvPr>
        </p:nvSpPr>
        <p:spPr>
          <a:xfrm rot="5400000">
            <a:off x="533400" y="533400"/>
            <a:ext cx="5867400" cy="60198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360"/>
              </a:spcBef>
              <a:spcAft>
                <a:spcPts val="0"/>
              </a:spcAft>
              <a:buSzPts val="1530"/>
              <a:buChar char="•"/>
              <a:defRPr/>
            </a:lvl1pPr>
            <a:lvl2pPr marL="914400" lvl="1" indent="-325755" algn="l">
              <a:lnSpc>
                <a:spcPct val="100000"/>
              </a:lnSpc>
              <a:spcBef>
                <a:spcPts val="360"/>
              </a:spcBef>
              <a:spcAft>
                <a:spcPts val="0"/>
              </a:spcAft>
              <a:buSzPts val="1530"/>
              <a:buChar char="•"/>
              <a:defRPr/>
            </a:lvl2pPr>
            <a:lvl3pPr marL="1371600" lvl="2" indent="-331469" algn="l">
              <a:lnSpc>
                <a:spcPct val="100000"/>
              </a:lnSpc>
              <a:spcBef>
                <a:spcPts val="360"/>
              </a:spcBef>
              <a:spcAft>
                <a:spcPts val="0"/>
              </a:spcAft>
              <a:buSzPts val="162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47"/>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47"/>
          <p:cNvSpPr txBox="1">
            <a:spLocks noGrp="1"/>
          </p:cNvSpPr>
          <p:nvPr>
            <p:ph type="ftr" idx="11"/>
          </p:nvPr>
        </p:nvSpPr>
        <p:spPr>
          <a:xfrm>
            <a:off x="0" y="6535229"/>
            <a:ext cx="91440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47"/>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0"/>
        <p:cNvGrpSpPr/>
        <p:nvPr/>
      </p:nvGrpSpPr>
      <p:grpSpPr>
        <a:xfrm>
          <a:off x="0" y="0"/>
          <a:ext cx="0" cy="0"/>
          <a:chOff x="0" y="0"/>
          <a:chExt cx="0" cy="0"/>
        </a:xfrm>
      </p:grpSpPr>
      <p:sp>
        <p:nvSpPr>
          <p:cNvPr id="31" name="Google Shape;31;p38"/>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8"/>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360"/>
              </a:spcBef>
              <a:spcAft>
                <a:spcPts val="0"/>
              </a:spcAft>
              <a:buSzPts val="1530"/>
              <a:buChar char="•"/>
              <a:defRPr/>
            </a:lvl1pPr>
            <a:lvl2pPr marL="914400" lvl="1" indent="-325755" algn="l">
              <a:lnSpc>
                <a:spcPct val="100000"/>
              </a:lnSpc>
              <a:spcBef>
                <a:spcPts val="360"/>
              </a:spcBef>
              <a:spcAft>
                <a:spcPts val="0"/>
              </a:spcAft>
              <a:buSzPts val="1530"/>
              <a:buChar char="•"/>
              <a:defRPr/>
            </a:lvl2pPr>
            <a:lvl3pPr marL="1371600" lvl="2" indent="-331469" algn="l">
              <a:lnSpc>
                <a:spcPct val="100000"/>
              </a:lnSpc>
              <a:spcBef>
                <a:spcPts val="360"/>
              </a:spcBef>
              <a:spcAft>
                <a:spcPts val="0"/>
              </a:spcAft>
              <a:buSzPts val="162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3" name="Google Shape;33;p38"/>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8"/>
          <p:cNvSpPr txBox="1">
            <a:spLocks noGrp="1"/>
          </p:cNvSpPr>
          <p:nvPr>
            <p:ph type="ftr" idx="11"/>
          </p:nvPr>
        </p:nvSpPr>
        <p:spPr>
          <a:xfrm>
            <a:off x="0" y="6535229"/>
            <a:ext cx="91440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8"/>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40"/>
        <p:cNvGrpSpPr/>
        <p:nvPr/>
      </p:nvGrpSpPr>
      <p:grpSpPr>
        <a:xfrm>
          <a:off x="0" y="0"/>
          <a:ext cx="0" cy="0"/>
          <a:chOff x="0" y="0"/>
          <a:chExt cx="0" cy="0"/>
        </a:xfrm>
      </p:grpSpPr>
      <p:sp>
        <p:nvSpPr>
          <p:cNvPr id="41" name="Google Shape;41;p40"/>
          <p:cNvSpPr txBox="1">
            <a:spLocks noGrp="1"/>
          </p:cNvSpPr>
          <p:nvPr>
            <p:ph type="title"/>
          </p:nvPr>
        </p:nvSpPr>
        <p:spPr>
          <a:xfrm>
            <a:off x="722313" y="2362200"/>
            <a:ext cx="7772400" cy="220027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4800"/>
              <a:buFont typeface="Arial"/>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0"/>
          <p:cNvSpPr txBox="1">
            <a:spLocks noGrp="1"/>
          </p:cNvSpPr>
          <p:nvPr>
            <p:ph type="body" idx="1"/>
          </p:nvPr>
        </p:nvSpPr>
        <p:spPr>
          <a:xfrm>
            <a:off x="722313" y="4626864"/>
            <a:ext cx="77724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SzPts val="2040"/>
              <a:buNone/>
              <a:defRPr sz="2400">
                <a:solidFill>
                  <a:schemeClr val="lt2"/>
                </a:solidFill>
              </a:defRPr>
            </a:lvl1pPr>
            <a:lvl2pPr marL="914400" lvl="1" indent="-228600" algn="l">
              <a:lnSpc>
                <a:spcPct val="100000"/>
              </a:lnSpc>
              <a:spcBef>
                <a:spcPts val="360"/>
              </a:spcBef>
              <a:spcAft>
                <a:spcPts val="0"/>
              </a:spcAft>
              <a:buSzPts val="1530"/>
              <a:buNone/>
              <a:defRPr sz="1800">
                <a:solidFill>
                  <a:schemeClr val="lt1"/>
                </a:solidFill>
              </a:defRPr>
            </a:lvl2pPr>
            <a:lvl3pPr marL="1371600" lvl="2" indent="-228600" algn="l">
              <a:lnSpc>
                <a:spcPct val="100000"/>
              </a:lnSpc>
              <a:spcBef>
                <a:spcPts val="320"/>
              </a:spcBef>
              <a:spcAft>
                <a:spcPts val="0"/>
              </a:spcAft>
              <a:buSzPts val="1440"/>
              <a:buNone/>
              <a:defRPr sz="1600">
                <a:solidFill>
                  <a:schemeClr val="lt1"/>
                </a:solidFill>
              </a:defRPr>
            </a:lvl3pPr>
            <a:lvl4pPr marL="1828800" lvl="3" indent="-228600" algn="l">
              <a:lnSpc>
                <a:spcPct val="100000"/>
              </a:lnSpc>
              <a:spcBef>
                <a:spcPts val="280"/>
              </a:spcBef>
              <a:spcAft>
                <a:spcPts val="0"/>
              </a:spcAft>
              <a:buSzPts val="1400"/>
              <a:buNone/>
              <a:defRPr sz="1400">
                <a:solidFill>
                  <a:schemeClr val="lt1"/>
                </a:solidFill>
              </a:defRPr>
            </a:lvl4pPr>
            <a:lvl5pPr marL="2286000" lvl="4" indent="-228600" algn="l">
              <a:lnSpc>
                <a:spcPct val="100000"/>
              </a:lnSpc>
              <a:spcBef>
                <a:spcPts val="280"/>
              </a:spcBef>
              <a:spcAft>
                <a:spcPts val="0"/>
              </a:spcAft>
              <a:buSzPts val="1400"/>
              <a:buNone/>
              <a:defRPr sz="1400">
                <a:solidFill>
                  <a:schemeClr val="lt1"/>
                </a:solidFill>
              </a:defRPr>
            </a:lvl5pPr>
            <a:lvl6pPr marL="2743200" lvl="5" indent="-228600" algn="l">
              <a:lnSpc>
                <a:spcPct val="100000"/>
              </a:lnSpc>
              <a:spcBef>
                <a:spcPts val="280"/>
              </a:spcBef>
              <a:spcAft>
                <a:spcPts val="0"/>
              </a:spcAft>
              <a:buSzPts val="1400"/>
              <a:buNone/>
              <a:defRPr sz="1400">
                <a:solidFill>
                  <a:schemeClr val="lt1"/>
                </a:solidFill>
              </a:defRPr>
            </a:lvl6pPr>
            <a:lvl7pPr marL="3200400" lvl="6" indent="-228600" algn="l">
              <a:lnSpc>
                <a:spcPct val="100000"/>
              </a:lnSpc>
              <a:spcBef>
                <a:spcPts val="280"/>
              </a:spcBef>
              <a:spcAft>
                <a:spcPts val="0"/>
              </a:spcAft>
              <a:buSzPts val="1400"/>
              <a:buNone/>
              <a:defRPr sz="1400">
                <a:solidFill>
                  <a:schemeClr val="lt1"/>
                </a:solidFill>
              </a:defRPr>
            </a:lvl7pPr>
            <a:lvl8pPr marL="3657600" lvl="7" indent="-228600" algn="l">
              <a:lnSpc>
                <a:spcPct val="100000"/>
              </a:lnSpc>
              <a:spcBef>
                <a:spcPts val="280"/>
              </a:spcBef>
              <a:spcAft>
                <a:spcPts val="0"/>
              </a:spcAft>
              <a:buSzPts val="1400"/>
              <a:buNone/>
              <a:defRPr sz="1400">
                <a:solidFill>
                  <a:schemeClr val="lt1"/>
                </a:solidFill>
              </a:defRPr>
            </a:lvl8pPr>
            <a:lvl9pPr marL="4114800" lvl="8" indent="-228600" algn="l">
              <a:lnSpc>
                <a:spcPct val="100000"/>
              </a:lnSpc>
              <a:spcBef>
                <a:spcPts val="280"/>
              </a:spcBef>
              <a:spcAft>
                <a:spcPts val="0"/>
              </a:spcAft>
              <a:buSzPts val="1400"/>
              <a:buNone/>
              <a:defRPr sz="1400">
                <a:solidFill>
                  <a:schemeClr val="lt1"/>
                </a:solidFill>
              </a:defRPr>
            </a:lvl9pPr>
          </a:lstStyle>
          <a:p>
            <a:endParaRPr/>
          </a:p>
        </p:txBody>
      </p:sp>
      <p:sp>
        <p:nvSpPr>
          <p:cNvPr id="43" name="Google Shape;43;p40"/>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0"/>
          <p:cNvSpPr txBox="1">
            <a:spLocks noGrp="1"/>
          </p:cNvSpPr>
          <p:nvPr>
            <p:ph type="ftr" idx="11"/>
          </p:nvPr>
        </p:nvSpPr>
        <p:spPr>
          <a:xfrm>
            <a:off x="0" y="6535229"/>
            <a:ext cx="91440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0"/>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46" name="Google Shape;46;p40"/>
          <p:cNvCxnSpPr/>
          <p:nvPr/>
        </p:nvCxnSpPr>
        <p:spPr>
          <a:xfrm>
            <a:off x="731520" y="4599432"/>
            <a:ext cx="7848600" cy="1588"/>
          </a:xfrm>
          <a:prstGeom prst="straightConnector1">
            <a:avLst/>
          </a:prstGeom>
          <a:noFill/>
          <a:ln w="19050" cap="flat" cmpd="sng">
            <a:solidFill>
              <a:schemeClr val="lt2"/>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41"/>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1"/>
          <p:cNvSpPr txBox="1">
            <a:spLocks noGrp="1"/>
          </p:cNvSpPr>
          <p:nvPr>
            <p:ph type="body" idx="1"/>
          </p:nvPr>
        </p:nvSpPr>
        <p:spPr>
          <a:xfrm>
            <a:off x="457200" y="1673352"/>
            <a:ext cx="4038600" cy="4718304"/>
          </a:xfrm>
          <a:prstGeom prst="rect">
            <a:avLst/>
          </a:prstGeom>
          <a:noFill/>
          <a:ln>
            <a:noFill/>
          </a:ln>
        </p:spPr>
        <p:txBody>
          <a:bodyPr spcFirstLastPara="1" wrap="square" lIns="91425" tIns="45700" rIns="91425" bIns="45700" anchor="t" anchorCtr="0">
            <a:normAutofit/>
          </a:bodyPr>
          <a:lstStyle>
            <a:lvl1pPr marL="457200" lvl="0" indent="-379730" algn="l">
              <a:lnSpc>
                <a:spcPct val="100000"/>
              </a:lnSpc>
              <a:spcBef>
                <a:spcPts val="560"/>
              </a:spcBef>
              <a:spcAft>
                <a:spcPts val="0"/>
              </a:spcAft>
              <a:buSzPts val="2380"/>
              <a:buChar char="•"/>
              <a:defRPr sz="2800"/>
            </a:lvl1pPr>
            <a:lvl2pPr marL="914400" lvl="1" indent="-358140" algn="l">
              <a:lnSpc>
                <a:spcPct val="100000"/>
              </a:lnSpc>
              <a:spcBef>
                <a:spcPts val="480"/>
              </a:spcBef>
              <a:spcAft>
                <a:spcPts val="0"/>
              </a:spcAft>
              <a:buSzPts val="2040"/>
              <a:buChar char="•"/>
              <a:defRPr sz="2400"/>
            </a:lvl2pPr>
            <a:lvl3pPr marL="1371600" lvl="2" indent="-342900" algn="l">
              <a:lnSpc>
                <a:spcPct val="100000"/>
              </a:lnSpc>
              <a:spcBef>
                <a:spcPts val="400"/>
              </a:spcBef>
              <a:spcAft>
                <a:spcPts val="0"/>
              </a:spcAft>
              <a:buSzPts val="18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50" name="Google Shape;50;p41"/>
          <p:cNvSpPr txBox="1">
            <a:spLocks noGrp="1"/>
          </p:cNvSpPr>
          <p:nvPr>
            <p:ph type="body" idx="2"/>
          </p:nvPr>
        </p:nvSpPr>
        <p:spPr>
          <a:xfrm>
            <a:off x="4648200" y="1673352"/>
            <a:ext cx="4038600" cy="4718304"/>
          </a:xfrm>
          <a:prstGeom prst="rect">
            <a:avLst/>
          </a:prstGeom>
          <a:noFill/>
          <a:ln>
            <a:noFill/>
          </a:ln>
        </p:spPr>
        <p:txBody>
          <a:bodyPr spcFirstLastPara="1" wrap="square" lIns="91425" tIns="45700" rIns="91425" bIns="45700" anchor="t" anchorCtr="0">
            <a:normAutofit/>
          </a:bodyPr>
          <a:lstStyle>
            <a:lvl1pPr marL="457200" lvl="0" indent="-379730" algn="l">
              <a:lnSpc>
                <a:spcPct val="100000"/>
              </a:lnSpc>
              <a:spcBef>
                <a:spcPts val="560"/>
              </a:spcBef>
              <a:spcAft>
                <a:spcPts val="0"/>
              </a:spcAft>
              <a:buSzPts val="2380"/>
              <a:buChar char="•"/>
              <a:defRPr sz="2800"/>
            </a:lvl1pPr>
            <a:lvl2pPr marL="914400" lvl="1" indent="-358140" algn="l">
              <a:lnSpc>
                <a:spcPct val="100000"/>
              </a:lnSpc>
              <a:spcBef>
                <a:spcPts val="480"/>
              </a:spcBef>
              <a:spcAft>
                <a:spcPts val="0"/>
              </a:spcAft>
              <a:buSzPts val="2040"/>
              <a:buChar char="•"/>
              <a:defRPr sz="2400"/>
            </a:lvl2pPr>
            <a:lvl3pPr marL="1371600" lvl="2" indent="-342900" algn="l">
              <a:lnSpc>
                <a:spcPct val="100000"/>
              </a:lnSpc>
              <a:spcBef>
                <a:spcPts val="400"/>
              </a:spcBef>
              <a:spcAft>
                <a:spcPts val="0"/>
              </a:spcAft>
              <a:buSzPts val="18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51" name="Google Shape;51;p41"/>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1"/>
          <p:cNvSpPr txBox="1">
            <a:spLocks noGrp="1"/>
          </p:cNvSpPr>
          <p:nvPr>
            <p:ph type="ftr" idx="11"/>
          </p:nvPr>
        </p:nvSpPr>
        <p:spPr>
          <a:xfrm>
            <a:off x="0" y="6535229"/>
            <a:ext cx="91440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1"/>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42"/>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2"/>
          <p:cNvSpPr txBox="1">
            <a:spLocks noGrp="1"/>
          </p:cNvSpPr>
          <p:nvPr>
            <p:ph type="body" idx="1"/>
          </p:nvPr>
        </p:nvSpPr>
        <p:spPr>
          <a:xfrm>
            <a:off x="457200" y="1676400"/>
            <a:ext cx="3931920" cy="639762"/>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1700"/>
              <a:buNone/>
              <a:defRPr sz="2000" b="0">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62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57" name="Google Shape;57;p42"/>
          <p:cNvSpPr txBox="1">
            <a:spLocks noGrp="1"/>
          </p:cNvSpPr>
          <p:nvPr>
            <p:ph type="body" idx="2"/>
          </p:nvPr>
        </p:nvSpPr>
        <p:spPr>
          <a:xfrm>
            <a:off x="457200" y="2438400"/>
            <a:ext cx="3931920" cy="3951288"/>
          </a:xfrm>
          <a:prstGeom prst="rect">
            <a:avLst/>
          </a:prstGeom>
          <a:noFill/>
          <a:ln>
            <a:noFill/>
          </a:ln>
        </p:spPr>
        <p:txBody>
          <a:bodyPr spcFirstLastPara="1" wrap="square" lIns="91425" tIns="45700" rIns="91425" bIns="45700" anchor="t" anchorCtr="0">
            <a:normAutofit/>
          </a:bodyPr>
          <a:lstStyle>
            <a:lvl1pPr marL="457200" lvl="0" indent="-358140" algn="l">
              <a:lnSpc>
                <a:spcPct val="100000"/>
              </a:lnSpc>
              <a:spcBef>
                <a:spcPts val="480"/>
              </a:spcBef>
              <a:spcAft>
                <a:spcPts val="0"/>
              </a:spcAft>
              <a:buSzPts val="2040"/>
              <a:buChar char="•"/>
              <a:defRPr sz="2400"/>
            </a:lvl1pPr>
            <a:lvl2pPr marL="914400" lvl="1" indent="-336550" algn="l">
              <a:lnSpc>
                <a:spcPct val="100000"/>
              </a:lnSpc>
              <a:spcBef>
                <a:spcPts val="400"/>
              </a:spcBef>
              <a:spcAft>
                <a:spcPts val="0"/>
              </a:spcAft>
              <a:buSzPts val="1700"/>
              <a:buChar char="•"/>
              <a:defRPr sz="2000"/>
            </a:lvl2pPr>
            <a:lvl3pPr marL="1371600" lvl="2" indent="-331469" algn="l">
              <a:lnSpc>
                <a:spcPct val="100000"/>
              </a:lnSpc>
              <a:spcBef>
                <a:spcPts val="360"/>
              </a:spcBef>
              <a:spcAft>
                <a:spcPts val="0"/>
              </a:spcAft>
              <a:buSzPts val="162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58" name="Google Shape;58;p42"/>
          <p:cNvSpPr txBox="1">
            <a:spLocks noGrp="1"/>
          </p:cNvSpPr>
          <p:nvPr>
            <p:ph type="body" idx="3"/>
          </p:nvPr>
        </p:nvSpPr>
        <p:spPr>
          <a:xfrm>
            <a:off x="4754880" y="1676400"/>
            <a:ext cx="3931920" cy="639762"/>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1700"/>
              <a:buNone/>
              <a:defRPr sz="2000" b="0">
                <a:solidFill>
                  <a:schemeClr val="dk2"/>
                </a:solidFill>
                <a:latin typeface="Arial"/>
                <a:ea typeface="Arial"/>
                <a:cs typeface="Arial"/>
                <a:sym typeface="Aria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62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59" name="Google Shape;59;p42"/>
          <p:cNvSpPr txBox="1">
            <a:spLocks noGrp="1"/>
          </p:cNvSpPr>
          <p:nvPr>
            <p:ph type="body" idx="4"/>
          </p:nvPr>
        </p:nvSpPr>
        <p:spPr>
          <a:xfrm>
            <a:off x="4754880" y="2438400"/>
            <a:ext cx="3931920" cy="3951288"/>
          </a:xfrm>
          <a:prstGeom prst="rect">
            <a:avLst/>
          </a:prstGeom>
          <a:noFill/>
          <a:ln>
            <a:noFill/>
          </a:ln>
        </p:spPr>
        <p:txBody>
          <a:bodyPr spcFirstLastPara="1" wrap="square" lIns="91425" tIns="45700" rIns="91425" bIns="45700" anchor="t" anchorCtr="0">
            <a:normAutofit/>
          </a:bodyPr>
          <a:lstStyle>
            <a:lvl1pPr marL="457200" lvl="0" indent="-358140" algn="l">
              <a:lnSpc>
                <a:spcPct val="100000"/>
              </a:lnSpc>
              <a:spcBef>
                <a:spcPts val="480"/>
              </a:spcBef>
              <a:spcAft>
                <a:spcPts val="0"/>
              </a:spcAft>
              <a:buSzPts val="2040"/>
              <a:buChar char="•"/>
              <a:defRPr sz="2400"/>
            </a:lvl1pPr>
            <a:lvl2pPr marL="914400" lvl="1" indent="-336550" algn="l">
              <a:lnSpc>
                <a:spcPct val="100000"/>
              </a:lnSpc>
              <a:spcBef>
                <a:spcPts val="400"/>
              </a:spcBef>
              <a:spcAft>
                <a:spcPts val="0"/>
              </a:spcAft>
              <a:buSzPts val="1700"/>
              <a:buChar char="•"/>
              <a:defRPr sz="2000"/>
            </a:lvl2pPr>
            <a:lvl3pPr marL="1371600" lvl="2" indent="-331469" algn="l">
              <a:lnSpc>
                <a:spcPct val="100000"/>
              </a:lnSpc>
              <a:spcBef>
                <a:spcPts val="360"/>
              </a:spcBef>
              <a:spcAft>
                <a:spcPts val="0"/>
              </a:spcAft>
              <a:buSzPts val="162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60" name="Google Shape;60;p42"/>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ftr" idx="11"/>
          </p:nvPr>
        </p:nvSpPr>
        <p:spPr>
          <a:xfrm>
            <a:off x="0" y="6535229"/>
            <a:ext cx="91440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63" name="Google Shape;63;p42"/>
          <p:cNvCxnSpPr/>
          <p:nvPr/>
        </p:nvCxnSpPr>
        <p:spPr>
          <a:xfrm rot="5400000">
            <a:off x="2217817" y="4045823"/>
            <a:ext cx="4709160" cy="794"/>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ftr" idx="11"/>
          </p:nvPr>
        </p:nvSpPr>
        <p:spPr>
          <a:xfrm>
            <a:off x="0" y="6535229"/>
            <a:ext cx="91440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3"/>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44"/>
          <p:cNvSpPr txBox="1">
            <a:spLocks noGrp="1"/>
          </p:cNvSpPr>
          <p:nvPr>
            <p:ph type="title"/>
          </p:nvPr>
        </p:nvSpPr>
        <p:spPr>
          <a:xfrm>
            <a:off x="457200" y="792080"/>
            <a:ext cx="2139696" cy="1261872"/>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2400"/>
              <a:buFont typeface="Aria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1"/>
          </p:nvPr>
        </p:nvSpPr>
        <p:spPr>
          <a:xfrm>
            <a:off x="2971800" y="792080"/>
            <a:ext cx="5715000" cy="5577840"/>
          </a:xfrm>
          <a:prstGeom prst="rect">
            <a:avLst/>
          </a:prstGeom>
          <a:noFill/>
          <a:ln>
            <a:noFill/>
          </a:ln>
        </p:spPr>
        <p:txBody>
          <a:bodyPr spcFirstLastPara="1" wrap="square" lIns="91425" tIns="45700" rIns="91425" bIns="45700" anchor="t" anchorCtr="0">
            <a:normAutofit/>
          </a:bodyPr>
          <a:lstStyle>
            <a:lvl1pPr marL="457200" lvl="0" indent="-401320" algn="l">
              <a:lnSpc>
                <a:spcPct val="100000"/>
              </a:lnSpc>
              <a:spcBef>
                <a:spcPts val="640"/>
              </a:spcBef>
              <a:spcAft>
                <a:spcPts val="0"/>
              </a:spcAft>
              <a:buSzPts val="2720"/>
              <a:buChar char="•"/>
              <a:defRPr sz="3200"/>
            </a:lvl1pPr>
            <a:lvl2pPr marL="914400" lvl="1" indent="-379730" algn="l">
              <a:lnSpc>
                <a:spcPct val="100000"/>
              </a:lnSpc>
              <a:spcBef>
                <a:spcPts val="560"/>
              </a:spcBef>
              <a:spcAft>
                <a:spcPts val="0"/>
              </a:spcAft>
              <a:buSzPts val="2380"/>
              <a:buChar char="•"/>
              <a:defRPr sz="2800"/>
            </a:lvl2pPr>
            <a:lvl3pPr marL="1371600" lvl="2" indent="-365760" algn="l">
              <a:lnSpc>
                <a:spcPct val="100000"/>
              </a:lnSpc>
              <a:spcBef>
                <a:spcPts val="480"/>
              </a:spcBef>
              <a:spcAft>
                <a:spcPts val="0"/>
              </a:spcAft>
              <a:buSzPts val="216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72" name="Google Shape;72;p44"/>
          <p:cNvSpPr txBox="1">
            <a:spLocks noGrp="1"/>
          </p:cNvSpPr>
          <p:nvPr>
            <p:ph type="body" idx="2"/>
          </p:nvPr>
        </p:nvSpPr>
        <p:spPr>
          <a:xfrm>
            <a:off x="457201" y="2130552"/>
            <a:ext cx="2139696" cy="424361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SzPts val="119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9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73" name="Google Shape;73;p44"/>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4"/>
          <p:cNvSpPr txBox="1">
            <a:spLocks noGrp="1"/>
          </p:cNvSpPr>
          <p:nvPr>
            <p:ph type="ftr" idx="11"/>
          </p:nvPr>
        </p:nvSpPr>
        <p:spPr>
          <a:xfrm>
            <a:off x="0" y="6535229"/>
            <a:ext cx="91440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44"/>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cxnSp>
        <p:nvCxnSpPr>
          <p:cNvPr id="76" name="Google Shape;76;p44"/>
          <p:cNvCxnSpPr/>
          <p:nvPr/>
        </p:nvCxnSpPr>
        <p:spPr>
          <a:xfrm rot="5400000">
            <a:off x="-13116" y="3580206"/>
            <a:ext cx="557784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45"/>
          <p:cNvSpPr txBox="1">
            <a:spLocks noGrp="1"/>
          </p:cNvSpPr>
          <p:nvPr>
            <p:ph type="title"/>
          </p:nvPr>
        </p:nvSpPr>
        <p:spPr>
          <a:xfrm>
            <a:off x="457200" y="792480"/>
            <a:ext cx="2142680" cy="12649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400"/>
              <a:buFont typeface="Aria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a:spLocks noGrp="1"/>
          </p:cNvSpPr>
          <p:nvPr>
            <p:ph type="pic" idx="2"/>
          </p:nvPr>
        </p:nvSpPr>
        <p:spPr>
          <a:xfrm>
            <a:off x="2858610" y="838201"/>
            <a:ext cx="5904390" cy="5500456"/>
          </a:xfrm>
          <a:prstGeom prst="rect">
            <a:avLst/>
          </a:prstGeom>
          <a:solidFill>
            <a:schemeClr val="lt2"/>
          </a:solidFill>
          <a:ln w="76200" cap="flat" cmpd="sng">
            <a:solidFill>
              <a:srgbClr val="FFFFFF"/>
            </a:solidFill>
            <a:prstDash val="solid"/>
            <a:miter lim="800000"/>
            <a:headEnd type="none" w="sm" len="sm"/>
            <a:tailEnd type="none" w="sm" len="sm"/>
          </a:ln>
          <a:effectLst>
            <a:outerShdw blurRad="50800" dist="12700" dir="5400000" algn="t" rotWithShape="0">
              <a:srgbClr val="000000">
                <a:alpha val="58431"/>
              </a:srgbClr>
            </a:outerShdw>
          </a:effectLst>
        </p:spPr>
      </p:sp>
      <p:sp>
        <p:nvSpPr>
          <p:cNvPr id="80" name="Google Shape;80;p45"/>
          <p:cNvSpPr txBox="1">
            <a:spLocks noGrp="1"/>
          </p:cNvSpPr>
          <p:nvPr>
            <p:ph type="body" idx="1"/>
          </p:nvPr>
        </p:nvSpPr>
        <p:spPr>
          <a:xfrm>
            <a:off x="457200" y="2133600"/>
            <a:ext cx="2139696" cy="424281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SzPts val="119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9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81" name="Google Shape;81;p45"/>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5"/>
          <p:cNvSpPr txBox="1">
            <a:spLocks noGrp="1"/>
          </p:cNvSpPr>
          <p:nvPr>
            <p:ph type="ftr" idx="11"/>
          </p:nvPr>
        </p:nvSpPr>
        <p:spPr>
          <a:xfrm>
            <a:off x="0" y="6535229"/>
            <a:ext cx="91440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5"/>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4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body" idx="1"/>
          </p:nvPr>
        </p:nvSpPr>
        <p:spPr>
          <a:xfrm rot="5400000">
            <a:off x="2133600" y="-76200"/>
            <a:ext cx="4876800" cy="82296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360"/>
              </a:spcBef>
              <a:spcAft>
                <a:spcPts val="0"/>
              </a:spcAft>
              <a:buSzPts val="1530"/>
              <a:buChar char="•"/>
              <a:defRPr/>
            </a:lvl1pPr>
            <a:lvl2pPr marL="914400" lvl="1" indent="-325755" algn="l">
              <a:lnSpc>
                <a:spcPct val="100000"/>
              </a:lnSpc>
              <a:spcBef>
                <a:spcPts val="360"/>
              </a:spcBef>
              <a:spcAft>
                <a:spcPts val="0"/>
              </a:spcAft>
              <a:buSzPts val="1530"/>
              <a:buChar char="•"/>
              <a:defRPr/>
            </a:lvl2pPr>
            <a:lvl3pPr marL="1371600" lvl="2" indent="-331469" algn="l">
              <a:lnSpc>
                <a:spcPct val="100000"/>
              </a:lnSpc>
              <a:spcBef>
                <a:spcPts val="360"/>
              </a:spcBef>
              <a:spcAft>
                <a:spcPts val="0"/>
              </a:spcAft>
              <a:buSzPts val="162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46"/>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6"/>
          <p:cNvSpPr txBox="1">
            <a:spLocks noGrp="1"/>
          </p:cNvSpPr>
          <p:nvPr>
            <p:ph type="ftr" idx="11"/>
          </p:nvPr>
        </p:nvSpPr>
        <p:spPr>
          <a:xfrm>
            <a:off x="0" y="6535229"/>
            <a:ext cx="91440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6"/>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p:nvPr/>
        </p:nvSpPr>
        <p:spPr>
          <a:xfrm>
            <a:off x="0" y="220786"/>
            <a:ext cx="91440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 name="Google Shape;11;p35"/>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35"/>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lvl1pPr marL="457200" marR="0" lvl="0" indent="-358140" algn="l" rtl="0">
              <a:lnSpc>
                <a:spcPct val="100000"/>
              </a:lnSpc>
              <a:spcBef>
                <a:spcPts val="480"/>
              </a:spcBef>
              <a:spcAft>
                <a:spcPts val="0"/>
              </a:spcAft>
              <a:buClr>
                <a:schemeClr val="accent1"/>
              </a:buClr>
              <a:buSzPts val="2040"/>
              <a:buFont typeface="Arial"/>
              <a:buChar char="•"/>
              <a:defRPr sz="2400" b="0" i="0" u="none" strike="noStrike" cap="none">
                <a:solidFill>
                  <a:schemeClr val="dk1"/>
                </a:solidFill>
                <a:latin typeface="Arial"/>
                <a:ea typeface="Arial"/>
                <a:cs typeface="Arial"/>
                <a:sym typeface="Arial"/>
              </a:defRPr>
            </a:lvl1pPr>
            <a:lvl2pPr marL="914400" marR="0" lvl="1" indent="-336550" algn="l" rtl="0">
              <a:lnSpc>
                <a:spcPct val="100000"/>
              </a:lnSpc>
              <a:spcBef>
                <a:spcPts val="400"/>
              </a:spcBef>
              <a:spcAft>
                <a:spcPts val="0"/>
              </a:spcAft>
              <a:buClr>
                <a:schemeClr val="accent1"/>
              </a:buClr>
              <a:buSzPts val="1700"/>
              <a:buFont typeface="Arial"/>
              <a:buChar char="•"/>
              <a:defRPr sz="2000" b="0" i="0" u="none" strike="noStrike" cap="none">
                <a:solidFill>
                  <a:schemeClr val="dk1"/>
                </a:solidFill>
                <a:latin typeface="Arial"/>
                <a:ea typeface="Arial"/>
                <a:cs typeface="Arial"/>
                <a:sym typeface="Arial"/>
              </a:defRPr>
            </a:lvl2pPr>
            <a:lvl3pPr marL="1371600" marR="0" lvl="2" indent="-331469" algn="l" rtl="0">
              <a:lnSpc>
                <a:spcPct val="100000"/>
              </a:lnSpc>
              <a:spcBef>
                <a:spcPts val="360"/>
              </a:spcBef>
              <a:spcAft>
                <a:spcPts val="0"/>
              </a:spcAft>
              <a:buClr>
                <a:schemeClr val="accent1"/>
              </a:buClr>
              <a:buSzPts val="162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1150" algn="l" rtl="0">
              <a:lnSpc>
                <a:spcPct val="100000"/>
              </a:lnSpc>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6pPr>
            <a:lvl7pPr marL="3200400" marR="0" lvl="6" indent="-311150" algn="l" rtl="0">
              <a:lnSpc>
                <a:spcPct val="100000"/>
              </a:lnSpc>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7pPr>
            <a:lvl8pPr marL="3657600" marR="0" lvl="7" indent="-311150" algn="l" rtl="0">
              <a:lnSpc>
                <a:spcPct val="100000"/>
              </a:lnSpc>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8pPr>
            <a:lvl9pPr marL="4114800" marR="0" lvl="8" indent="-311150" algn="l" rtl="0">
              <a:lnSpc>
                <a:spcPct val="100000"/>
              </a:lnSpc>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Google Shape;13;p35"/>
          <p:cNvSpPr/>
          <p:nvPr/>
        </p:nvSpPr>
        <p:spPr>
          <a:xfrm>
            <a:off x="0" y="0"/>
            <a:ext cx="9144000" cy="365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4" name="Google Shape;14;p35"/>
          <p:cNvSpPr txBox="1">
            <a:spLocks noGrp="1"/>
          </p:cNvSpPr>
          <p:nvPr>
            <p:ph type="dt" idx="10"/>
          </p:nvPr>
        </p:nvSpPr>
        <p:spPr>
          <a:xfrm>
            <a:off x="457200" y="18288"/>
            <a:ext cx="2895600" cy="32918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 name="Google Shape;15;p35"/>
          <p:cNvSpPr txBox="1">
            <a:spLocks noGrp="1"/>
          </p:cNvSpPr>
          <p:nvPr>
            <p:ph type="ftr" idx="11"/>
          </p:nvPr>
        </p:nvSpPr>
        <p:spPr>
          <a:xfrm>
            <a:off x="0" y="6535229"/>
            <a:ext cx="9144000" cy="32918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 name="Google Shape;16;p35"/>
          <p:cNvSpPr txBox="1">
            <a:spLocks noGrp="1"/>
          </p:cNvSpPr>
          <p:nvPr>
            <p:ph type="sldNum" idx="12"/>
          </p:nvPr>
        </p:nvSpPr>
        <p:spPr>
          <a:xfrm>
            <a:off x="7620000" y="18288"/>
            <a:ext cx="1066800" cy="329184"/>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1e62a0246c_1_70"/>
          <p:cNvSpPr txBox="1">
            <a:spLocks noGrp="1"/>
          </p:cNvSpPr>
          <p:nvPr>
            <p:ph type="ctrTitle"/>
          </p:nvPr>
        </p:nvSpPr>
        <p:spPr>
          <a:xfrm>
            <a:off x="685800" y="1371600"/>
            <a:ext cx="7848600" cy="192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5400"/>
              <a:buFont typeface="Arial"/>
              <a:buNone/>
            </a:pPr>
            <a:r>
              <a:rPr lang="en-US" dirty="0"/>
              <a:t>Lecture-1: Exercises</a:t>
            </a:r>
            <a:endParaRPr dirty="0"/>
          </a:p>
        </p:txBody>
      </p:sp>
      <p:sp>
        <p:nvSpPr>
          <p:cNvPr id="291" name="Google Shape;291;g11e62a0246c_1_70"/>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0000000-1234-1234-1234-123412341234}" type="slidenum">
              <a:rPr lang="en-US">
                <a:latin typeface="Arial"/>
                <a:ea typeface="Arial"/>
                <a:cs typeface="Arial"/>
                <a:sym typeface="Arial"/>
              </a:rPr>
              <a:t>1</a:t>
            </a:fld>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1e62a0246c_1_15"/>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000"/>
              <a:buFont typeface="Arial"/>
              <a:buNone/>
            </a:pPr>
            <a:r>
              <a:rPr lang="en-US"/>
              <a:t>Exercises</a:t>
            </a:r>
            <a:endParaRPr/>
          </a:p>
        </p:txBody>
      </p:sp>
      <p:sp>
        <p:nvSpPr>
          <p:cNvPr id="297" name="Google Shape;297;g11e62a0246c_1_15"/>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360"/>
              </a:spcBef>
              <a:spcAft>
                <a:spcPts val="0"/>
              </a:spcAft>
              <a:buSzPts val="1530"/>
              <a:buNone/>
            </a:pPr>
            <a:r>
              <a:rPr lang="en-US"/>
              <a:t>1. Distinguish between vulnerability, threat, and control.</a:t>
            </a:r>
            <a:endParaRPr/>
          </a:p>
          <a:p>
            <a:pPr marL="0" lvl="0" indent="0" algn="just" rtl="0">
              <a:lnSpc>
                <a:spcPct val="115000"/>
              </a:lnSpc>
              <a:spcBef>
                <a:spcPts val="1000"/>
              </a:spcBef>
              <a:spcAft>
                <a:spcPts val="0"/>
              </a:spcAft>
              <a:buSzPts val="1530"/>
              <a:buNone/>
            </a:pPr>
            <a:r>
              <a:rPr lang="en-US"/>
              <a:t>2. Theft usually results in some kind of harm. For example, if someone steals your car, you may suffer financial loss, inconvenience (by losing your mode of transportation), and emotional upset (because of invasion of your personal property and space). List three kinds of harm a company might experience from theft of computer equipment.</a:t>
            </a:r>
            <a:endParaRPr/>
          </a:p>
          <a:p>
            <a:pPr marL="0" lvl="0" indent="0" algn="just" rtl="0">
              <a:lnSpc>
                <a:spcPct val="115000"/>
              </a:lnSpc>
              <a:spcBef>
                <a:spcPts val="1000"/>
              </a:spcBef>
              <a:spcAft>
                <a:spcPts val="1000"/>
              </a:spcAft>
              <a:buSzPts val="1530"/>
              <a:buNone/>
            </a:pPr>
            <a:r>
              <a:rPr lang="en-US"/>
              <a:t>3. List at least three kinds of harm a company could experience from electronic espionage or unauthorized viewing of confidential company materials.</a:t>
            </a:r>
            <a:endParaRPr/>
          </a:p>
        </p:txBody>
      </p:sp>
      <p:sp>
        <p:nvSpPr>
          <p:cNvPr id="298" name="Google Shape;298;g11e62a0246c_1_15"/>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0000000-1234-1234-1234-123412341234}" type="slidenum">
              <a:rPr lang="en-US">
                <a:latin typeface="Arial"/>
                <a:ea typeface="Arial"/>
                <a:cs typeface="Arial"/>
                <a:sym typeface="Arial"/>
              </a:rPr>
              <a:t>2</a:t>
            </a:fld>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11e62a0246c_1_2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000"/>
              <a:buFont typeface="Arial"/>
              <a:buNone/>
            </a:pPr>
            <a:r>
              <a:rPr lang="en-US"/>
              <a:t>Exercises</a:t>
            </a:r>
            <a:endParaRPr/>
          </a:p>
        </p:txBody>
      </p:sp>
      <p:sp>
        <p:nvSpPr>
          <p:cNvPr id="304" name="Google Shape;304;g11e62a0246c_1_26"/>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15000"/>
              </a:lnSpc>
              <a:spcBef>
                <a:spcPts val="360"/>
              </a:spcBef>
              <a:spcAft>
                <a:spcPts val="0"/>
              </a:spcAft>
              <a:buSzPct val="68918"/>
              <a:buNone/>
            </a:pPr>
            <a:r>
              <a:rPr lang="en-US"/>
              <a:t> 4. List at least three kinds of damage a company could suffer when the integrity of a program or company data is compromised.</a:t>
            </a:r>
            <a:endParaRPr/>
          </a:p>
          <a:p>
            <a:pPr marL="0" lvl="0" indent="0" algn="just" rtl="0">
              <a:lnSpc>
                <a:spcPct val="115000"/>
              </a:lnSpc>
              <a:spcBef>
                <a:spcPts val="1000"/>
              </a:spcBef>
              <a:spcAft>
                <a:spcPts val="0"/>
              </a:spcAft>
              <a:buSzPct val="68918"/>
              <a:buNone/>
            </a:pPr>
            <a:r>
              <a:rPr lang="en-US"/>
              <a:t> 5. List at least three kinds of harm a company could encounter from loss of service, that is, failure of availability. List the product or capability to which access is lost, and explain how this loss hurts the company.</a:t>
            </a:r>
            <a:endParaRPr/>
          </a:p>
          <a:p>
            <a:pPr marL="0" lvl="0" indent="0" algn="just" rtl="0">
              <a:lnSpc>
                <a:spcPct val="115000"/>
              </a:lnSpc>
              <a:spcBef>
                <a:spcPts val="1000"/>
              </a:spcBef>
              <a:spcAft>
                <a:spcPts val="0"/>
              </a:spcAft>
              <a:buSzPct val="68918"/>
              <a:buNone/>
            </a:pPr>
            <a:r>
              <a:rPr lang="en-US"/>
              <a:t> 6. Describe a situation in which you have experienced harm as a consequence of a failure of computer security. Was the failure malicious or not? Did the attack target you specifically or was it general and you were the unfortunate victim?</a:t>
            </a:r>
            <a:endParaRPr/>
          </a:p>
          <a:p>
            <a:pPr marL="0" lvl="0" indent="0" algn="just" rtl="0">
              <a:lnSpc>
                <a:spcPct val="115000"/>
              </a:lnSpc>
              <a:spcBef>
                <a:spcPts val="1000"/>
              </a:spcBef>
              <a:spcAft>
                <a:spcPts val="1000"/>
              </a:spcAft>
              <a:buSzPct val="68918"/>
              <a:buNone/>
            </a:pPr>
            <a:endParaRPr/>
          </a:p>
        </p:txBody>
      </p:sp>
      <p:sp>
        <p:nvSpPr>
          <p:cNvPr id="305" name="Google Shape;305;g11e62a0246c_1_26"/>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0000000-1234-1234-1234-123412341234}" type="slidenum">
              <a:rPr lang="en-US">
                <a:latin typeface="Arial"/>
                <a:ea typeface="Arial"/>
                <a:cs typeface="Arial"/>
                <a:sym typeface="Arial"/>
              </a:rPr>
              <a:t>3</a:t>
            </a:fld>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11e62a0246c_1_34"/>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000"/>
              <a:buFont typeface="Arial"/>
              <a:buNone/>
            </a:pPr>
            <a:r>
              <a:rPr lang="en-US"/>
              <a:t>Exercises</a:t>
            </a:r>
            <a:endParaRPr/>
          </a:p>
        </p:txBody>
      </p:sp>
      <p:sp>
        <p:nvSpPr>
          <p:cNvPr id="311" name="Google Shape;311;g11e62a0246c_1_34"/>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15000"/>
              </a:lnSpc>
              <a:spcBef>
                <a:spcPts val="360"/>
              </a:spcBef>
              <a:spcAft>
                <a:spcPts val="0"/>
              </a:spcAft>
              <a:buSzPct val="68918"/>
              <a:buNone/>
            </a:pPr>
            <a:r>
              <a:rPr lang="en-US"/>
              <a:t> 7. Describe two examples of vulnerabilities in automobiles for which auto manufacturers have instituted controls. Tell why you think these controls are effective, somewhat effective, or ineffective.</a:t>
            </a:r>
            <a:endParaRPr/>
          </a:p>
          <a:p>
            <a:pPr marL="0" lvl="0" indent="0" algn="just" rtl="0">
              <a:lnSpc>
                <a:spcPct val="115000"/>
              </a:lnSpc>
              <a:spcBef>
                <a:spcPts val="1000"/>
              </a:spcBef>
              <a:spcAft>
                <a:spcPts val="0"/>
              </a:spcAft>
              <a:buSzPct val="68918"/>
              <a:buNone/>
            </a:pPr>
            <a:r>
              <a:rPr lang="en-US"/>
              <a:t> 8. One control against accidental software deletion is to save all old versions of a program. Of course, this control is prohibitively expensive in terms of cost of storage. Suggest a less costly control against accidental software deletion. Is your control effective against all possible causes of software deletion? If not, what threats does it not cover?</a:t>
            </a:r>
            <a:endParaRPr/>
          </a:p>
          <a:p>
            <a:pPr marL="0" lvl="0" indent="0" algn="just" rtl="0">
              <a:lnSpc>
                <a:spcPct val="115000"/>
              </a:lnSpc>
              <a:spcBef>
                <a:spcPts val="1000"/>
              </a:spcBef>
              <a:spcAft>
                <a:spcPts val="1000"/>
              </a:spcAft>
              <a:buSzPct val="68918"/>
              <a:buNone/>
            </a:pPr>
            <a:r>
              <a:rPr lang="en-US"/>
              <a:t> 9. On your personal computer, who can install programs? Who can change operating system data? Who can replace portions of the operating system? Can any of these actions be performed remotely?</a:t>
            </a:r>
            <a:endParaRPr/>
          </a:p>
        </p:txBody>
      </p:sp>
      <p:sp>
        <p:nvSpPr>
          <p:cNvPr id="312" name="Google Shape;312;g11e62a0246c_1_34"/>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0000000-1234-1234-1234-123412341234}" type="slidenum">
              <a:rPr lang="en-US">
                <a:latin typeface="Arial"/>
                <a:ea typeface="Arial"/>
                <a:cs typeface="Arial"/>
                <a:sym typeface="Arial"/>
              </a:rPr>
              <a:t>4</a:t>
            </a:fld>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11e62a0246c_1_40"/>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000"/>
              <a:buFont typeface="Arial"/>
              <a:buNone/>
            </a:pPr>
            <a:r>
              <a:rPr lang="en-US"/>
              <a:t>Exercises</a:t>
            </a:r>
            <a:endParaRPr/>
          </a:p>
        </p:txBody>
      </p:sp>
      <p:sp>
        <p:nvSpPr>
          <p:cNvPr id="318" name="Google Shape;318;g11e62a0246c_1_40"/>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lnSpcReduction="20000"/>
          </a:bodyPr>
          <a:lstStyle/>
          <a:p>
            <a:pPr marL="0" lvl="0" indent="0" algn="just" rtl="0">
              <a:lnSpc>
                <a:spcPct val="115000"/>
              </a:lnSpc>
              <a:spcBef>
                <a:spcPts val="360"/>
              </a:spcBef>
              <a:spcAft>
                <a:spcPts val="0"/>
              </a:spcAft>
              <a:buSzPts val="1530"/>
              <a:buNone/>
            </a:pPr>
            <a:r>
              <a:rPr lang="en-US"/>
              <a:t> 10. Suppose a program to print paychecks secretly leaks a list of names of employees earning more than a certain amount each month. What controls could be instituted to limit the vulnerability of this leakage?</a:t>
            </a:r>
            <a:endParaRPr/>
          </a:p>
          <a:p>
            <a:pPr marL="0" lvl="0" indent="0" algn="just" rtl="0">
              <a:lnSpc>
                <a:spcPct val="115000"/>
              </a:lnSpc>
              <a:spcBef>
                <a:spcPts val="1000"/>
              </a:spcBef>
              <a:spcAft>
                <a:spcPts val="0"/>
              </a:spcAft>
              <a:buSzPts val="1530"/>
              <a:buNone/>
            </a:pPr>
            <a:r>
              <a:rPr lang="en-US"/>
              <a:t>11. Preserving confidentiality, integrity, and availability of data is a restatement of the concern over interruption, interception, modification, and fabrication. How do the first three concepts relate to the last four? That is, is any of the four equivalent to one or more of the three? Is one of the three encompassed by one or more of the four?</a:t>
            </a:r>
            <a:endParaRPr/>
          </a:p>
          <a:p>
            <a:pPr marL="0" lvl="0" indent="0" algn="just" rtl="0">
              <a:lnSpc>
                <a:spcPct val="115000"/>
              </a:lnSpc>
              <a:spcBef>
                <a:spcPts val="1000"/>
              </a:spcBef>
              <a:spcAft>
                <a:spcPts val="1000"/>
              </a:spcAft>
              <a:buSzPts val="1530"/>
              <a:buNone/>
            </a:pPr>
            <a:r>
              <a:rPr lang="en-US"/>
              <a:t> 12. Do you think attempting to break in to (that is, obtain access to or use of) a computing system without authorization should be illegal? Why or why not?</a:t>
            </a:r>
            <a:endParaRPr/>
          </a:p>
        </p:txBody>
      </p:sp>
      <p:sp>
        <p:nvSpPr>
          <p:cNvPr id="319" name="Google Shape;319;g11e62a0246c_1_40"/>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0000000-1234-1234-1234-123412341234}" type="slidenum">
              <a:rPr lang="en-US">
                <a:latin typeface="Arial"/>
                <a:ea typeface="Arial"/>
                <a:cs typeface="Arial"/>
                <a:sym typeface="Arial"/>
              </a:rPr>
              <a:t>5</a:t>
            </a:fld>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11e62a0246c_1_46"/>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000"/>
              <a:buFont typeface="Arial"/>
              <a:buNone/>
            </a:pPr>
            <a:r>
              <a:rPr lang="en-US"/>
              <a:t>Exercises</a:t>
            </a:r>
            <a:endParaRPr/>
          </a:p>
        </p:txBody>
      </p:sp>
      <p:sp>
        <p:nvSpPr>
          <p:cNvPr id="325" name="Google Shape;325;g11e62a0246c_1_46"/>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lnSpc>
                <a:spcPct val="115000"/>
              </a:lnSpc>
              <a:spcBef>
                <a:spcPts val="360"/>
              </a:spcBef>
              <a:spcAft>
                <a:spcPts val="0"/>
              </a:spcAft>
              <a:buSzPct val="75000"/>
              <a:buNone/>
            </a:pPr>
            <a:r>
              <a:rPr lang="en-US"/>
              <a:t> 13. Describe an example (other than the ones mentioned in this chapter) of data whose confidentiality has a short timeliness, say, a day or less. Describe an example of data whose confidentiality has a timeliness of more than a year.</a:t>
            </a:r>
            <a:endParaRPr/>
          </a:p>
          <a:p>
            <a:pPr marL="0" lvl="0" indent="0" algn="just" rtl="0">
              <a:lnSpc>
                <a:spcPct val="115000"/>
              </a:lnSpc>
              <a:spcBef>
                <a:spcPts val="1000"/>
              </a:spcBef>
              <a:spcAft>
                <a:spcPts val="0"/>
              </a:spcAft>
              <a:buSzPct val="75000"/>
              <a:buNone/>
            </a:pPr>
            <a:r>
              <a:rPr lang="en-US"/>
              <a:t> 14. Do you currently use any computer security control measures? If so, what? Against what attacks are you trying to protect?</a:t>
            </a:r>
            <a:endParaRPr/>
          </a:p>
          <a:p>
            <a:pPr marL="0" lvl="0" indent="0" algn="just" rtl="0">
              <a:lnSpc>
                <a:spcPct val="115000"/>
              </a:lnSpc>
              <a:spcBef>
                <a:spcPts val="1000"/>
              </a:spcBef>
              <a:spcAft>
                <a:spcPts val="1000"/>
              </a:spcAft>
              <a:buSzPct val="75000"/>
              <a:buNone/>
            </a:pPr>
            <a:r>
              <a:rPr lang="en-US"/>
              <a:t> 15. Describe an example in which absolute denial of service to a user (that is, the user gets no response from the computer) is a serious problem to that user. Describe another example where 10 percent denial of service to a user (that is, the user’s computation progresses, but at a rate 10 percent slower than normal) is a serious problem to that user. Could access by unauthorized people to a computing system result in a 10 percent denial of service to the legitimate users? How?</a:t>
            </a:r>
            <a:endParaRPr/>
          </a:p>
        </p:txBody>
      </p:sp>
      <p:sp>
        <p:nvSpPr>
          <p:cNvPr id="326" name="Google Shape;326;g11e62a0246c_1_46"/>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0000000-1234-1234-1234-123412341234}" type="slidenum">
              <a:rPr lang="en-US">
                <a:latin typeface="Arial"/>
                <a:ea typeface="Arial"/>
                <a:cs typeface="Arial"/>
                <a:sym typeface="Arial"/>
              </a:rPr>
              <a:t>6</a:t>
            </a:fld>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11e62a0246c_1_52"/>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000"/>
              <a:buFont typeface="Arial"/>
              <a:buNone/>
            </a:pPr>
            <a:r>
              <a:rPr lang="en-US"/>
              <a:t>Exercises</a:t>
            </a:r>
            <a:endParaRPr/>
          </a:p>
        </p:txBody>
      </p:sp>
      <p:sp>
        <p:nvSpPr>
          <p:cNvPr id="332" name="Google Shape;332;g11e62a0246c_1_52"/>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15000"/>
              </a:lnSpc>
              <a:spcBef>
                <a:spcPts val="360"/>
              </a:spcBef>
              <a:spcAft>
                <a:spcPts val="0"/>
              </a:spcAft>
              <a:buSzPct val="68918"/>
              <a:buNone/>
            </a:pPr>
            <a:r>
              <a:rPr lang="en-US"/>
              <a:t> 16. When you say that software is of high quality, what do you mean? How does security fit in your definition of quality? For example, can an application be insecure and still be “good”?</a:t>
            </a:r>
            <a:endParaRPr/>
          </a:p>
          <a:p>
            <a:pPr marL="0" lvl="0" indent="0" algn="just" rtl="0">
              <a:lnSpc>
                <a:spcPct val="115000"/>
              </a:lnSpc>
              <a:spcBef>
                <a:spcPts val="1000"/>
              </a:spcBef>
              <a:spcAft>
                <a:spcPts val="1000"/>
              </a:spcAft>
              <a:buSzPct val="68918"/>
              <a:buNone/>
            </a:pPr>
            <a:r>
              <a:rPr lang="en-US"/>
              <a:t> 17. Developers often think of software quality in terms of faults and failures. Faults are problems (for example, loops that never terminate or misplaced commas in statements) that developers can see by looking at the code. Failures are problems, such as a system crash or the invocation of the wrong function, that are visible to the user. Thus, faults can exist in programs but never become failures, because the conditions under which a fault becomes a failure are never reached. How do software vulnerabilities fit into this scheme of faults and failures? Is every fault a vulnerability? Is every vulnerability a fault?</a:t>
            </a:r>
            <a:endParaRPr/>
          </a:p>
        </p:txBody>
      </p:sp>
      <p:sp>
        <p:nvSpPr>
          <p:cNvPr id="333" name="Google Shape;333;g11e62a0246c_1_52"/>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0000000-1234-1234-1234-123412341234}" type="slidenum">
              <a:rPr lang="en-US">
                <a:latin typeface="Arial"/>
                <a:ea typeface="Arial"/>
                <a:cs typeface="Arial"/>
                <a:sym typeface="Arial"/>
              </a:rPr>
              <a:t>7</a:t>
            </a:fld>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11e62a0246c_1_58"/>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000"/>
              <a:buFont typeface="Arial"/>
              <a:buNone/>
            </a:pPr>
            <a:r>
              <a:rPr lang="en-US"/>
              <a:t>Exercises</a:t>
            </a:r>
            <a:endParaRPr/>
          </a:p>
        </p:txBody>
      </p:sp>
      <p:sp>
        <p:nvSpPr>
          <p:cNvPr id="339" name="Google Shape;339;g11e62a0246c_1_58"/>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360"/>
              </a:spcBef>
              <a:spcAft>
                <a:spcPts val="0"/>
              </a:spcAft>
              <a:buSzPts val="1530"/>
              <a:buNone/>
            </a:pPr>
            <a:r>
              <a:rPr lang="en-US"/>
              <a:t>  18. Consider a program to display on your website your city’s current time and temperature. Who might want to attack your program? What types of harm might they want to cause? What kinds of vulnerabilities might they exploit to cause harm?</a:t>
            </a:r>
            <a:endParaRPr/>
          </a:p>
          <a:p>
            <a:pPr marL="0" lvl="0" indent="0" algn="just" rtl="0">
              <a:lnSpc>
                <a:spcPct val="115000"/>
              </a:lnSpc>
              <a:spcBef>
                <a:spcPts val="1000"/>
              </a:spcBef>
              <a:spcAft>
                <a:spcPts val="0"/>
              </a:spcAft>
              <a:buSzPts val="1530"/>
              <a:buNone/>
            </a:pPr>
            <a:r>
              <a:rPr lang="en-US"/>
              <a:t>19. Consider a program that allows consumers to order products from the web. Who might want to attack the program? What types of harm might they want to cause?</a:t>
            </a:r>
            <a:endParaRPr/>
          </a:p>
          <a:p>
            <a:pPr marL="0" lvl="0" indent="0" algn="just" rtl="0">
              <a:lnSpc>
                <a:spcPct val="115000"/>
              </a:lnSpc>
              <a:spcBef>
                <a:spcPts val="1000"/>
              </a:spcBef>
              <a:spcAft>
                <a:spcPts val="1000"/>
              </a:spcAft>
              <a:buSzPts val="1530"/>
              <a:buNone/>
            </a:pPr>
            <a:r>
              <a:rPr lang="en-US"/>
              <a:t> What kinds of vulnerabilities might they exploit to cause harm?</a:t>
            </a:r>
            <a:endParaRPr/>
          </a:p>
        </p:txBody>
      </p:sp>
      <p:sp>
        <p:nvSpPr>
          <p:cNvPr id="340" name="Google Shape;340;g11e62a0246c_1_58"/>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0000000-1234-1234-1234-123412341234}" type="slidenum">
              <a:rPr lang="en-US">
                <a:latin typeface="Arial"/>
                <a:ea typeface="Arial"/>
                <a:cs typeface="Arial"/>
                <a:sym typeface="Arial"/>
              </a:rPr>
              <a:t>8</a:t>
            </a:fld>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11e62a0246c_1_64"/>
          <p:cNvSpPr txBox="1">
            <a:spLocks noGrp="1"/>
          </p:cNvSpPr>
          <p:nvPr>
            <p:ph type="title"/>
          </p:nvPr>
        </p:nvSpPr>
        <p:spPr>
          <a:xfrm>
            <a:off x="457200" y="533400"/>
            <a:ext cx="8229600" cy="990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000"/>
              <a:buFont typeface="Arial"/>
              <a:buNone/>
            </a:pPr>
            <a:r>
              <a:rPr lang="en-US"/>
              <a:t>Exercises</a:t>
            </a:r>
            <a:endParaRPr/>
          </a:p>
        </p:txBody>
      </p:sp>
      <p:sp>
        <p:nvSpPr>
          <p:cNvPr id="346" name="Google Shape;346;g11e62a0246c_1_64"/>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360"/>
              </a:spcBef>
              <a:spcAft>
                <a:spcPts val="0"/>
              </a:spcAft>
              <a:buSzPts val="1530"/>
              <a:buNone/>
            </a:pPr>
            <a:r>
              <a:rPr lang="en-US"/>
              <a:t> 20. Consider a program to accept and tabulate votes in an election. Who might want to attack the program? What types of harm might they want to cause? What kinds of vulnerabilities might they exploit to cause harm?</a:t>
            </a:r>
            <a:endParaRPr/>
          </a:p>
          <a:p>
            <a:pPr marL="0" lvl="0" indent="0" algn="just" rtl="0">
              <a:lnSpc>
                <a:spcPct val="115000"/>
              </a:lnSpc>
              <a:spcBef>
                <a:spcPts val="1000"/>
              </a:spcBef>
              <a:spcAft>
                <a:spcPts val="1000"/>
              </a:spcAft>
              <a:buSzPts val="1530"/>
              <a:buNone/>
            </a:pPr>
            <a:endParaRPr/>
          </a:p>
        </p:txBody>
      </p:sp>
      <p:sp>
        <p:nvSpPr>
          <p:cNvPr id="347" name="Google Shape;347;g11e62a0246c_1_64"/>
          <p:cNvSpPr txBox="1">
            <a:spLocks noGrp="1"/>
          </p:cNvSpPr>
          <p:nvPr>
            <p:ph type="sldNum" idx="12"/>
          </p:nvPr>
        </p:nvSpPr>
        <p:spPr>
          <a:xfrm>
            <a:off x="7620000" y="18288"/>
            <a:ext cx="1066800" cy="329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00000000-1234-1234-1234-123412341234}" type="slidenum">
              <a:rPr lang="en-US">
                <a:latin typeface="Arial"/>
                <a:ea typeface="Arial"/>
                <a:cs typeface="Arial"/>
                <a:sym typeface="Arial"/>
              </a:rPr>
              <a:t>9</a:t>
            </a:fld>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989</Words>
  <Application>Microsoft Office PowerPoint</Application>
  <PresentationFormat>On-screen Show (4:3)</PresentationFormat>
  <Paragraphs>39</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Clarity</vt:lpstr>
      <vt:lpstr>Lecture-1: Exercises</vt:lpstr>
      <vt:lpstr>Exercises</vt:lpstr>
      <vt:lpstr>Exercises</vt:lpstr>
      <vt:lpstr>Exercises</vt:lpstr>
      <vt:lpstr>Exercises</vt:lpstr>
      <vt:lpstr>Exercises</vt:lpstr>
      <vt:lpstr>Exercises</vt:lpstr>
      <vt:lpstr>Exercises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 Exercises</dc:title>
  <dc:creator>Jonathan Margulies</dc:creator>
  <cp:lastModifiedBy>Chowdhury, Mainul K.</cp:lastModifiedBy>
  <cp:revision>1</cp:revision>
  <dcterms:created xsi:type="dcterms:W3CDTF">2015-09-08T13:00:15Z</dcterms:created>
  <dcterms:modified xsi:type="dcterms:W3CDTF">2023-04-03T13:03:36Z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2023-04-03T13:03:36Z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1e30e26f-84e8-4a13-8d4b-5f9f13237392</vt:lpwstr>
  </property>
  <property fmtid="{D5CDD505-2E9C-101B-9397-08002B2CF9AE}" pid="8" name="MSIP_Label_ba65e3ec-2057-4a1c-aac9-900f17f24dd1_ContentBits">
    <vt:lpwstr>0</vt:lpwstr>
  </property>
</Properties>
</file>