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7" r:id="rId5"/>
    <p:sldMasterId id="2147483659" r:id="rId6"/>
    <p:sldMasterId id="2147483661" r:id="rId7"/>
    <p:sldMasterId id="2147483670" r:id="rId8"/>
    <p:sldMasterId id="2147483672" r:id="rId9"/>
    <p:sldMasterId id="2147483683" r:id="rId10"/>
    <p:sldMasterId id="2147483685" r:id="rId11"/>
    <p:sldMasterId id="2147483696" r:id="rId12"/>
    <p:sldMasterId id="2147483698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</p:sldIdLst>
  <p:sldSz cy="6858000" cx="9144000"/>
  <p:notesSz cx="6616700" cy="981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90">
          <p15:clr>
            <a:srgbClr val="000000"/>
          </p15:clr>
        </p15:guide>
        <p15:guide id="2" pos="2084">
          <p15:clr>
            <a:srgbClr val="000000"/>
          </p15:clr>
        </p15:guide>
      </p15:notesGuideLst>
    </p:ext>
    <p:ext uri="GoogleSlidesCustomDataVersion2">
      <go:slidesCustomData xmlns:go="http://customooxmlschemas.google.com/" r:id="rId53" roundtripDataSignature="AMtx7mhexncTPXfACz65xMJcBIPO8+BW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90" orient="horz"/>
        <p:guide pos="208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6.xml"/><Relationship Id="rId42" Type="http://schemas.openxmlformats.org/officeDocument/2006/relationships/slide" Target="slides/slide28.xml"/><Relationship Id="rId41" Type="http://schemas.openxmlformats.org/officeDocument/2006/relationships/slide" Target="slides/slide27.xml"/><Relationship Id="rId44" Type="http://schemas.openxmlformats.org/officeDocument/2006/relationships/slide" Target="slides/slide30.xml"/><Relationship Id="rId43" Type="http://schemas.openxmlformats.org/officeDocument/2006/relationships/slide" Target="slides/slide29.xml"/><Relationship Id="rId46" Type="http://schemas.openxmlformats.org/officeDocument/2006/relationships/slide" Target="slides/slide32.xml"/><Relationship Id="rId45" Type="http://schemas.openxmlformats.org/officeDocument/2006/relationships/slide" Target="slides/slide31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4.xml"/><Relationship Id="rId47" Type="http://schemas.openxmlformats.org/officeDocument/2006/relationships/slide" Target="slides/slide33.xml"/><Relationship Id="rId49" Type="http://schemas.openxmlformats.org/officeDocument/2006/relationships/slide" Target="slides/slide3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3" Type="http://schemas.openxmlformats.org/officeDocument/2006/relationships/slide" Target="slides/slide19.xml"/><Relationship Id="rId32" Type="http://schemas.openxmlformats.org/officeDocument/2006/relationships/slide" Target="slides/slide18.xml"/><Relationship Id="rId35" Type="http://schemas.openxmlformats.org/officeDocument/2006/relationships/slide" Target="slides/slide21.xml"/><Relationship Id="rId34" Type="http://schemas.openxmlformats.org/officeDocument/2006/relationships/slide" Target="slides/slide20.xml"/><Relationship Id="rId37" Type="http://schemas.openxmlformats.org/officeDocument/2006/relationships/slide" Target="slides/slide23.xml"/><Relationship Id="rId36" Type="http://schemas.openxmlformats.org/officeDocument/2006/relationships/slide" Target="slides/slide22.xml"/><Relationship Id="rId39" Type="http://schemas.openxmlformats.org/officeDocument/2006/relationships/slide" Target="slides/slide25.xml"/><Relationship Id="rId38" Type="http://schemas.openxmlformats.org/officeDocument/2006/relationships/slide" Target="slides/slide24.xml"/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9" Type="http://schemas.openxmlformats.org/officeDocument/2006/relationships/slide" Target="slides/slide15.xml"/><Relationship Id="rId51" Type="http://schemas.openxmlformats.org/officeDocument/2006/relationships/slide" Target="slides/slide37.xml"/><Relationship Id="rId50" Type="http://schemas.openxmlformats.org/officeDocument/2006/relationships/slide" Target="slides/slide36.xml"/><Relationship Id="rId53" Type="http://customschemas.google.com/relationships/presentationmetadata" Target="metadata"/><Relationship Id="rId52" Type="http://schemas.openxmlformats.org/officeDocument/2006/relationships/slide" Target="slides/slide38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/>
          <p:nvPr>
            <p:ph idx="2" type="sldImg"/>
          </p:nvPr>
        </p:nvSpPr>
        <p:spPr>
          <a:xfrm>
            <a:off x="838200" y="7620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914400" y="4648200"/>
            <a:ext cx="4800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4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4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5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6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8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0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1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2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3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4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6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6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8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9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ctrTitle"/>
          </p:nvPr>
        </p:nvSpPr>
        <p:spPr>
          <a:xfrm>
            <a:off x="730250" y="1905000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40"/>
          <p:cNvSpPr txBox="1"/>
          <p:nvPr>
            <p:ph idx="1" type="subTitle"/>
          </p:nvPr>
        </p:nvSpPr>
        <p:spPr>
          <a:xfrm>
            <a:off x="730249" y="4344988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type="title"/>
          </p:nvPr>
        </p:nvSpPr>
        <p:spPr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" type="body"/>
          </p:nvPr>
        </p:nvSpPr>
        <p:spPr>
          <a:xfrm>
            <a:off x="1035050" y="1676400"/>
            <a:ext cx="37877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2" type="body"/>
          </p:nvPr>
        </p:nvSpPr>
        <p:spPr>
          <a:xfrm>
            <a:off x="4975225" y="1676400"/>
            <a:ext cx="37877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LKIN - Prints in GRAYSCAL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8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9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" type="body"/>
          </p:nvPr>
        </p:nvSpPr>
        <p:spPr>
          <a:xfrm>
            <a:off x="381001" y="1757805"/>
            <a:ext cx="4114800" cy="3462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59"/>
          <p:cNvSpPr txBox="1"/>
          <p:nvPr>
            <p:ph idx="2" type="body"/>
          </p:nvPr>
        </p:nvSpPr>
        <p:spPr>
          <a:xfrm>
            <a:off x="381000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59"/>
          <p:cNvSpPr txBox="1"/>
          <p:nvPr>
            <p:ph idx="3" type="body"/>
          </p:nvPr>
        </p:nvSpPr>
        <p:spPr>
          <a:xfrm>
            <a:off x="4645983" y="1757805"/>
            <a:ext cx="4117019" cy="3462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59"/>
          <p:cNvSpPr txBox="1"/>
          <p:nvPr>
            <p:ph idx="4" type="body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0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1" type="body"/>
          </p:nvPr>
        </p:nvSpPr>
        <p:spPr>
          <a:xfrm>
            <a:off x="381001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6" name="Google Shape;66;p60"/>
          <p:cNvSpPr txBox="1"/>
          <p:nvPr>
            <p:ph idx="2" type="body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" type="body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1"/>
          <p:cNvSpPr txBox="1"/>
          <p:nvPr>
            <p:ph idx="1" type="body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2"/>
          <p:cNvSpPr txBox="1"/>
          <p:nvPr>
            <p:ph type="ctrTitle"/>
          </p:nvPr>
        </p:nvSpPr>
        <p:spPr>
          <a:xfrm>
            <a:off x="730251" y="1905004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2"/>
          <p:cNvSpPr txBox="1"/>
          <p:nvPr>
            <p:ph idx="1" type="subTitle"/>
          </p:nvPr>
        </p:nvSpPr>
        <p:spPr>
          <a:xfrm>
            <a:off x="730251" y="4344992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 for slides with Software Code">
  <p:cSld name="Use for slides with Software Co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4"/>
          <p:cNvSpPr txBox="1"/>
          <p:nvPr>
            <p:ph idx="1" type="body"/>
          </p:nvPr>
        </p:nvSpPr>
        <p:spPr>
          <a:xfrm>
            <a:off x="722313" y="1905000"/>
            <a:ext cx="8040688" cy="2108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LKIN - Prints in GRAYSCAL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mo, Video etc. &quot;special&quot; slides">
  <p:cSld name="2_Demo, Video etc. &quot;special&quot; slide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6"/>
          <p:cNvSpPr txBox="1"/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6"/>
          <p:cNvSpPr txBox="1"/>
          <p:nvPr>
            <p:ph idx="1" type="subTitle"/>
          </p:nvPr>
        </p:nvSpPr>
        <p:spPr>
          <a:xfrm>
            <a:off x="1368955" y="4344992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66"/>
          <p:cNvSpPr txBox="1"/>
          <p:nvPr>
            <p:ph idx="2" type="body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b="1" i="1" sz="10000" u="none" cap="none" strike="noStrik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LKIN - Prints in GRAYSCALE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9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0"/>
          <p:cNvSpPr txBox="1"/>
          <p:nvPr>
            <p:ph idx="1" type="body"/>
          </p:nvPr>
        </p:nvSpPr>
        <p:spPr>
          <a:xfrm>
            <a:off x="381001" y="1757805"/>
            <a:ext cx="4114800" cy="3462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70"/>
          <p:cNvSpPr txBox="1"/>
          <p:nvPr>
            <p:ph idx="2" type="body"/>
          </p:nvPr>
        </p:nvSpPr>
        <p:spPr>
          <a:xfrm>
            <a:off x="381000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8" name="Google Shape;98;p70"/>
          <p:cNvSpPr txBox="1"/>
          <p:nvPr>
            <p:ph idx="3" type="body"/>
          </p:nvPr>
        </p:nvSpPr>
        <p:spPr>
          <a:xfrm>
            <a:off x="4645983" y="1757805"/>
            <a:ext cx="4117019" cy="3462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70"/>
          <p:cNvSpPr txBox="1"/>
          <p:nvPr>
            <p:ph idx="4" type="body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1"/>
          <p:cNvSpPr txBox="1"/>
          <p:nvPr>
            <p:ph idx="1" type="body"/>
          </p:nvPr>
        </p:nvSpPr>
        <p:spPr>
          <a:xfrm>
            <a:off x="381001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71"/>
          <p:cNvSpPr txBox="1"/>
          <p:nvPr>
            <p:ph idx="2" type="body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2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2"/>
          <p:cNvSpPr txBox="1"/>
          <p:nvPr>
            <p:ph idx="1" type="body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3"/>
          <p:cNvSpPr txBox="1"/>
          <p:nvPr>
            <p:ph idx="1" type="body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mo, Video etc. &quot;special&quot; slides">
  <p:cSld name="1_Demo, Video etc. &quot;special&quot; slide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4"/>
          <p:cNvSpPr txBox="1"/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4"/>
          <p:cNvSpPr txBox="1"/>
          <p:nvPr>
            <p:ph idx="1" type="subTitle"/>
          </p:nvPr>
        </p:nvSpPr>
        <p:spPr>
          <a:xfrm>
            <a:off x="1368955" y="4344992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74"/>
          <p:cNvSpPr txBox="1"/>
          <p:nvPr>
            <p:ph idx="2" type="body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b="1" i="1" sz="10000" u="none" cap="none" strike="noStrik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5"/>
          <p:cNvSpPr txBox="1"/>
          <p:nvPr>
            <p:ph type="ctrTitle"/>
          </p:nvPr>
        </p:nvSpPr>
        <p:spPr>
          <a:xfrm>
            <a:off x="730251" y="1905004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5"/>
          <p:cNvSpPr txBox="1"/>
          <p:nvPr>
            <p:ph idx="1" type="subTitle"/>
          </p:nvPr>
        </p:nvSpPr>
        <p:spPr>
          <a:xfrm>
            <a:off x="730251" y="4344992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 for slides with Software Code">
  <p:cSld name="Use for slides with Software Co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7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7"/>
          <p:cNvSpPr txBox="1"/>
          <p:nvPr>
            <p:ph idx="1" type="body"/>
          </p:nvPr>
        </p:nvSpPr>
        <p:spPr>
          <a:xfrm>
            <a:off x="722313" y="1905000"/>
            <a:ext cx="8040688" cy="2108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mo, Video etc. &quot;special&quot; slides">
  <p:cSld name="2_Demo, Video etc. &quot;special&quot; slide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9"/>
          <p:cNvSpPr txBox="1"/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9"/>
          <p:cNvSpPr txBox="1"/>
          <p:nvPr>
            <p:ph idx="1" type="subTitle"/>
          </p:nvPr>
        </p:nvSpPr>
        <p:spPr>
          <a:xfrm>
            <a:off x="1368955" y="4344988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79"/>
          <p:cNvSpPr txBox="1"/>
          <p:nvPr>
            <p:ph idx="2" type="body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b="1" i="1" sz="10000" u="none" cap="none" strike="noStrik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LKIN - Prints in GRAYSCALE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2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83"/>
          <p:cNvSpPr txBox="1"/>
          <p:nvPr>
            <p:ph idx="1" type="body"/>
          </p:nvPr>
        </p:nvSpPr>
        <p:spPr>
          <a:xfrm>
            <a:off x="381000" y="1411553"/>
            <a:ext cx="4114800" cy="6924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83"/>
          <p:cNvSpPr txBox="1"/>
          <p:nvPr>
            <p:ph idx="2" type="body"/>
          </p:nvPr>
        </p:nvSpPr>
        <p:spPr>
          <a:xfrm>
            <a:off x="380999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9" name="Google Shape;139;p83"/>
          <p:cNvSpPr txBox="1"/>
          <p:nvPr>
            <p:ph idx="3" type="body"/>
          </p:nvPr>
        </p:nvSpPr>
        <p:spPr>
          <a:xfrm>
            <a:off x="4645981" y="1411553"/>
            <a:ext cx="4117019" cy="6924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83"/>
          <p:cNvSpPr txBox="1"/>
          <p:nvPr>
            <p:ph idx="4" type="body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4"/>
          <p:cNvSpPr txBox="1"/>
          <p:nvPr>
            <p:ph idx="1" type="body"/>
          </p:nvPr>
        </p:nvSpPr>
        <p:spPr>
          <a:xfrm>
            <a:off x="3810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4" name="Google Shape;144;p84"/>
          <p:cNvSpPr txBox="1"/>
          <p:nvPr>
            <p:ph idx="2" type="body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5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85"/>
          <p:cNvSpPr txBox="1"/>
          <p:nvPr>
            <p:ph idx="1" type="body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6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6"/>
          <p:cNvSpPr txBox="1"/>
          <p:nvPr>
            <p:ph idx="1" type="body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mo, Video etc. &quot;special&quot; slides">
  <p:cSld name="1_Demo, Video etc. &quot;special&quot; slide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7"/>
          <p:cNvSpPr txBox="1"/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7"/>
          <p:cNvSpPr txBox="1"/>
          <p:nvPr>
            <p:ph idx="1" type="subTitle"/>
          </p:nvPr>
        </p:nvSpPr>
        <p:spPr>
          <a:xfrm>
            <a:off x="1368955" y="4344988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87"/>
          <p:cNvSpPr txBox="1"/>
          <p:nvPr>
            <p:ph idx="2" type="body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b="1" i="1" sz="10000" u="none" cap="none" strike="noStrik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8"/>
          <p:cNvSpPr txBox="1"/>
          <p:nvPr>
            <p:ph type="ctrTitle"/>
          </p:nvPr>
        </p:nvSpPr>
        <p:spPr>
          <a:xfrm>
            <a:off x="730250" y="1905000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88"/>
          <p:cNvSpPr txBox="1"/>
          <p:nvPr>
            <p:ph idx="1" type="subTitle"/>
          </p:nvPr>
        </p:nvSpPr>
        <p:spPr>
          <a:xfrm>
            <a:off x="730249" y="4344988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 for slides with Software Code">
  <p:cSld name="Use for slides with Software Cod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0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90"/>
          <p:cNvSpPr txBox="1"/>
          <p:nvPr>
            <p:ph idx="1" type="body"/>
          </p:nvPr>
        </p:nvSpPr>
        <p:spPr>
          <a:xfrm>
            <a:off x="722313" y="1905000"/>
            <a:ext cx="804068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mo, Video etc. &quot;special&quot; slides">
  <p:cSld name="2_Demo, Video etc. &quot;special&quot; slide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2"/>
          <p:cNvSpPr txBox="1"/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92"/>
          <p:cNvSpPr txBox="1"/>
          <p:nvPr>
            <p:ph idx="1" type="subTitle"/>
          </p:nvPr>
        </p:nvSpPr>
        <p:spPr>
          <a:xfrm>
            <a:off x="1368955" y="4344988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92"/>
          <p:cNvSpPr txBox="1"/>
          <p:nvPr>
            <p:ph idx="2" type="body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b="1" i="1" sz="10000" u="none" cap="none" strike="noStrik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93"/>
          <p:cNvSpPr txBox="1"/>
          <p:nvPr>
            <p:ph idx="1" type="body"/>
          </p:nvPr>
        </p:nvSpPr>
        <p:spPr>
          <a:xfrm>
            <a:off x="381000" y="1411553"/>
            <a:ext cx="8382000" cy="2200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084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  <a:defRPr/>
            </a:lvl1pPr>
            <a:lvl2pPr indent="-35306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●"/>
              <a:defRPr/>
            </a:lvl2pPr>
            <a:lvl3pPr indent="-33528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3pPr>
            <a:lvl4pPr indent="-33528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4pPr>
            <a:lvl5pPr indent="-335279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93"/>
          <p:cNvSpPr txBox="1"/>
          <p:nvPr>
            <p:ph idx="2" type="body"/>
          </p:nvPr>
        </p:nvSpPr>
        <p:spPr>
          <a:xfrm>
            <a:off x="0" y="6238875"/>
            <a:ext cx="9144001" cy="61912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b" bIns="76175" lIns="152375" spcFirstLastPara="1" rIns="152375" wrap="square" tIns="761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94"/>
          <p:cNvSpPr txBox="1"/>
          <p:nvPr>
            <p:ph idx="1" type="body"/>
          </p:nvPr>
        </p:nvSpPr>
        <p:spPr>
          <a:xfrm>
            <a:off x="381000" y="1411553"/>
            <a:ext cx="8382000" cy="2200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084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  <a:defRPr/>
            </a:lvl1pPr>
            <a:lvl2pPr indent="-35306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●"/>
              <a:defRPr/>
            </a:lvl2pPr>
            <a:lvl3pPr indent="-33528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3pPr>
            <a:lvl4pPr indent="-33528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4pPr>
            <a:lvl5pPr indent="-335279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LKIN - Prints in GRAYSCALE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7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8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98"/>
          <p:cNvSpPr txBox="1"/>
          <p:nvPr>
            <p:ph idx="1" type="body"/>
          </p:nvPr>
        </p:nvSpPr>
        <p:spPr>
          <a:xfrm>
            <a:off x="381000" y="1411553"/>
            <a:ext cx="4114800" cy="6924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98"/>
          <p:cNvSpPr txBox="1"/>
          <p:nvPr>
            <p:ph idx="2" type="body"/>
          </p:nvPr>
        </p:nvSpPr>
        <p:spPr>
          <a:xfrm>
            <a:off x="380999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7" name="Google Shape;187;p98"/>
          <p:cNvSpPr txBox="1"/>
          <p:nvPr>
            <p:ph idx="3" type="body"/>
          </p:nvPr>
        </p:nvSpPr>
        <p:spPr>
          <a:xfrm>
            <a:off x="4645981" y="1411553"/>
            <a:ext cx="4117019" cy="6924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98"/>
          <p:cNvSpPr txBox="1"/>
          <p:nvPr>
            <p:ph idx="4" type="body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9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99"/>
          <p:cNvSpPr txBox="1"/>
          <p:nvPr>
            <p:ph idx="1" type="body"/>
          </p:nvPr>
        </p:nvSpPr>
        <p:spPr>
          <a:xfrm>
            <a:off x="3810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2" name="Google Shape;192;p99"/>
          <p:cNvSpPr txBox="1"/>
          <p:nvPr>
            <p:ph idx="2" type="body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2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" type="body"/>
          </p:nvPr>
        </p:nvSpPr>
        <p:spPr>
          <a:xfrm>
            <a:off x="381000" y="1411553"/>
            <a:ext cx="4114800" cy="6924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" name="Google Shape;19;p52"/>
          <p:cNvSpPr txBox="1"/>
          <p:nvPr>
            <p:ph idx="2" type="body"/>
          </p:nvPr>
        </p:nvSpPr>
        <p:spPr>
          <a:xfrm>
            <a:off x="380999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" name="Google Shape;20;p52"/>
          <p:cNvSpPr txBox="1"/>
          <p:nvPr>
            <p:ph idx="3" type="body"/>
          </p:nvPr>
        </p:nvSpPr>
        <p:spPr>
          <a:xfrm>
            <a:off x="4645981" y="1411553"/>
            <a:ext cx="4117019" cy="6924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" name="Google Shape;21;p52"/>
          <p:cNvSpPr txBox="1"/>
          <p:nvPr>
            <p:ph idx="4" type="body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0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00"/>
          <p:cNvSpPr txBox="1"/>
          <p:nvPr>
            <p:ph idx="1" type="body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01"/>
          <p:cNvSpPr txBox="1"/>
          <p:nvPr>
            <p:ph idx="1" type="body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mo, Video etc. &quot;special&quot; slides">
  <p:cSld name="1_Demo, Video etc. &quot;special&quot; slide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2"/>
          <p:cNvSpPr txBox="1"/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02"/>
          <p:cNvSpPr txBox="1"/>
          <p:nvPr>
            <p:ph idx="1" type="subTitle"/>
          </p:nvPr>
        </p:nvSpPr>
        <p:spPr>
          <a:xfrm>
            <a:off x="1368955" y="4344988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2" name="Google Shape;202;p102"/>
          <p:cNvSpPr txBox="1"/>
          <p:nvPr>
            <p:ph idx="2" type="body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b="1" i="1" sz="10000" u="none" cap="none" strike="noStrik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3"/>
          <p:cNvSpPr txBox="1"/>
          <p:nvPr>
            <p:ph type="ctrTitle"/>
          </p:nvPr>
        </p:nvSpPr>
        <p:spPr>
          <a:xfrm>
            <a:off x="730250" y="1905000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03"/>
          <p:cNvSpPr txBox="1"/>
          <p:nvPr>
            <p:ph idx="1" type="subTitle"/>
          </p:nvPr>
        </p:nvSpPr>
        <p:spPr>
          <a:xfrm>
            <a:off x="730249" y="4344988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3"/>
          <p:cNvSpPr txBox="1"/>
          <p:nvPr>
            <p:ph idx="1" type="body"/>
          </p:nvPr>
        </p:nvSpPr>
        <p:spPr>
          <a:xfrm>
            <a:off x="3810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5" name="Google Shape;25;p53"/>
          <p:cNvSpPr txBox="1"/>
          <p:nvPr>
            <p:ph idx="2" type="body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4"/>
          <p:cNvSpPr txBox="1"/>
          <p:nvPr>
            <p:ph idx="1" type="body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" type="body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" type="body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9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10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1" Type="http://schemas.openxmlformats.org/officeDocument/2006/relationships/theme" Target="../theme/theme10.xml"/><Relationship Id="rId10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4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0.xml"/><Relationship Id="rId4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1.xml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ottombar.png" id="8" name="Google Shape;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99200"/>
            <a:ext cx="9144000" cy="55721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91"/>
          <p:cNvSpPr txBox="1"/>
          <p:nvPr>
            <p:ph idx="1" type="body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2"/>
          <p:cNvSpPr txBox="1"/>
          <p:nvPr>
            <p:ph idx="1" type="body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ottombar.png" id="35" name="Google Shape;3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99200"/>
            <a:ext cx="9144000" cy="55721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tombar.png" id="40" name="Google Shape;4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99200"/>
            <a:ext cx="9144000" cy="5572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6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6"/>
          <p:cNvSpPr txBox="1"/>
          <p:nvPr>
            <p:ph idx="12" type="sldNum"/>
          </p:nvPr>
        </p:nvSpPr>
        <p:spPr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1"/>
          <p:cNvSpPr txBox="1"/>
          <p:nvPr>
            <p:ph idx="1" type="body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ottombar.png" id="52" name="Google Shape;5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99200"/>
            <a:ext cx="9144000" cy="55721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rectangle.png" id="77" name="Google Shape;77;p63"/>
          <p:cNvPicPr preferRelativeResize="0"/>
          <p:nvPr/>
        </p:nvPicPr>
        <p:blipFill rotWithShape="1">
          <a:blip r:embed="rId2">
            <a:alphaModFix/>
          </a:blip>
          <a:srcRect b="10451" l="0" r="0" t="0"/>
          <a:stretch/>
        </p:blipFill>
        <p:spPr>
          <a:xfrm>
            <a:off x="0" y="1300162"/>
            <a:ext cx="9144000" cy="555783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6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63"/>
          <p:cNvSpPr txBox="1"/>
          <p:nvPr>
            <p:ph idx="1" type="body"/>
          </p:nvPr>
        </p:nvSpPr>
        <p:spPr>
          <a:xfrm>
            <a:off x="722312" y="1905000"/>
            <a:ext cx="80406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3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5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65"/>
          <p:cNvSpPr txBox="1"/>
          <p:nvPr>
            <p:ph idx="1" type="body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rectangle.png" id="118" name="Google Shape;118;p76"/>
          <p:cNvPicPr preferRelativeResize="0"/>
          <p:nvPr/>
        </p:nvPicPr>
        <p:blipFill rotWithShape="1">
          <a:blip r:embed="rId2">
            <a:alphaModFix/>
          </a:blip>
          <a:srcRect b="10451" l="0" r="0" t="0"/>
          <a:stretch/>
        </p:blipFill>
        <p:spPr>
          <a:xfrm>
            <a:off x="0" y="1300162"/>
            <a:ext cx="9144000" cy="555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6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76"/>
          <p:cNvSpPr txBox="1"/>
          <p:nvPr>
            <p:ph idx="1" type="body"/>
          </p:nvPr>
        </p:nvSpPr>
        <p:spPr>
          <a:xfrm>
            <a:off x="722312" y="1905000"/>
            <a:ext cx="80406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3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8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78"/>
          <p:cNvSpPr txBox="1"/>
          <p:nvPr>
            <p:ph idx="1" type="body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rectangle.png" id="159" name="Google Shape;159;p89"/>
          <p:cNvPicPr preferRelativeResize="0"/>
          <p:nvPr/>
        </p:nvPicPr>
        <p:blipFill rotWithShape="1">
          <a:blip r:embed="rId2">
            <a:alphaModFix/>
          </a:blip>
          <a:srcRect b="10451" l="0" r="0" t="0"/>
          <a:stretch/>
        </p:blipFill>
        <p:spPr>
          <a:xfrm>
            <a:off x="0" y="1300162"/>
            <a:ext cx="9144000" cy="555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9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89"/>
          <p:cNvSpPr txBox="1"/>
          <p:nvPr>
            <p:ph idx="1" type="body"/>
          </p:nvPr>
        </p:nvSpPr>
        <p:spPr>
          <a:xfrm>
            <a:off x="722312" y="1905000"/>
            <a:ext cx="80406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3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/>
          <p:nvPr>
            <p:ph type="ctrTitle"/>
          </p:nvPr>
        </p:nvSpPr>
        <p:spPr>
          <a:xfrm>
            <a:off x="730250" y="1905000"/>
            <a:ext cx="7681912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5400"/>
              <a:buFont typeface="Times"/>
              <a:buNone/>
            </a:pPr>
            <a:r>
              <a:rPr b="0" i="0" lang="en-US" sz="54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Chapter 2</a:t>
            </a:r>
            <a:endParaRPr/>
          </a:p>
        </p:txBody>
      </p:sp>
      <p:sp>
        <p:nvSpPr>
          <p:cNvPr id="211" name="Google Shape;211;p1"/>
          <p:cNvSpPr txBox="1"/>
          <p:nvPr>
            <p:ph idx="1" type="subTitle"/>
          </p:nvPr>
        </p:nvSpPr>
        <p:spPr>
          <a:xfrm>
            <a:off x="730250" y="4344987"/>
            <a:ext cx="76819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Database Environment</a:t>
            </a:r>
            <a:endParaRPr/>
          </a:p>
        </p:txBody>
      </p:sp>
      <p:sp>
        <p:nvSpPr>
          <p:cNvPr id="212" name="Google Shape;212;p1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cxnSp>
        <p:nvCxnSpPr>
          <p:cNvPr id="213" name="Google Shape;213;p1"/>
          <p:cNvCxnSpPr/>
          <p:nvPr/>
        </p:nvCxnSpPr>
        <p:spPr>
          <a:xfrm>
            <a:off x="26987" y="3429000"/>
            <a:ext cx="7974012" cy="0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 Independence</a:t>
            </a:r>
            <a:endParaRPr/>
          </a:p>
        </p:txBody>
      </p:sp>
      <p:sp>
        <p:nvSpPr>
          <p:cNvPr id="283" name="Google Shape;283;p10"/>
          <p:cNvSpPr txBox="1"/>
          <p:nvPr>
            <p:ph idx="1" type="body"/>
          </p:nvPr>
        </p:nvSpPr>
        <p:spPr>
          <a:xfrm>
            <a:off x="533400" y="1484312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Logical Data Independence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Refers to immunity of external schemas to changes in conceptual schema.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Conceptual schema changes (e.g. addition/removal of entities).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Should not require changes to external schema or rewrites of application programs. </a:t>
            </a:r>
            <a:endParaRPr/>
          </a:p>
        </p:txBody>
      </p:sp>
      <p:sp>
        <p:nvSpPr>
          <p:cNvPr id="284" name="Google Shape;284;p10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85" name="Google Shape;285;p10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 Independence</a:t>
            </a:r>
            <a:endParaRPr/>
          </a:p>
        </p:txBody>
      </p:sp>
      <p:sp>
        <p:nvSpPr>
          <p:cNvPr id="291" name="Google Shape;291;p11"/>
          <p:cNvSpPr txBox="1"/>
          <p:nvPr>
            <p:ph idx="1" type="body"/>
          </p:nvPr>
        </p:nvSpPr>
        <p:spPr>
          <a:xfrm>
            <a:off x="533400" y="1484312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Physical Data Independence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Refers to immunity of conceptual schema to changes in the internal schema.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Internal schema changes (e.g. using different file organizations, storage structures/devices).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Should not require change to conceptual or external schemas.</a:t>
            </a:r>
            <a:endParaRPr/>
          </a:p>
        </p:txBody>
      </p:sp>
      <p:sp>
        <p:nvSpPr>
          <p:cNvPr id="292" name="Google Shape;292;p11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93" name="Google Shape;293;p11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 Independence and the ANSI-SPARC Three-Level Architecture</a:t>
            </a:r>
            <a:endParaRPr/>
          </a:p>
        </p:txBody>
      </p:sp>
      <p:pic>
        <p:nvPicPr>
          <p:cNvPr descr="C02NF03" id="299" name="Google Shape;29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844675"/>
            <a:ext cx="7993062" cy="410368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2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01" name="Google Shape;301;p12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Database Languages</a:t>
            </a:r>
            <a:endParaRPr/>
          </a:p>
        </p:txBody>
      </p:sp>
      <p:sp>
        <p:nvSpPr>
          <p:cNvPr id="307" name="Google Shape;307;p13"/>
          <p:cNvSpPr txBox="1"/>
          <p:nvPr>
            <p:ph idx="1" type="body"/>
          </p:nvPr>
        </p:nvSpPr>
        <p:spPr>
          <a:xfrm>
            <a:off x="609600" y="1484312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Definition Language (DDL)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Allows the DBA or user to describe and name entities, attributes, and relationships required for the application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plus any associated integrity and security constraints. </a:t>
            </a:r>
            <a:endParaRPr/>
          </a:p>
        </p:txBody>
      </p:sp>
      <p:sp>
        <p:nvSpPr>
          <p:cNvPr id="308" name="Google Shape;308;p13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09" name="Google Shape;309;p13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Database Languages</a:t>
            </a:r>
            <a:endParaRPr/>
          </a:p>
        </p:txBody>
      </p:sp>
      <p:sp>
        <p:nvSpPr>
          <p:cNvPr id="315" name="Google Shape;315;p14"/>
          <p:cNvSpPr txBox="1"/>
          <p:nvPr>
            <p:ph idx="1" type="body"/>
          </p:nvPr>
        </p:nvSpPr>
        <p:spPr>
          <a:xfrm>
            <a:off x="609600" y="1412875"/>
            <a:ext cx="7727950" cy="4637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Manipulation Language (DML)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Provides basic data manipulation operations on data held in the database.</a:t>
            </a:r>
            <a:endParaRPr/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Procedural DML 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allows user to tell system exactly how to manipulate data.</a:t>
            </a:r>
            <a:endParaRPr/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Non-Procedural DML 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allows user to state what data is needed rather than how it is to be retrieved.</a:t>
            </a:r>
            <a:endParaRPr/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Fourth Generation Languages (4GLs)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 Model</a:t>
            </a:r>
            <a:endParaRPr/>
          </a:p>
        </p:txBody>
      </p:sp>
      <p:sp>
        <p:nvSpPr>
          <p:cNvPr id="323" name="Google Shape;323;p15"/>
          <p:cNvSpPr txBox="1"/>
          <p:nvPr>
            <p:ph idx="1" type="body"/>
          </p:nvPr>
        </p:nvSpPr>
        <p:spPr>
          <a:xfrm>
            <a:off x="609600" y="1484312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Integrated collection of concepts for describing data, relationships between data, and constraints on the data in an organization.</a:t>
            </a:r>
            <a:endParaRPr/>
          </a:p>
          <a:p>
            <a:pPr indent="-1936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Model comprises: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structural part;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manipulative part;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possibly a set of integrity rules.</a:t>
            </a:r>
            <a:endParaRPr/>
          </a:p>
        </p:txBody>
      </p:sp>
      <p:sp>
        <p:nvSpPr>
          <p:cNvPr id="324" name="Google Shape;324;p15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25" name="Google Shape;325;p15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 Model</a:t>
            </a:r>
            <a:endParaRPr/>
          </a:p>
        </p:txBody>
      </p:sp>
      <p:sp>
        <p:nvSpPr>
          <p:cNvPr id="331" name="Google Shape;331;p16"/>
          <p:cNvSpPr txBox="1"/>
          <p:nvPr>
            <p:ph idx="1" type="body"/>
          </p:nvPr>
        </p:nvSpPr>
        <p:spPr>
          <a:xfrm>
            <a:off x="609600" y="1484312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Purpose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represent data in an understandable way.</a:t>
            </a:r>
            <a:endParaRPr/>
          </a:p>
          <a:p>
            <a:pPr indent="-2190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Categories of data models include: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Object-based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Record-based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Physical.</a:t>
            </a:r>
            <a:endParaRPr/>
          </a:p>
        </p:txBody>
      </p:sp>
      <p:sp>
        <p:nvSpPr>
          <p:cNvPr id="332" name="Google Shape;332;p16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33" name="Google Shape;333;p16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 Models</a:t>
            </a:r>
            <a:endParaRPr/>
          </a:p>
        </p:txBody>
      </p:sp>
      <p:sp>
        <p:nvSpPr>
          <p:cNvPr id="339" name="Google Shape;339;p17"/>
          <p:cNvSpPr txBox="1"/>
          <p:nvPr>
            <p:ph idx="1" type="body"/>
          </p:nvPr>
        </p:nvSpPr>
        <p:spPr>
          <a:xfrm>
            <a:off x="609600" y="1412875"/>
            <a:ext cx="772795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Object-Based Data Models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Entity-Relationship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Semantic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Functional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Object-Oriented.</a:t>
            </a:r>
            <a:endParaRPr/>
          </a:p>
          <a:p>
            <a:pPr indent="-396875" lvl="0" marL="396875" marR="0" rtl="0" algn="just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Record-Based Data Models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Relational Data Model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Network Data Model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Hierarchical Data Model.</a:t>
            </a:r>
            <a:endParaRPr/>
          </a:p>
          <a:p>
            <a:pPr indent="-396875" lvl="0" marL="396875" marR="0" rtl="0" algn="just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Physical Data Models</a:t>
            </a:r>
            <a:endParaRPr/>
          </a:p>
        </p:txBody>
      </p:sp>
      <p:sp>
        <p:nvSpPr>
          <p:cNvPr id="340" name="Google Shape;340;p17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41" name="Google Shape;341;p17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Relational Data Model</a:t>
            </a:r>
            <a:endParaRPr/>
          </a:p>
        </p:txBody>
      </p:sp>
      <p:pic>
        <p:nvPicPr>
          <p:cNvPr descr="C02NF04" id="347" name="Google Shape;34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196975"/>
            <a:ext cx="5832475" cy="46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8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49" name="Google Shape;349;p18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Network Data Model</a:t>
            </a:r>
            <a:endParaRPr/>
          </a:p>
        </p:txBody>
      </p:sp>
      <p:pic>
        <p:nvPicPr>
          <p:cNvPr descr="C02NF05" id="355" name="Google Shape;35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628775"/>
            <a:ext cx="8208962" cy="352901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9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57" name="Google Shape;357;p19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Chapter 2 - Objectives</a:t>
            </a:r>
            <a:endParaRPr/>
          </a:p>
        </p:txBody>
      </p:sp>
      <p:sp>
        <p:nvSpPr>
          <p:cNvPr id="219" name="Google Shape;219;p2"/>
          <p:cNvSpPr txBox="1"/>
          <p:nvPr>
            <p:ph idx="1" type="body"/>
          </p:nvPr>
        </p:nvSpPr>
        <p:spPr>
          <a:xfrm>
            <a:off x="457200" y="16764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Purpose of three-level database architecture.</a:t>
            </a:r>
            <a:endParaRPr/>
          </a:p>
          <a:p>
            <a:pPr indent="-396875" lvl="0" marL="396875" marR="0" rtl="0" algn="l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Contents of external, conceptual, and internal levels.</a:t>
            </a:r>
            <a:endParaRPr/>
          </a:p>
          <a:p>
            <a:pPr indent="-396875" lvl="0" marL="396875" marR="0" rtl="0" algn="l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Purpose of external/conceptual and  conceptual/internal mappings.</a:t>
            </a:r>
            <a:endParaRPr/>
          </a:p>
          <a:p>
            <a:pPr indent="-396875" lvl="0" marL="396875" marR="0" rtl="0" algn="l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Meaning of logical and physical data independence.</a:t>
            </a:r>
            <a:endParaRPr/>
          </a:p>
          <a:p>
            <a:pPr indent="-396875" lvl="0" marL="396875" marR="0" rtl="0" algn="l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Distinction between DDL and DML.</a:t>
            </a:r>
            <a:endParaRPr/>
          </a:p>
          <a:p>
            <a:pPr indent="-396875" lvl="0" marL="396875" marR="0" rtl="0" algn="l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classification of data models.</a:t>
            </a:r>
            <a:endParaRPr/>
          </a:p>
        </p:txBody>
      </p:sp>
      <p:sp>
        <p:nvSpPr>
          <p:cNvPr id="220" name="Google Shape;220;p2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Hierarchical Data Model</a:t>
            </a:r>
            <a:endParaRPr/>
          </a:p>
        </p:txBody>
      </p:sp>
      <p:pic>
        <p:nvPicPr>
          <p:cNvPr descr="C02NF06" id="363" name="Google Shape;36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484312"/>
            <a:ext cx="7920037" cy="43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Conceptual Modeling</a:t>
            </a:r>
            <a:endParaRPr/>
          </a:p>
        </p:txBody>
      </p:sp>
      <p:sp>
        <p:nvSpPr>
          <p:cNvPr id="371" name="Google Shape;371;p21"/>
          <p:cNvSpPr txBox="1"/>
          <p:nvPr>
            <p:ph idx="1" type="body"/>
          </p:nvPr>
        </p:nvSpPr>
        <p:spPr>
          <a:xfrm>
            <a:off x="609600" y="1412875"/>
            <a:ext cx="78486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Conceptual schema is the core of a system supporting all user views.</a:t>
            </a:r>
            <a:endParaRPr/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Should be complete and accurate representation of an organization’s data requirements.</a:t>
            </a:r>
            <a:endParaRPr/>
          </a:p>
          <a:p>
            <a:pPr indent="-193675" lvl="0" marL="396875" marR="0" rtl="0" algn="l">
              <a:lnSpc>
                <a:spcPct val="3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Conceptual modeling is process of developing a model of information use that is independent of implementation details.</a:t>
            </a:r>
            <a:endParaRPr/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Result is a conceptual data model.</a:t>
            </a:r>
            <a:endParaRPr/>
          </a:p>
        </p:txBody>
      </p:sp>
      <p:sp>
        <p:nvSpPr>
          <p:cNvPr id="372" name="Google Shape;372;p21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73" name="Google Shape;373;p21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Functions of a DBMS</a:t>
            </a:r>
            <a:endParaRPr/>
          </a:p>
        </p:txBody>
      </p:sp>
      <p:sp>
        <p:nvSpPr>
          <p:cNvPr id="379" name="Google Shape;379;p22"/>
          <p:cNvSpPr txBox="1"/>
          <p:nvPr>
            <p:ph idx="1" type="body"/>
          </p:nvPr>
        </p:nvSpPr>
        <p:spPr>
          <a:xfrm>
            <a:off x="609600" y="1412875"/>
            <a:ext cx="772795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Storage, Retrieval, and Update.</a:t>
            </a:r>
            <a:endParaRPr/>
          </a:p>
          <a:p>
            <a:pPr indent="-1936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User-Accessible Catalog.</a:t>
            </a:r>
            <a:endParaRPr/>
          </a:p>
          <a:p>
            <a:pPr indent="-1936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Transaction Support.</a:t>
            </a:r>
            <a:endParaRPr/>
          </a:p>
          <a:p>
            <a:pPr indent="-1936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Concurrency Control Services.</a:t>
            </a:r>
            <a:endParaRPr/>
          </a:p>
          <a:p>
            <a:pPr indent="-1936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Recovery Services.</a:t>
            </a:r>
            <a:endParaRPr/>
          </a:p>
        </p:txBody>
      </p:sp>
      <p:sp>
        <p:nvSpPr>
          <p:cNvPr id="380" name="Google Shape;380;p22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81" name="Google Shape;381;p22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Functions of a DBMS</a:t>
            </a:r>
            <a:endParaRPr/>
          </a:p>
        </p:txBody>
      </p:sp>
      <p:sp>
        <p:nvSpPr>
          <p:cNvPr id="387" name="Google Shape;387;p23"/>
          <p:cNvSpPr txBox="1"/>
          <p:nvPr>
            <p:ph idx="1" type="body"/>
          </p:nvPr>
        </p:nvSpPr>
        <p:spPr>
          <a:xfrm>
            <a:off x="609600" y="1412875"/>
            <a:ext cx="7727950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Authorization Services.</a:t>
            </a:r>
            <a:endParaRPr/>
          </a:p>
          <a:p>
            <a:pPr indent="-1936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Support for Data Communication.</a:t>
            </a:r>
            <a:endParaRPr/>
          </a:p>
          <a:p>
            <a:pPr indent="-1936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Integrity Services.</a:t>
            </a:r>
            <a:endParaRPr/>
          </a:p>
          <a:p>
            <a:pPr indent="-1936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Services to Promote Data Independence.</a:t>
            </a:r>
            <a:endParaRPr/>
          </a:p>
          <a:p>
            <a:pPr indent="-1936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Utility Services.</a:t>
            </a:r>
            <a:endParaRPr/>
          </a:p>
        </p:txBody>
      </p:sp>
      <p:sp>
        <p:nvSpPr>
          <p:cNvPr id="388" name="Google Shape;388;p23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89" name="Google Shape;389;p23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System Catalog</a:t>
            </a:r>
            <a:endParaRPr/>
          </a:p>
        </p:txBody>
      </p:sp>
      <p:sp>
        <p:nvSpPr>
          <p:cNvPr id="395" name="Google Shape;395;p24"/>
          <p:cNvSpPr txBox="1"/>
          <p:nvPr>
            <p:ph idx="1" type="body"/>
          </p:nvPr>
        </p:nvSpPr>
        <p:spPr>
          <a:xfrm>
            <a:off x="468312" y="1125537"/>
            <a:ext cx="7727950" cy="456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Repository of information (metadata) describing the data in the database.</a:t>
            </a:r>
            <a:endParaRPr/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One of the fundamental components of DBMS.</a:t>
            </a:r>
            <a:endParaRPr/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Typically stores: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names, types, and sizes of data items;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constraints on the data;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names of authorized users;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items accessible by a user and the type of access;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usage statistics.</a:t>
            </a:r>
            <a:endParaRPr/>
          </a:p>
        </p:txBody>
      </p:sp>
      <p:sp>
        <p:nvSpPr>
          <p:cNvPr id="396" name="Google Shape;396;p24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97" name="Google Shape;397;p24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Components of a DBMS</a:t>
            </a:r>
            <a:endParaRPr/>
          </a:p>
        </p:txBody>
      </p:sp>
      <p:pic>
        <p:nvPicPr>
          <p:cNvPr descr="C02NF08" id="403" name="Google Shape;40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1196975"/>
            <a:ext cx="5327650" cy="4881562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5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05" name="Google Shape;405;p25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 txBox="1"/>
          <p:nvPr>
            <p:ph type="title"/>
          </p:nvPr>
        </p:nvSpPr>
        <p:spPr>
          <a:xfrm>
            <a:off x="381000" y="230187"/>
            <a:ext cx="865505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Components of Database Manager</a:t>
            </a:r>
            <a:endParaRPr/>
          </a:p>
        </p:txBody>
      </p:sp>
      <p:pic>
        <p:nvPicPr>
          <p:cNvPr descr="C02NF09" id="411" name="Google Shape;41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1125537"/>
            <a:ext cx="4895850" cy="5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6"/>
          <p:cNvSpPr txBox="1"/>
          <p:nvPr/>
        </p:nvSpPr>
        <p:spPr>
          <a:xfrm>
            <a:off x="3124200" y="6467475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13" name="Google Shape;413;p26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Multi-User DBMS Architectures</a:t>
            </a:r>
            <a:endParaRPr/>
          </a:p>
        </p:txBody>
      </p:sp>
      <p:sp>
        <p:nvSpPr>
          <p:cNvPr id="419" name="Google Shape;419;p27"/>
          <p:cNvSpPr txBox="1"/>
          <p:nvPr>
            <p:ph idx="1" type="body"/>
          </p:nvPr>
        </p:nvSpPr>
        <p:spPr>
          <a:xfrm>
            <a:off x="533400" y="16764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Teleprocessing</a:t>
            </a:r>
            <a:endParaRPr/>
          </a:p>
          <a:p>
            <a:pPr indent="-1936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File-server</a:t>
            </a:r>
            <a:endParaRPr/>
          </a:p>
          <a:p>
            <a:pPr indent="-1936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Client-server</a:t>
            </a:r>
            <a:endParaRPr/>
          </a:p>
        </p:txBody>
      </p:sp>
      <p:sp>
        <p:nvSpPr>
          <p:cNvPr id="420" name="Google Shape;420;p27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21" name="Google Shape;421;p27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/>
          <p:nvPr>
            <p:ph type="title"/>
          </p:nvPr>
        </p:nvSpPr>
        <p:spPr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Teleprocessing</a:t>
            </a:r>
            <a:endParaRPr/>
          </a:p>
        </p:txBody>
      </p:sp>
      <p:sp>
        <p:nvSpPr>
          <p:cNvPr id="427" name="Google Shape;427;p28"/>
          <p:cNvSpPr txBox="1"/>
          <p:nvPr>
            <p:ph idx="1" type="body"/>
          </p:nvPr>
        </p:nvSpPr>
        <p:spPr>
          <a:xfrm>
            <a:off x="539750" y="1196975"/>
            <a:ext cx="7208837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Traditional architecture.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Single mainframe with a number of terminals attached.</a:t>
            </a:r>
            <a:endParaRPr/>
          </a:p>
          <a:p>
            <a:pPr indent="-396875" lvl="0" marL="396875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Trend is now towards downsizing.</a:t>
            </a:r>
            <a:endParaRPr/>
          </a:p>
        </p:txBody>
      </p:sp>
      <p:pic>
        <p:nvPicPr>
          <p:cNvPr descr="C02NF10" id="428" name="Google Shape;42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3141662"/>
            <a:ext cx="3787775" cy="30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8"/>
          <p:cNvSpPr txBox="1"/>
          <p:nvPr/>
        </p:nvSpPr>
        <p:spPr>
          <a:xfrm>
            <a:off x="1042987" y="3860800"/>
            <a:ext cx="504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8"/>
          <p:cNvSpPr txBox="1"/>
          <p:nvPr/>
        </p:nvSpPr>
        <p:spPr>
          <a:xfrm>
            <a:off x="3124200" y="6453187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31" name="Google Shape;431;p28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File-Server</a:t>
            </a:r>
            <a:endParaRPr/>
          </a:p>
        </p:txBody>
      </p:sp>
      <p:sp>
        <p:nvSpPr>
          <p:cNvPr id="437" name="Google Shape;437;p29"/>
          <p:cNvSpPr txBox="1"/>
          <p:nvPr>
            <p:ph idx="1" type="body"/>
          </p:nvPr>
        </p:nvSpPr>
        <p:spPr>
          <a:xfrm>
            <a:off x="395287" y="1196975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File-server is connected to several workstations across a network.</a:t>
            </a:r>
            <a:endParaRPr/>
          </a:p>
          <a:p>
            <a:pPr indent="-193675" lvl="0" marL="396875" marR="0" rtl="0" algn="l">
              <a:lnSpc>
                <a:spcPct val="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Database resides on file-server.</a:t>
            </a:r>
            <a:endParaRPr/>
          </a:p>
          <a:p>
            <a:pPr indent="-219075" lvl="1" marL="914400" marR="0" rtl="0" algn="l">
              <a:lnSpc>
                <a:spcPct val="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DBMS and applications run on each workstation.</a:t>
            </a:r>
            <a:endParaRPr/>
          </a:p>
          <a:p>
            <a:pPr indent="-193675" lvl="0" marL="396875" marR="0" rtl="0" algn="l">
              <a:lnSpc>
                <a:spcPct val="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Disadvantages include: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Significant network traffic.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Copy of DBMS on each workstation.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Concurrency, recovery and integrity control more complex.</a:t>
            </a:r>
            <a:endParaRPr/>
          </a:p>
          <a:p>
            <a:pPr indent="-244475" lvl="0" marL="3968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39" name="Google Shape;439;p29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Chapter 2 - Objectives</a:t>
            </a:r>
            <a:endParaRPr/>
          </a:p>
        </p:txBody>
      </p:sp>
      <p:sp>
        <p:nvSpPr>
          <p:cNvPr id="227" name="Google Shape;227;p3"/>
          <p:cNvSpPr txBox="1"/>
          <p:nvPr>
            <p:ph idx="1" type="body"/>
          </p:nvPr>
        </p:nvSpPr>
        <p:spPr>
          <a:xfrm>
            <a:off x="468312" y="1125537"/>
            <a:ext cx="8351837" cy="4632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Purpose/importance of conceptual modeling.</a:t>
            </a:r>
            <a:endParaRPr/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Typical functions and services a DBMS should provide.</a:t>
            </a:r>
            <a:endParaRPr/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Function and importance of system catalog.</a:t>
            </a:r>
            <a:endParaRPr/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Software components of a DBMS.</a:t>
            </a:r>
            <a:endParaRPr/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Meaning of client–server architecture and advantages of this type of architecture for a DBMS.</a:t>
            </a:r>
            <a:endParaRPr/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Function and uses of Transaction Processing Monitors. </a:t>
            </a:r>
            <a:endParaRPr/>
          </a:p>
        </p:txBody>
      </p:sp>
      <p:sp>
        <p:nvSpPr>
          <p:cNvPr id="228" name="Google Shape;228;p3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9" name="Google Shape;229;p3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File-Server Architecture</a:t>
            </a:r>
            <a:endParaRPr/>
          </a:p>
        </p:txBody>
      </p:sp>
      <p:pic>
        <p:nvPicPr>
          <p:cNvPr descr="C02NF11" id="445" name="Google Shape;44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2312" y="1125537"/>
            <a:ext cx="4332287" cy="46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0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47" name="Google Shape;447;p30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/>
          <p:nvPr>
            <p:ph type="title"/>
          </p:nvPr>
        </p:nvSpPr>
        <p:spPr>
          <a:xfrm>
            <a:off x="381000" y="230187"/>
            <a:ext cx="8382000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b="1" i="0" lang="en-US" sz="43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Traditional Two-Tier Client-Server</a:t>
            </a:r>
            <a:endParaRPr/>
          </a:p>
        </p:txBody>
      </p:sp>
      <p:sp>
        <p:nvSpPr>
          <p:cNvPr id="453" name="Google Shape;453;p31"/>
          <p:cNvSpPr txBox="1"/>
          <p:nvPr>
            <p:ph idx="1" type="body"/>
          </p:nvPr>
        </p:nvSpPr>
        <p:spPr>
          <a:xfrm>
            <a:off x="533400" y="1412875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Client (tier 1) manages user interface and runs applications.</a:t>
            </a:r>
            <a:endParaRPr/>
          </a:p>
          <a:p>
            <a:pPr indent="-3968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Server (tier 2) holds database and DBMS.</a:t>
            </a:r>
            <a:endParaRPr/>
          </a:p>
          <a:p>
            <a:pPr indent="-193675" lvl="0" marL="396875" marR="0" rtl="0" algn="just">
              <a:lnSpc>
                <a:spcPct val="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Advantages include: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wider access to existing databases;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increased performance;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possible reduction in hardware costs;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reduction in communication costs;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increased consistency.</a:t>
            </a:r>
            <a:endParaRPr/>
          </a:p>
        </p:txBody>
      </p:sp>
      <p:sp>
        <p:nvSpPr>
          <p:cNvPr id="454" name="Google Shape;454;p31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55" name="Google Shape;455;p31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/>
          <p:nvPr>
            <p:ph type="title"/>
          </p:nvPr>
        </p:nvSpPr>
        <p:spPr>
          <a:xfrm>
            <a:off x="250825" y="188912"/>
            <a:ext cx="87630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Traditional Two-Tier Client-Server</a:t>
            </a:r>
            <a:endParaRPr/>
          </a:p>
        </p:txBody>
      </p:sp>
      <p:pic>
        <p:nvPicPr>
          <p:cNvPr descr="C02NF12 " id="461" name="Google Shape;461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981075"/>
            <a:ext cx="4305300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2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63" name="Google Shape;463;p32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3"/>
          <p:cNvSpPr txBox="1"/>
          <p:nvPr>
            <p:ph type="title"/>
          </p:nvPr>
        </p:nvSpPr>
        <p:spPr>
          <a:xfrm>
            <a:off x="179387" y="260350"/>
            <a:ext cx="8763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Traditional Two-Tier Client-Server </a:t>
            </a:r>
            <a:endParaRPr/>
          </a:p>
        </p:txBody>
      </p:sp>
      <p:pic>
        <p:nvPicPr>
          <p:cNvPr descr="C02NF14" id="469" name="Google Shape;46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196975"/>
            <a:ext cx="7418387" cy="4176712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3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71" name="Google Shape;471;p33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Three-Tier Client-Server</a:t>
            </a:r>
            <a:endParaRPr/>
          </a:p>
        </p:txBody>
      </p:sp>
      <p:sp>
        <p:nvSpPr>
          <p:cNvPr id="477" name="Google Shape;477;p34"/>
          <p:cNvSpPr txBox="1"/>
          <p:nvPr>
            <p:ph idx="1" type="body"/>
          </p:nvPr>
        </p:nvSpPr>
        <p:spPr>
          <a:xfrm>
            <a:off x="533400" y="1412875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 presented two problems preventing true scalability: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‘Fat’ client, requiring considerable resources on client’s computer to run effectively.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client side administration overhead.</a:t>
            </a:r>
            <a:endParaRPr/>
          </a:p>
          <a:p>
            <a:pPr indent="-244475" lvl="1" marL="914400" marR="0" rtl="0" algn="just">
              <a:lnSpc>
                <a:spcPct val="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1995, three layers proposed, each potentially running on a different platform.</a:t>
            </a:r>
            <a:endParaRPr/>
          </a:p>
        </p:txBody>
      </p:sp>
      <p:sp>
        <p:nvSpPr>
          <p:cNvPr id="478" name="Google Shape;478;p34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79" name="Google Shape;479;p34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5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Three-Tier Client-Server</a:t>
            </a:r>
            <a:endParaRPr/>
          </a:p>
        </p:txBody>
      </p:sp>
      <p:sp>
        <p:nvSpPr>
          <p:cNvPr id="485" name="Google Shape;485;p35"/>
          <p:cNvSpPr txBox="1"/>
          <p:nvPr>
            <p:ph idx="1" type="body"/>
          </p:nvPr>
        </p:nvSpPr>
        <p:spPr>
          <a:xfrm>
            <a:off x="533400" y="1412875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 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‘Thin’ client, requiring less expensive hardware.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maintenance centralized. 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modify or replace one tier without affecting others. 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Separating business logic from database functions makes it easier to implement load balancing. </a:t>
            </a:r>
            <a:endParaRPr/>
          </a:p>
          <a:p>
            <a:pPr indent="-396875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 quite naturally to Web environment.</a:t>
            </a:r>
            <a:endParaRPr/>
          </a:p>
        </p:txBody>
      </p:sp>
      <p:sp>
        <p:nvSpPr>
          <p:cNvPr id="486" name="Google Shape;486;p35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87" name="Google Shape;487;p35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Three-Tier Client-Server</a:t>
            </a:r>
            <a:endParaRPr/>
          </a:p>
        </p:txBody>
      </p:sp>
      <p:pic>
        <p:nvPicPr>
          <p:cNvPr descr="C02NF15" id="493" name="Google Shape;493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052512"/>
            <a:ext cx="6337300" cy="493871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6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95" name="Google Shape;495;p36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Transaction Processing Monitors</a:t>
            </a:r>
            <a:endParaRPr/>
          </a:p>
        </p:txBody>
      </p:sp>
      <p:sp>
        <p:nvSpPr>
          <p:cNvPr id="501" name="Google Shape;501;p37"/>
          <p:cNvSpPr txBox="1"/>
          <p:nvPr>
            <p:ph idx="1" type="body"/>
          </p:nvPr>
        </p:nvSpPr>
        <p:spPr>
          <a:xfrm>
            <a:off x="762000" y="1484312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Program that controls data transfer between clients and servers in order to provide a consistent environment, particularly for Online Transaction Processing (OLTP).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502" name="Google Shape;502;p37"/>
          <p:cNvSpPr txBox="1"/>
          <p:nvPr/>
        </p:nvSpPr>
        <p:spPr>
          <a:xfrm>
            <a:off x="8459787" y="6381750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3" name="Google Shape;503;p37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>
            <p:ph type="title"/>
          </p:nvPr>
        </p:nvSpPr>
        <p:spPr>
          <a:xfrm>
            <a:off x="107950" y="301625"/>
            <a:ext cx="89281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b="1" i="0" lang="en-US" sz="43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TPM as middle tier of 3-tier client-server</a:t>
            </a:r>
            <a:endParaRPr/>
          </a:p>
        </p:txBody>
      </p:sp>
      <p:pic>
        <p:nvPicPr>
          <p:cNvPr descr="C02NF16" id="509" name="Google Shape;509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196975"/>
            <a:ext cx="7621587" cy="446563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8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>
            <p:ph type="title"/>
          </p:nvPr>
        </p:nvSpPr>
        <p:spPr>
          <a:xfrm>
            <a:off x="381000" y="230187"/>
            <a:ext cx="8583612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b="1" i="0" lang="en-US" sz="43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Objectives of Three-Level Architecture</a:t>
            </a:r>
            <a:endParaRPr/>
          </a:p>
        </p:txBody>
      </p:sp>
      <p:sp>
        <p:nvSpPr>
          <p:cNvPr id="235" name="Google Shape;235;p4"/>
          <p:cNvSpPr txBox="1"/>
          <p:nvPr>
            <p:ph idx="1" type="body"/>
          </p:nvPr>
        </p:nvSpPr>
        <p:spPr>
          <a:xfrm>
            <a:off x="609600" y="16002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 users should be able to access same data. </a:t>
            </a:r>
            <a:endParaRPr/>
          </a:p>
          <a:p>
            <a:pPr indent="-1936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user’s view is immune to changes made in other views.</a:t>
            </a:r>
            <a:endParaRPr/>
          </a:p>
          <a:p>
            <a:pPr indent="-1936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Users should not need to know physical database storage details.</a:t>
            </a:r>
            <a:endParaRPr/>
          </a:p>
        </p:txBody>
      </p:sp>
      <p:sp>
        <p:nvSpPr>
          <p:cNvPr id="236" name="Google Shape;236;p4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>
            <p:ph type="title"/>
          </p:nvPr>
        </p:nvSpPr>
        <p:spPr>
          <a:xfrm>
            <a:off x="381000" y="230187"/>
            <a:ext cx="8583612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b="1" i="0" lang="en-US" sz="43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Objectives of Three-Level Architecture</a:t>
            </a:r>
            <a:endParaRPr/>
          </a:p>
        </p:txBody>
      </p:sp>
      <p:sp>
        <p:nvSpPr>
          <p:cNvPr id="243" name="Google Shape;243;p5"/>
          <p:cNvSpPr txBox="1"/>
          <p:nvPr>
            <p:ph idx="1" type="body"/>
          </p:nvPr>
        </p:nvSpPr>
        <p:spPr>
          <a:xfrm>
            <a:off x="539750" y="1125537"/>
            <a:ext cx="7848600" cy="52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DBA should be able to change database storage structures without affecting the users’ views.</a:t>
            </a:r>
            <a:endParaRPr/>
          </a:p>
          <a:p>
            <a:pPr indent="-1936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Internal structure of database should be unaffected by changes to physical aspects of storage.</a:t>
            </a:r>
            <a:endParaRPr/>
          </a:p>
          <a:p>
            <a:pPr indent="-1936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DBA should be able to change conceptual structure of database without affecting all users.</a:t>
            </a:r>
            <a:endParaRPr/>
          </a:p>
        </p:txBody>
      </p:sp>
      <p:sp>
        <p:nvSpPr>
          <p:cNvPr id="244" name="Google Shape;244;p5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45" name="Google Shape;245;p5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/>
          <p:nvPr>
            <p:ph type="title"/>
          </p:nvPr>
        </p:nvSpPr>
        <p:spPr>
          <a:xfrm>
            <a:off x="179387" y="260350"/>
            <a:ext cx="8763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b="1" i="0" lang="en-US" sz="43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ANSI-SPARC Three-Level Architecture</a:t>
            </a:r>
            <a:endParaRPr/>
          </a:p>
        </p:txBody>
      </p:sp>
      <p:pic>
        <p:nvPicPr>
          <p:cNvPr descr="C02NF01" id="251" name="Google Shape;25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052512"/>
            <a:ext cx="6192837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6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53" name="Google Shape;253;p6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 txBox="1"/>
          <p:nvPr>
            <p:ph type="title"/>
          </p:nvPr>
        </p:nvSpPr>
        <p:spPr>
          <a:xfrm>
            <a:off x="179387" y="260350"/>
            <a:ext cx="8763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b="1" i="0" lang="en-US" sz="43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ANSI-SPARC Three-Level Architecture</a:t>
            </a:r>
            <a:endParaRPr/>
          </a:p>
        </p:txBody>
      </p:sp>
      <p:sp>
        <p:nvSpPr>
          <p:cNvPr id="259" name="Google Shape;259;p7"/>
          <p:cNvSpPr txBox="1"/>
          <p:nvPr>
            <p:ph idx="1" type="body"/>
          </p:nvPr>
        </p:nvSpPr>
        <p:spPr>
          <a:xfrm>
            <a:off x="611187" y="1341437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External Level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Users’ view of the database. 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Describes that part of database that is relevant to a particular user.</a:t>
            </a:r>
            <a:endParaRPr/>
          </a:p>
          <a:p>
            <a:pPr indent="-2190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Conceptual Level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Community view of the database.  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Describes what data is stored in database and relationships among the data.   </a:t>
            </a:r>
            <a:endParaRPr/>
          </a:p>
        </p:txBody>
      </p:sp>
      <p:sp>
        <p:nvSpPr>
          <p:cNvPr id="260" name="Google Shape;260;p7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61" name="Google Shape;261;p7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 txBox="1"/>
          <p:nvPr>
            <p:ph type="title"/>
          </p:nvPr>
        </p:nvSpPr>
        <p:spPr>
          <a:xfrm>
            <a:off x="250825" y="242887"/>
            <a:ext cx="8763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b="1" i="0" lang="en-US" sz="43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ANSI-SPARC Three-Level Architecture</a:t>
            </a:r>
            <a:endParaRPr/>
          </a:p>
        </p:txBody>
      </p:sp>
      <p:sp>
        <p:nvSpPr>
          <p:cNvPr id="267" name="Google Shape;267;p8"/>
          <p:cNvSpPr txBox="1"/>
          <p:nvPr>
            <p:ph idx="1" type="body"/>
          </p:nvPr>
        </p:nvSpPr>
        <p:spPr>
          <a:xfrm>
            <a:off x="609600" y="17526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Internal Level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Physical representation of the database on the computer.  </a:t>
            </a:r>
            <a:endParaRPr/>
          </a:p>
          <a:p>
            <a:pPr indent="-396875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Describes how the data is stored in the database. </a:t>
            </a:r>
            <a:endParaRPr/>
          </a:p>
        </p:txBody>
      </p:sp>
      <p:sp>
        <p:nvSpPr>
          <p:cNvPr id="268" name="Google Shape;268;p8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69" name="Google Shape;269;p8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1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Differences between Three Levels of ANSI-SPARC Architecture</a:t>
            </a:r>
            <a:endParaRPr/>
          </a:p>
        </p:txBody>
      </p:sp>
      <p:pic>
        <p:nvPicPr>
          <p:cNvPr descr="C02NF02" id="275" name="Google Shape;27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484312"/>
            <a:ext cx="7848600" cy="482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9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77" name="Google Shape;277;p9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default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F6FC6"/>
      </a:accent4>
      <a:accent5>
        <a:srgbClr val="009DD9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heme1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een Segoe 4-3 template-template_April-17-2007">
  <a:themeElements>
    <a:clrScheme name="Green Template-Template">
      <a:dk1>
        <a:srgbClr val="000000"/>
      </a:dk1>
      <a:lt1>
        <a:srgbClr val="FFFFFF"/>
      </a:lt1>
      <a:dk2>
        <a:srgbClr val="1F7335"/>
      </a:dk2>
      <a:lt2>
        <a:srgbClr val="C4FF8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0ED7B"/>
      </a:hlink>
      <a:folHlink>
        <a:srgbClr val="F3EB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Gray Segoe 4-3 template-template_April-17-2007">
  <a:themeElements>
    <a:clrScheme name="Gray Template Template">
      <a:dk1>
        <a:srgbClr val="000000"/>
      </a:dk1>
      <a:lt1>
        <a:srgbClr val="FFFFFF"/>
      </a:lt1>
      <a:dk2>
        <a:srgbClr val="5F5F5F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7DDDFF"/>
      </a:hlink>
      <a:folHlink>
        <a:srgbClr val="F0ED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ray Segoe 4-3 template-template_April-17-2007">
  <a:themeElements>
    <a:clrScheme name="Gray Template Template">
      <a:dk1>
        <a:srgbClr val="000000"/>
      </a:dk1>
      <a:lt1>
        <a:srgbClr val="FFFFFF"/>
      </a:lt1>
      <a:dk2>
        <a:srgbClr val="5F5F5F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7DDDFF"/>
      </a:hlink>
      <a:folHlink>
        <a:srgbClr val="F0ED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Theme1">
  <a:themeElements>
    <a:clrScheme name="default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F6FC6"/>
      </a:accent4>
      <a:accent5>
        <a:srgbClr val="009DD9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3_Green with White Fence Segoe_TP10286746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1996-12-09T10:09:10Z</dcterms:created>
  <dc:creator>Thomas Connolly and Carolyn Begg</dc:creator>
</cp:coreProperties>
</file>