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2" r:id="rId6"/>
    <p:sldMasterId id="2147483661" r:id="rId7"/>
    <p:sldMasterId id="2147483663" r:id="rId8"/>
    <p:sldMasterId id="2147483674" r:id="rId9"/>
    <p:sldMasterId id="2147483676" r:id="rId10"/>
    <p:sldMasterId id="2147483687" r:id="rId11"/>
    <p:sldMasterId id="2147483689"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Lst>
  <p:sldSz cy="6858000" cx="9144000"/>
  <p:notesSz cx="6616700" cy="98107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90">
          <p15:clr>
            <a:srgbClr val="000000"/>
          </p15:clr>
        </p15:guide>
        <p15:guide id="2" pos="2084">
          <p15:clr>
            <a:srgbClr val="000000"/>
          </p15:clr>
        </p15:guide>
      </p15:notesGuideLst>
    </p:ext>
    <p:ext uri="GoogleSlidesCustomDataVersion2">
      <go:slidesCustomData xmlns:go="http://customooxmlschemas.google.com/" r:id="rId66" roundtripDataSignature="AMtx7miOxAlCiFQQNpnnCgoBnSpkm0x0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90" orient="horz"/>
        <p:guide pos="208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slide" Target="slides/slide33.xml"/><Relationship Id="rId45" Type="http://schemas.openxmlformats.org/officeDocument/2006/relationships/slide" Target="slides/slide32.xml"/><Relationship Id="rId1" Type="http://schemas.openxmlformats.org/officeDocument/2006/relationships/theme" Target="theme/theme9.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5.xml"/><Relationship Id="rId47" Type="http://schemas.openxmlformats.org/officeDocument/2006/relationships/slide" Target="slides/slide34.xml"/><Relationship Id="rId49" Type="http://schemas.openxmlformats.org/officeDocument/2006/relationships/slide" Target="slides/slide3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8.xml"/><Relationship Id="rId30" Type="http://schemas.openxmlformats.org/officeDocument/2006/relationships/slide" Target="slides/slide17.xml"/><Relationship Id="rId33" Type="http://schemas.openxmlformats.org/officeDocument/2006/relationships/slide" Target="slides/slide20.xml"/><Relationship Id="rId32" Type="http://schemas.openxmlformats.org/officeDocument/2006/relationships/slide" Target="slides/slide19.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62" Type="http://schemas.openxmlformats.org/officeDocument/2006/relationships/slide" Target="slides/slide49.xml"/><Relationship Id="rId61" Type="http://schemas.openxmlformats.org/officeDocument/2006/relationships/slide" Target="slides/slide48.xml"/><Relationship Id="rId20" Type="http://schemas.openxmlformats.org/officeDocument/2006/relationships/slide" Target="slides/slide7.xml"/><Relationship Id="rId64" Type="http://schemas.openxmlformats.org/officeDocument/2006/relationships/slide" Target="slides/slide51.xml"/><Relationship Id="rId63" Type="http://schemas.openxmlformats.org/officeDocument/2006/relationships/slide" Target="slides/slide50.xml"/><Relationship Id="rId22" Type="http://schemas.openxmlformats.org/officeDocument/2006/relationships/slide" Target="slides/slide9.xml"/><Relationship Id="rId66" Type="http://customschemas.google.com/relationships/presentationmetadata" Target="metadata"/><Relationship Id="rId21" Type="http://schemas.openxmlformats.org/officeDocument/2006/relationships/slide" Target="slides/slide8.xml"/><Relationship Id="rId65" Type="http://schemas.openxmlformats.org/officeDocument/2006/relationships/slide" Target="slides/slide52.xml"/><Relationship Id="rId24" Type="http://schemas.openxmlformats.org/officeDocument/2006/relationships/slide" Target="slides/slide11.xml"/><Relationship Id="rId23" Type="http://schemas.openxmlformats.org/officeDocument/2006/relationships/slide" Target="slides/slide10.xml"/><Relationship Id="rId60" Type="http://schemas.openxmlformats.org/officeDocument/2006/relationships/slide" Target="slides/slide47.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51" Type="http://schemas.openxmlformats.org/officeDocument/2006/relationships/slide" Target="slides/slide38.xml"/><Relationship Id="rId50" Type="http://schemas.openxmlformats.org/officeDocument/2006/relationships/slide" Target="slides/slide37.xml"/><Relationship Id="rId53" Type="http://schemas.openxmlformats.org/officeDocument/2006/relationships/slide" Target="slides/slide40.xml"/><Relationship Id="rId52" Type="http://schemas.openxmlformats.org/officeDocument/2006/relationships/slide" Target="slides/slide39.xml"/><Relationship Id="rId11" Type="http://schemas.openxmlformats.org/officeDocument/2006/relationships/slideMaster" Target="slideMasters/slideMaster8.xml"/><Relationship Id="rId55" Type="http://schemas.openxmlformats.org/officeDocument/2006/relationships/slide" Target="slides/slide42.xml"/><Relationship Id="rId10" Type="http://schemas.openxmlformats.org/officeDocument/2006/relationships/slideMaster" Target="slideMasters/slideMaster7.xml"/><Relationship Id="rId54" Type="http://schemas.openxmlformats.org/officeDocument/2006/relationships/slide" Target="slides/slide41.xml"/><Relationship Id="rId13" Type="http://schemas.openxmlformats.org/officeDocument/2006/relationships/notesMaster" Target="notesMasters/notesMaster1.xml"/><Relationship Id="rId57" Type="http://schemas.openxmlformats.org/officeDocument/2006/relationships/slide" Target="slides/slide44.xml"/><Relationship Id="rId12" Type="http://schemas.openxmlformats.org/officeDocument/2006/relationships/slideMaster" Target="slideMasters/slideMaster9.xml"/><Relationship Id="rId56" Type="http://schemas.openxmlformats.org/officeDocument/2006/relationships/slide" Target="slides/slide43.xml"/><Relationship Id="rId15" Type="http://schemas.openxmlformats.org/officeDocument/2006/relationships/slide" Target="slides/slide2.xml"/><Relationship Id="rId59" Type="http://schemas.openxmlformats.org/officeDocument/2006/relationships/slide" Target="slides/slide46.xml"/><Relationship Id="rId14" Type="http://schemas.openxmlformats.org/officeDocument/2006/relationships/slide" Target="slides/slide1.xml"/><Relationship Id="rId58" Type="http://schemas.openxmlformats.org/officeDocument/2006/relationships/slide" Target="slides/slide45.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61650" y="4660100"/>
            <a:ext cx="5293350" cy="44148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nvSpPr>
        <p:spPr>
          <a:xfrm>
            <a:off x="3732212" y="0"/>
            <a:ext cx="2897187" cy="455612"/>
          </a:xfrm>
          <a:prstGeom prst="rect">
            <a:avLst/>
          </a:prstGeom>
          <a:noFill/>
          <a:ln>
            <a:noFill/>
          </a:ln>
        </p:spPr>
        <p:txBody>
          <a:bodyPr anchorCtr="0" anchor="t"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September 98</a:t>
            </a:r>
            <a:endParaRPr/>
          </a:p>
        </p:txBody>
      </p:sp>
      <p:sp>
        <p:nvSpPr>
          <p:cNvPr id="180" name="Google Shape;180;p1:notes"/>
          <p:cNvSpPr txBox="1"/>
          <p:nvPr/>
        </p:nvSpPr>
        <p:spPr>
          <a:xfrm>
            <a:off x="3732212" y="9296400"/>
            <a:ext cx="2897187" cy="533400"/>
          </a:xfrm>
          <a:prstGeom prst="rect">
            <a:avLst/>
          </a:prstGeom>
          <a:noFill/>
          <a:ln>
            <a:noFill/>
          </a:ln>
        </p:spPr>
        <p:txBody>
          <a:bodyPr anchorCtr="0" anchor="b" bIns="44450" lIns="90475" spcFirstLastPara="1" rIns="90475" wrap="square" tIns="44450">
            <a:noAutofit/>
          </a:bodyPr>
          <a:lstStyle/>
          <a:p>
            <a:pPr indent="0" lvl="0" marL="0" marR="0" rtl="0" algn="r">
              <a:lnSpc>
                <a:spcPct val="100000"/>
              </a:lnSpc>
              <a:spcBef>
                <a:spcPts val="0"/>
              </a:spcBef>
              <a:spcAft>
                <a:spcPts val="0"/>
              </a:spcAft>
              <a:buClr>
                <a:srgbClr val="000000"/>
              </a:buClr>
              <a:buSzPts val="1200"/>
              <a:buFont typeface="Times New Roman"/>
              <a:buNone/>
            </a:pPr>
            <a:r>
              <a:rPr b="1" i="0" lang="en-US" sz="1200" u="none" cap="none" strike="noStrike">
                <a:solidFill>
                  <a:srgbClr val="000000"/>
                </a:solidFill>
                <a:latin typeface="Times New Roman"/>
                <a:ea typeface="Times New Roman"/>
                <a:cs typeface="Times New Roman"/>
                <a:sym typeface="Times New Roman"/>
              </a:rPr>
              <a:t>1</a:t>
            </a:r>
            <a:endParaRPr/>
          </a:p>
        </p:txBody>
      </p:sp>
      <p:sp>
        <p:nvSpPr>
          <p:cNvPr id="181" name="Google Shape;181;p1:notes"/>
          <p:cNvSpPr txBox="1"/>
          <p:nvPr/>
        </p:nvSpPr>
        <p:spPr>
          <a:xfrm>
            <a:off x="0" y="9296400"/>
            <a:ext cx="2895600" cy="533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2" name="Google Shape;182;p1:notes"/>
          <p:cNvSpPr txBox="1"/>
          <p:nvPr/>
        </p:nvSpPr>
        <p:spPr>
          <a:xfrm>
            <a:off x="0" y="0"/>
            <a:ext cx="2895600" cy="455612"/>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Chapter Name</a:t>
            </a:r>
            <a:endParaRPr/>
          </a:p>
        </p:txBody>
      </p:sp>
      <p:sp>
        <p:nvSpPr>
          <p:cNvPr id="183" name="Google Shape;183;p1:notes"/>
          <p:cNvSpPr/>
          <p:nvPr>
            <p:ph idx="2" type="sldImg"/>
          </p:nvPr>
        </p:nvSpPr>
        <p:spPr>
          <a:xfrm>
            <a:off x="1022350" y="860425"/>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notes"/>
          <p:cNvSpPr txBox="1"/>
          <p:nvPr>
            <p:ph idx="1" type="body"/>
          </p:nvPr>
        </p:nvSpPr>
        <p:spPr>
          <a:xfrm>
            <a:off x="661987" y="4660900"/>
            <a:ext cx="5292725" cy="4413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6: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8: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3: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5: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7: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9: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1: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2: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2: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3: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5: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6: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0: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2: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3: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3: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4: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4: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5: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5: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6: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7: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7: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8: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8: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9: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9: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0: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0: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1: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1: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2: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2: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ph idx="1" type="body"/>
          </p:nvPr>
        </p:nvSpPr>
        <p:spPr>
          <a:xfrm>
            <a:off x="661650" y="4660100"/>
            <a:ext cx="5293350" cy="44148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notes"/>
          <p:cNvSpPr/>
          <p:nvPr>
            <p:ph idx="2" type="sldImg"/>
          </p:nvPr>
        </p:nvSpPr>
        <p:spPr>
          <a:xfrm>
            <a:off x="1103000" y="735800"/>
            <a:ext cx="4411350" cy="3679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54"/>
          <p:cNvSpPr txBox="1"/>
          <p:nvPr>
            <p:ph type="ctrTitle"/>
          </p:nvPr>
        </p:nvSpPr>
        <p:spPr>
          <a:xfrm>
            <a:off x="730250" y="1905000"/>
            <a:ext cx="7681913" cy="152349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 name="Google Shape;12;p54"/>
          <p:cNvSpPr txBox="1"/>
          <p:nvPr>
            <p:ph idx="1" type="subTitle"/>
          </p:nvPr>
        </p:nvSpPr>
        <p:spPr>
          <a:xfrm>
            <a:off x="730249" y="4344988"/>
            <a:ext cx="7681913"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65"/>
          <p:cNvSpPr txBox="1"/>
          <p:nvPr>
            <p:ph type="ctrTitle"/>
          </p:nvPr>
        </p:nvSpPr>
        <p:spPr>
          <a:xfrm>
            <a:off x="730251" y="1905004"/>
            <a:ext cx="7681913" cy="152349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65"/>
          <p:cNvSpPr txBox="1"/>
          <p:nvPr>
            <p:ph idx="1" type="subTitle"/>
          </p:nvPr>
        </p:nvSpPr>
        <p:spPr>
          <a:xfrm>
            <a:off x="730251" y="4344992"/>
            <a:ext cx="7681913"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 for slides with Software Code">
  <p:cSld name="Use for slides with Software Code">
    <p:spTree>
      <p:nvGrpSpPr>
        <p:cNvPr id="52" name="Shape 52"/>
        <p:cNvGrpSpPr/>
        <p:nvPr/>
      </p:nvGrpSpPr>
      <p:grpSpPr>
        <a:xfrm>
          <a:off x="0" y="0"/>
          <a:ext cx="0" cy="0"/>
          <a:chOff x="0" y="0"/>
          <a:chExt cx="0" cy="0"/>
        </a:xfrm>
      </p:grpSpPr>
      <p:sp>
        <p:nvSpPr>
          <p:cNvPr id="53" name="Google Shape;53;p6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67"/>
          <p:cNvSpPr txBox="1"/>
          <p:nvPr>
            <p:ph idx="1" type="body"/>
          </p:nvPr>
        </p:nvSpPr>
        <p:spPr>
          <a:xfrm>
            <a:off x="722313" y="1905000"/>
            <a:ext cx="8040688" cy="210826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600"/>
              </a:spcBef>
              <a:spcAft>
                <a:spcPts val="0"/>
              </a:spcAft>
              <a:buSzPts val="1400"/>
              <a:buNone/>
              <a:defRPr/>
            </a:lvl1pPr>
            <a:lvl2pPr indent="-228600" lvl="1" marL="914400" algn="l">
              <a:lnSpc>
                <a:spcPct val="90000"/>
              </a:lnSpc>
              <a:spcBef>
                <a:spcPts val="560"/>
              </a:spcBef>
              <a:spcAft>
                <a:spcPts val="0"/>
              </a:spcAft>
              <a:buSzPts val="1400"/>
              <a:buNone/>
              <a:defRPr/>
            </a:lvl2pPr>
            <a:lvl3pPr indent="-228600" lvl="2" marL="1371600" algn="l">
              <a:lnSpc>
                <a:spcPct val="90000"/>
              </a:lnSpc>
              <a:spcBef>
                <a:spcPts val="480"/>
              </a:spcBef>
              <a:spcAft>
                <a:spcPts val="0"/>
              </a:spcAft>
              <a:buSzPts val="1400"/>
              <a:buNone/>
              <a:defRPr/>
            </a:lvl3pPr>
            <a:lvl4pPr indent="-228600" lvl="3" marL="1828800" algn="l">
              <a:lnSpc>
                <a:spcPct val="90000"/>
              </a:lnSpc>
              <a:spcBef>
                <a:spcPts val="480"/>
              </a:spcBef>
              <a:spcAft>
                <a:spcPts val="0"/>
              </a:spcAft>
              <a:buSzPts val="1400"/>
              <a:buNone/>
              <a:defRPr/>
            </a:lvl4pPr>
            <a:lvl5pPr indent="-228600" lvl="4" marL="2286000" algn="l">
              <a:lnSpc>
                <a:spcPct val="90000"/>
              </a:lnSpc>
              <a:spcBef>
                <a:spcPts val="48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mo, Video etc. &quot;special&quot; slides">
  <p:cSld name="2_Demo, Video etc. &quot;special&quot; slides">
    <p:spTree>
      <p:nvGrpSpPr>
        <p:cNvPr id="58" name="Shape 58"/>
        <p:cNvGrpSpPr/>
        <p:nvPr/>
      </p:nvGrpSpPr>
      <p:grpSpPr>
        <a:xfrm>
          <a:off x="0" y="0"/>
          <a:ext cx="0" cy="0"/>
          <a:chOff x="0" y="0"/>
          <a:chExt cx="0" cy="0"/>
        </a:xfrm>
      </p:grpSpPr>
      <p:sp>
        <p:nvSpPr>
          <p:cNvPr id="59" name="Google Shape;59;p69"/>
          <p:cNvSpPr txBox="1"/>
          <p:nvPr>
            <p:ph type="ctrTitle"/>
          </p:nvPr>
        </p:nvSpPr>
        <p:spPr>
          <a:xfrm>
            <a:off x="1369219" y="649805"/>
            <a:ext cx="7043208" cy="15234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69"/>
          <p:cNvSpPr txBox="1"/>
          <p:nvPr>
            <p:ph idx="1" type="subTitle"/>
          </p:nvPr>
        </p:nvSpPr>
        <p:spPr>
          <a:xfrm>
            <a:off x="1368955" y="4344992"/>
            <a:ext cx="7043208"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61" name="Google Shape;61;p69"/>
          <p:cNvSpPr txBox="1"/>
          <p:nvPr>
            <p:ph idx="2" type="body"/>
          </p:nvPr>
        </p:nvSpPr>
        <p:spPr>
          <a:xfrm>
            <a:off x="722049" y="2355850"/>
            <a:ext cx="7690114" cy="138499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lt1"/>
              </a:buClr>
              <a:buSzPts val="1800"/>
              <a:buChar char="•"/>
              <a:defRPr/>
            </a:lvl2pPr>
            <a:lvl3pPr indent="-342900" lvl="2" marL="1371600" algn="l">
              <a:lnSpc>
                <a:spcPct val="90000"/>
              </a:lnSpc>
              <a:spcBef>
                <a:spcPts val="360"/>
              </a:spcBef>
              <a:spcAft>
                <a:spcPts val="0"/>
              </a:spcAft>
              <a:buClr>
                <a:schemeClr val="lt1"/>
              </a:buClr>
              <a:buSzPts val="1800"/>
              <a:buChar char="•"/>
              <a:defRPr/>
            </a:lvl3pPr>
            <a:lvl4pPr indent="-342900" lvl="3" marL="1828800" algn="l">
              <a:lnSpc>
                <a:spcPct val="90000"/>
              </a:lnSpc>
              <a:spcBef>
                <a:spcPts val="360"/>
              </a:spcBef>
              <a:spcAft>
                <a:spcPts val="0"/>
              </a:spcAft>
              <a:buClr>
                <a:schemeClr val="lt1"/>
              </a:buClr>
              <a:buSzPts val="1800"/>
              <a:buChar char="•"/>
              <a:defRPr/>
            </a:lvl4pPr>
            <a:lvl5pPr indent="-342900" lvl="4" marL="2286000" algn="l">
              <a:lnSpc>
                <a:spcPct val="90000"/>
              </a:lnSpc>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 Prints in GRAYSCALE" type="blank">
  <p:cSld name="BLANK">
    <p:spTree>
      <p:nvGrpSpPr>
        <p:cNvPr id="62" name="Shape 62"/>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3" name="Shape 63"/>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7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73"/>
          <p:cNvSpPr txBox="1"/>
          <p:nvPr>
            <p:ph idx="1" type="body"/>
          </p:nvPr>
        </p:nvSpPr>
        <p:spPr>
          <a:xfrm>
            <a:off x="381001" y="1757805"/>
            <a:ext cx="4114800" cy="34624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lt1"/>
              </a:buClr>
              <a:buSzPts val="2500"/>
              <a:buFont typeface="Calibri"/>
              <a:buNone/>
              <a:defRPr b="1" sz="2500"/>
            </a:lvl1pPr>
            <a:lvl2pPr indent="-228600" lvl="1" marL="914400" algn="l">
              <a:lnSpc>
                <a:spcPct val="90000"/>
              </a:lnSpc>
              <a:spcBef>
                <a:spcPts val="400"/>
              </a:spcBef>
              <a:spcAft>
                <a:spcPts val="0"/>
              </a:spcAft>
              <a:buClr>
                <a:schemeClr val="lt1"/>
              </a:buClr>
              <a:buSzPts val="2000"/>
              <a:buFont typeface="Calibri"/>
              <a:buNone/>
              <a:defRPr b="1" sz="2000"/>
            </a:lvl2pPr>
            <a:lvl3pPr indent="-228600" lvl="2" marL="1371600" algn="l">
              <a:lnSpc>
                <a:spcPct val="90000"/>
              </a:lnSpc>
              <a:spcBef>
                <a:spcPts val="360"/>
              </a:spcBef>
              <a:spcAft>
                <a:spcPts val="0"/>
              </a:spcAft>
              <a:buClr>
                <a:schemeClr val="lt1"/>
              </a:buClr>
              <a:buSzPts val="1800"/>
              <a:buFont typeface="Calibri"/>
              <a:buNone/>
              <a:defRPr b="1" sz="1800"/>
            </a:lvl3pPr>
            <a:lvl4pPr indent="-228600" lvl="3" marL="1828800" algn="l">
              <a:lnSpc>
                <a:spcPct val="90000"/>
              </a:lnSpc>
              <a:spcBef>
                <a:spcPts val="320"/>
              </a:spcBef>
              <a:spcAft>
                <a:spcPts val="0"/>
              </a:spcAft>
              <a:buClr>
                <a:schemeClr val="lt1"/>
              </a:buClr>
              <a:buSzPts val="1600"/>
              <a:buFont typeface="Calibri"/>
              <a:buNone/>
              <a:defRPr b="1" sz="1600"/>
            </a:lvl4pPr>
            <a:lvl5pPr indent="-228600" lvl="4" marL="2286000" algn="l">
              <a:lnSpc>
                <a:spcPct val="90000"/>
              </a:lnSpc>
              <a:spcBef>
                <a:spcPts val="320"/>
              </a:spcBef>
              <a:spcAft>
                <a:spcPts val="0"/>
              </a:spcAft>
              <a:buClr>
                <a:schemeClr val="lt1"/>
              </a:buClr>
              <a:buSzPts val="1600"/>
              <a:buFont typeface="Calibri"/>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69" name="Google Shape;69;p73"/>
          <p:cNvSpPr txBox="1"/>
          <p:nvPr>
            <p:ph idx="2" type="body"/>
          </p:nvPr>
        </p:nvSpPr>
        <p:spPr>
          <a:xfrm>
            <a:off x="381000" y="2174875"/>
            <a:ext cx="4114800"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lt1"/>
              </a:buClr>
              <a:buSzPts val="2300"/>
              <a:buFont typeface="Calibri"/>
              <a:buChar char="•"/>
              <a:defRPr sz="2300"/>
            </a:lvl1pPr>
            <a:lvl2pPr indent="-355600" lvl="1" marL="914400" algn="l">
              <a:lnSpc>
                <a:spcPct val="90000"/>
              </a:lnSpc>
              <a:spcBef>
                <a:spcPts val="400"/>
              </a:spcBef>
              <a:spcAft>
                <a:spcPts val="0"/>
              </a:spcAft>
              <a:buClr>
                <a:schemeClr val="lt1"/>
              </a:buClr>
              <a:buSzPts val="2000"/>
              <a:buFont typeface="Calibri"/>
              <a:buChar char="•"/>
              <a:defRPr sz="2000"/>
            </a:lvl2pPr>
            <a:lvl3pPr indent="-342900" lvl="2" marL="1371600" algn="l">
              <a:lnSpc>
                <a:spcPct val="90000"/>
              </a:lnSpc>
              <a:spcBef>
                <a:spcPts val="360"/>
              </a:spcBef>
              <a:spcAft>
                <a:spcPts val="0"/>
              </a:spcAft>
              <a:buClr>
                <a:schemeClr val="lt1"/>
              </a:buClr>
              <a:buSzPts val="1800"/>
              <a:buFont typeface="Calibri"/>
              <a:buChar char="•"/>
              <a:defRPr sz="1800"/>
            </a:lvl3pPr>
            <a:lvl4pPr indent="-336550" lvl="3" marL="1828800" algn="l">
              <a:lnSpc>
                <a:spcPct val="90000"/>
              </a:lnSpc>
              <a:spcBef>
                <a:spcPts val="340"/>
              </a:spcBef>
              <a:spcAft>
                <a:spcPts val="0"/>
              </a:spcAft>
              <a:buClr>
                <a:schemeClr val="lt1"/>
              </a:buClr>
              <a:buSzPts val="1700"/>
              <a:buFont typeface="Calibri"/>
              <a:buChar char="•"/>
              <a:defRPr sz="1700"/>
            </a:lvl4pPr>
            <a:lvl5pPr indent="-336550" lvl="4" marL="2286000" algn="l">
              <a:lnSpc>
                <a:spcPct val="90000"/>
              </a:lnSpc>
              <a:spcBef>
                <a:spcPts val="340"/>
              </a:spcBef>
              <a:spcAft>
                <a:spcPts val="0"/>
              </a:spcAft>
              <a:buClr>
                <a:schemeClr val="lt1"/>
              </a:buClr>
              <a:buSzPts val="1700"/>
              <a:buFont typeface="Calibri"/>
              <a:buChar char="•"/>
              <a:defRPr sz="17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70" name="Google Shape;70;p73"/>
          <p:cNvSpPr txBox="1"/>
          <p:nvPr>
            <p:ph idx="3" type="body"/>
          </p:nvPr>
        </p:nvSpPr>
        <p:spPr>
          <a:xfrm>
            <a:off x="4645983" y="1757805"/>
            <a:ext cx="4117019" cy="34624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lt1"/>
              </a:buClr>
              <a:buSzPts val="2500"/>
              <a:buFont typeface="Calibri"/>
              <a:buNone/>
              <a:defRPr b="1" sz="2500"/>
            </a:lvl1pPr>
            <a:lvl2pPr indent="-228600" lvl="1" marL="914400" algn="l">
              <a:lnSpc>
                <a:spcPct val="90000"/>
              </a:lnSpc>
              <a:spcBef>
                <a:spcPts val="400"/>
              </a:spcBef>
              <a:spcAft>
                <a:spcPts val="0"/>
              </a:spcAft>
              <a:buClr>
                <a:schemeClr val="lt1"/>
              </a:buClr>
              <a:buSzPts val="2000"/>
              <a:buFont typeface="Calibri"/>
              <a:buNone/>
              <a:defRPr b="1" sz="2000"/>
            </a:lvl2pPr>
            <a:lvl3pPr indent="-228600" lvl="2" marL="1371600" algn="l">
              <a:lnSpc>
                <a:spcPct val="90000"/>
              </a:lnSpc>
              <a:spcBef>
                <a:spcPts val="360"/>
              </a:spcBef>
              <a:spcAft>
                <a:spcPts val="0"/>
              </a:spcAft>
              <a:buClr>
                <a:schemeClr val="lt1"/>
              </a:buClr>
              <a:buSzPts val="1800"/>
              <a:buFont typeface="Calibri"/>
              <a:buNone/>
              <a:defRPr b="1" sz="1800"/>
            </a:lvl3pPr>
            <a:lvl4pPr indent="-228600" lvl="3" marL="1828800" algn="l">
              <a:lnSpc>
                <a:spcPct val="90000"/>
              </a:lnSpc>
              <a:spcBef>
                <a:spcPts val="320"/>
              </a:spcBef>
              <a:spcAft>
                <a:spcPts val="0"/>
              </a:spcAft>
              <a:buClr>
                <a:schemeClr val="lt1"/>
              </a:buClr>
              <a:buSzPts val="1600"/>
              <a:buFont typeface="Calibri"/>
              <a:buNone/>
              <a:defRPr b="1" sz="1600"/>
            </a:lvl4pPr>
            <a:lvl5pPr indent="-228600" lvl="4" marL="2286000" algn="l">
              <a:lnSpc>
                <a:spcPct val="90000"/>
              </a:lnSpc>
              <a:spcBef>
                <a:spcPts val="320"/>
              </a:spcBef>
              <a:spcAft>
                <a:spcPts val="0"/>
              </a:spcAft>
              <a:buClr>
                <a:schemeClr val="lt1"/>
              </a:buClr>
              <a:buSzPts val="1600"/>
              <a:buFont typeface="Calibri"/>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71" name="Google Shape;71;p73"/>
          <p:cNvSpPr txBox="1"/>
          <p:nvPr>
            <p:ph idx="4" type="body"/>
          </p:nvPr>
        </p:nvSpPr>
        <p:spPr>
          <a:xfrm>
            <a:off x="4645026" y="2174875"/>
            <a:ext cx="4117974"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lt1"/>
              </a:buClr>
              <a:buSzPts val="2300"/>
              <a:buFont typeface="Calibri"/>
              <a:buChar char="•"/>
              <a:defRPr sz="2300"/>
            </a:lvl1pPr>
            <a:lvl2pPr indent="-355600" lvl="1" marL="914400" algn="l">
              <a:lnSpc>
                <a:spcPct val="90000"/>
              </a:lnSpc>
              <a:spcBef>
                <a:spcPts val="400"/>
              </a:spcBef>
              <a:spcAft>
                <a:spcPts val="0"/>
              </a:spcAft>
              <a:buClr>
                <a:schemeClr val="lt1"/>
              </a:buClr>
              <a:buSzPts val="2000"/>
              <a:buFont typeface="Calibri"/>
              <a:buChar char="•"/>
              <a:defRPr sz="2000"/>
            </a:lvl2pPr>
            <a:lvl3pPr indent="-342900" lvl="2" marL="1371600" algn="l">
              <a:lnSpc>
                <a:spcPct val="90000"/>
              </a:lnSpc>
              <a:spcBef>
                <a:spcPts val="360"/>
              </a:spcBef>
              <a:spcAft>
                <a:spcPts val="0"/>
              </a:spcAft>
              <a:buClr>
                <a:schemeClr val="lt1"/>
              </a:buClr>
              <a:buSzPts val="1800"/>
              <a:buFont typeface="Calibri"/>
              <a:buChar char="•"/>
              <a:defRPr sz="1800"/>
            </a:lvl3pPr>
            <a:lvl4pPr indent="-336550" lvl="3" marL="1828800" algn="l">
              <a:lnSpc>
                <a:spcPct val="90000"/>
              </a:lnSpc>
              <a:spcBef>
                <a:spcPts val="340"/>
              </a:spcBef>
              <a:spcAft>
                <a:spcPts val="0"/>
              </a:spcAft>
              <a:buClr>
                <a:schemeClr val="lt1"/>
              </a:buClr>
              <a:buSzPts val="1700"/>
              <a:buFont typeface="Calibri"/>
              <a:buChar char="•"/>
              <a:defRPr sz="1700"/>
            </a:lvl4pPr>
            <a:lvl5pPr indent="-336550" lvl="4" marL="2286000" algn="l">
              <a:lnSpc>
                <a:spcPct val="90000"/>
              </a:lnSpc>
              <a:spcBef>
                <a:spcPts val="340"/>
              </a:spcBef>
              <a:spcAft>
                <a:spcPts val="0"/>
              </a:spcAft>
              <a:buClr>
                <a:schemeClr val="lt1"/>
              </a:buClr>
              <a:buSzPts val="1700"/>
              <a:buFont typeface="Calibri"/>
              <a:buChar char="•"/>
              <a:defRPr sz="17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7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74"/>
          <p:cNvSpPr txBox="1"/>
          <p:nvPr>
            <p:ph idx="1" type="body"/>
          </p:nvPr>
        </p:nvSpPr>
        <p:spPr>
          <a:xfrm>
            <a:off x="381001"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lt1"/>
              </a:buClr>
              <a:buSzPts val="2800"/>
              <a:buFont typeface="Calibri"/>
              <a:buChar char="•"/>
              <a:defRPr sz="2800"/>
            </a:lvl1pPr>
            <a:lvl2pPr indent="-381000" lvl="1" marL="914400" algn="l">
              <a:lnSpc>
                <a:spcPct val="90000"/>
              </a:lnSpc>
              <a:spcBef>
                <a:spcPts val="480"/>
              </a:spcBef>
              <a:spcAft>
                <a:spcPts val="0"/>
              </a:spcAft>
              <a:buClr>
                <a:schemeClr val="lt1"/>
              </a:buClr>
              <a:buSzPts val="2400"/>
              <a:buFont typeface="Calibri"/>
              <a:buChar char="•"/>
              <a:defRPr sz="2400"/>
            </a:lvl2pPr>
            <a:lvl3pPr indent="-355600" lvl="2" marL="1371600" algn="l">
              <a:lnSpc>
                <a:spcPct val="90000"/>
              </a:lnSpc>
              <a:spcBef>
                <a:spcPts val="400"/>
              </a:spcBef>
              <a:spcAft>
                <a:spcPts val="0"/>
              </a:spcAft>
              <a:buClr>
                <a:schemeClr val="lt1"/>
              </a:buClr>
              <a:buSzPts val="2000"/>
              <a:buFont typeface="Calibri"/>
              <a:buChar char="•"/>
              <a:defRPr sz="2000"/>
            </a:lvl3pPr>
            <a:lvl4pPr indent="-342900" lvl="3" marL="1828800" algn="l">
              <a:lnSpc>
                <a:spcPct val="90000"/>
              </a:lnSpc>
              <a:spcBef>
                <a:spcPts val="360"/>
              </a:spcBef>
              <a:spcAft>
                <a:spcPts val="0"/>
              </a:spcAft>
              <a:buClr>
                <a:schemeClr val="lt1"/>
              </a:buClr>
              <a:buSzPts val="1800"/>
              <a:buFont typeface="Calibri"/>
              <a:buChar char="•"/>
              <a:defRPr sz="1800"/>
            </a:lvl4pPr>
            <a:lvl5pPr indent="-342900" lvl="4" marL="2286000" algn="l">
              <a:lnSpc>
                <a:spcPct val="90000"/>
              </a:lnSpc>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75" name="Google Shape;75;p74"/>
          <p:cNvSpPr txBox="1"/>
          <p:nvPr>
            <p:ph idx="2" type="body"/>
          </p:nvPr>
        </p:nvSpPr>
        <p:spPr>
          <a:xfrm>
            <a:off x="46482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lt1"/>
              </a:buClr>
              <a:buSzPts val="2800"/>
              <a:buFont typeface="Calibri"/>
              <a:buChar char="•"/>
              <a:defRPr sz="2800"/>
            </a:lvl1pPr>
            <a:lvl2pPr indent="-381000" lvl="1" marL="914400" algn="l">
              <a:lnSpc>
                <a:spcPct val="90000"/>
              </a:lnSpc>
              <a:spcBef>
                <a:spcPts val="480"/>
              </a:spcBef>
              <a:spcAft>
                <a:spcPts val="0"/>
              </a:spcAft>
              <a:buClr>
                <a:schemeClr val="lt1"/>
              </a:buClr>
              <a:buSzPts val="2400"/>
              <a:buFont typeface="Calibri"/>
              <a:buChar char="•"/>
              <a:defRPr sz="2400"/>
            </a:lvl2pPr>
            <a:lvl3pPr indent="-355600" lvl="2" marL="1371600" algn="l">
              <a:lnSpc>
                <a:spcPct val="90000"/>
              </a:lnSpc>
              <a:spcBef>
                <a:spcPts val="400"/>
              </a:spcBef>
              <a:spcAft>
                <a:spcPts val="0"/>
              </a:spcAft>
              <a:buClr>
                <a:schemeClr val="lt1"/>
              </a:buClr>
              <a:buSzPts val="2000"/>
              <a:buFont typeface="Calibri"/>
              <a:buChar char="•"/>
              <a:defRPr sz="2000"/>
            </a:lvl3pPr>
            <a:lvl4pPr indent="-342900" lvl="3" marL="1828800" algn="l">
              <a:lnSpc>
                <a:spcPct val="90000"/>
              </a:lnSpc>
              <a:spcBef>
                <a:spcPts val="360"/>
              </a:spcBef>
              <a:spcAft>
                <a:spcPts val="0"/>
              </a:spcAft>
              <a:buClr>
                <a:schemeClr val="lt1"/>
              </a:buClr>
              <a:buSzPts val="1800"/>
              <a:buFont typeface="Calibri"/>
              <a:buChar char="•"/>
              <a:defRPr sz="1800"/>
            </a:lvl4pPr>
            <a:lvl5pPr indent="-342900" lvl="4" marL="2286000" algn="l">
              <a:lnSpc>
                <a:spcPct val="90000"/>
              </a:lnSpc>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7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75"/>
          <p:cNvSpPr txBox="1"/>
          <p:nvPr>
            <p:ph idx="1" type="body"/>
          </p:nvPr>
        </p:nvSpPr>
        <p:spPr>
          <a:xfrm>
            <a:off x="381000" y="1412875"/>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lt1"/>
              </a:buClr>
              <a:buSzPts val="3200"/>
              <a:buFont typeface="Calibri"/>
              <a:buChar char="•"/>
              <a:defRPr/>
            </a:lvl1pPr>
            <a:lvl2pPr indent="-406400" lvl="1" marL="914400" algn="l">
              <a:lnSpc>
                <a:spcPct val="90000"/>
              </a:lnSpc>
              <a:spcBef>
                <a:spcPts val="560"/>
              </a:spcBef>
              <a:spcAft>
                <a:spcPts val="0"/>
              </a:spcAft>
              <a:buClr>
                <a:schemeClr val="lt1"/>
              </a:buClr>
              <a:buSzPts val="2800"/>
              <a:buFont typeface="Calibri"/>
              <a:buChar char="•"/>
              <a:defRPr/>
            </a:lvl2pPr>
            <a:lvl3pPr indent="-381000" lvl="2" marL="1371600" algn="l">
              <a:lnSpc>
                <a:spcPct val="90000"/>
              </a:lnSpc>
              <a:spcBef>
                <a:spcPts val="480"/>
              </a:spcBef>
              <a:spcAft>
                <a:spcPts val="0"/>
              </a:spcAft>
              <a:buClr>
                <a:schemeClr val="lt1"/>
              </a:buClr>
              <a:buSzPts val="2400"/>
              <a:buFont typeface="Calibri"/>
              <a:buChar char="•"/>
              <a:defRPr/>
            </a:lvl3pPr>
            <a:lvl4pPr indent="-381000" lvl="3" marL="1828800" algn="l">
              <a:lnSpc>
                <a:spcPct val="90000"/>
              </a:lnSpc>
              <a:spcBef>
                <a:spcPts val="480"/>
              </a:spcBef>
              <a:spcAft>
                <a:spcPts val="0"/>
              </a:spcAft>
              <a:buClr>
                <a:schemeClr val="lt1"/>
              </a:buClr>
              <a:buSzPts val="2400"/>
              <a:buFont typeface="Calibri"/>
              <a:buChar char="•"/>
              <a:defRPr/>
            </a:lvl4pPr>
            <a:lvl5pPr indent="-381000" lvl="4" marL="2286000" algn="l">
              <a:lnSpc>
                <a:spcPct val="90000"/>
              </a:lnSpc>
              <a:spcBef>
                <a:spcPts val="480"/>
              </a:spcBef>
              <a:spcAft>
                <a:spcPts val="0"/>
              </a:spcAft>
              <a:buClr>
                <a:schemeClr val="lt1"/>
              </a:buClr>
              <a:buSzPts val="2400"/>
              <a:buFont typeface="Calibri"/>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9" name="Shape 79"/>
        <p:cNvGrpSpPr/>
        <p:nvPr/>
      </p:nvGrpSpPr>
      <p:grpSpPr>
        <a:xfrm>
          <a:off x="0" y="0"/>
          <a:ext cx="0" cy="0"/>
          <a:chOff x="0" y="0"/>
          <a:chExt cx="0" cy="0"/>
        </a:xfrm>
      </p:grpSpPr>
      <p:sp>
        <p:nvSpPr>
          <p:cNvPr id="80" name="Google Shape;80;p7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76"/>
          <p:cNvSpPr txBox="1"/>
          <p:nvPr>
            <p:ph idx="1" type="body"/>
          </p:nvPr>
        </p:nvSpPr>
        <p:spPr>
          <a:xfrm>
            <a:off x="381000" y="1411552"/>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lt1"/>
              </a:buClr>
              <a:buSzPts val="3200"/>
              <a:buFont typeface="Calibri"/>
              <a:buChar char="•"/>
              <a:defRPr/>
            </a:lvl1pPr>
            <a:lvl2pPr indent="-406400" lvl="1" marL="914400" algn="l">
              <a:lnSpc>
                <a:spcPct val="90000"/>
              </a:lnSpc>
              <a:spcBef>
                <a:spcPts val="560"/>
              </a:spcBef>
              <a:spcAft>
                <a:spcPts val="0"/>
              </a:spcAft>
              <a:buClr>
                <a:schemeClr val="lt1"/>
              </a:buClr>
              <a:buSzPts val="2800"/>
              <a:buFont typeface="Calibri"/>
              <a:buChar char="•"/>
              <a:defRPr/>
            </a:lvl2pPr>
            <a:lvl3pPr indent="-381000" lvl="2" marL="1371600" algn="l">
              <a:lnSpc>
                <a:spcPct val="90000"/>
              </a:lnSpc>
              <a:spcBef>
                <a:spcPts val="480"/>
              </a:spcBef>
              <a:spcAft>
                <a:spcPts val="0"/>
              </a:spcAft>
              <a:buClr>
                <a:schemeClr val="lt1"/>
              </a:buClr>
              <a:buSzPts val="2400"/>
              <a:buFont typeface="Calibri"/>
              <a:buChar char="•"/>
              <a:defRPr/>
            </a:lvl3pPr>
            <a:lvl4pPr indent="-381000" lvl="3" marL="1828800" algn="l">
              <a:lnSpc>
                <a:spcPct val="90000"/>
              </a:lnSpc>
              <a:spcBef>
                <a:spcPts val="480"/>
              </a:spcBef>
              <a:spcAft>
                <a:spcPts val="0"/>
              </a:spcAft>
              <a:buClr>
                <a:schemeClr val="lt1"/>
              </a:buClr>
              <a:buSzPts val="2400"/>
              <a:buFont typeface="Calibri"/>
              <a:buChar char="•"/>
              <a:defRPr/>
            </a:lvl4pPr>
            <a:lvl5pPr indent="-381000" lvl="4" marL="2286000" algn="l">
              <a:lnSpc>
                <a:spcPct val="90000"/>
              </a:lnSpc>
              <a:spcBef>
                <a:spcPts val="480"/>
              </a:spcBef>
              <a:spcAft>
                <a:spcPts val="0"/>
              </a:spcAft>
              <a:buClr>
                <a:schemeClr val="lt1"/>
              </a:buClr>
              <a:buSzPts val="2400"/>
              <a:buFont typeface="Calibri"/>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5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 name="Google Shape;20;p56"/>
          <p:cNvSpPr txBox="1"/>
          <p:nvPr>
            <p:ph idx="1" type="body"/>
          </p:nvPr>
        </p:nvSpPr>
        <p:spPr>
          <a:xfrm>
            <a:off x="381000" y="1412875"/>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mo, Video etc. &quot;special&quot; slides">
  <p:cSld name="1_Demo, Video etc. &quot;special&quot; slides">
    <p:spTree>
      <p:nvGrpSpPr>
        <p:cNvPr id="82" name="Shape 82"/>
        <p:cNvGrpSpPr/>
        <p:nvPr/>
      </p:nvGrpSpPr>
      <p:grpSpPr>
        <a:xfrm>
          <a:off x="0" y="0"/>
          <a:ext cx="0" cy="0"/>
          <a:chOff x="0" y="0"/>
          <a:chExt cx="0" cy="0"/>
        </a:xfrm>
      </p:grpSpPr>
      <p:sp>
        <p:nvSpPr>
          <p:cNvPr id="83" name="Google Shape;83;p77"/>
          <p:cNvSpPr txBox="1"/>
          <p:nvPr>
            <p:ph type="ctrTitle"/>
          </p:nvPr>
        </p:nvSpPr>
        <p:spPr>
          <a:xfrm>
            <a:off x="1369219" y="649805"/>
            <a:ext cx="7043208" cy="15234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77"/>
          <p:cNvSpPr txBox="1"/>
          <p:nvPr>
            <p:ph idx="1" type="subTitle"/>
          </p:nvPr>
        </p:nvSpPr>
        <p:spPr>
          <a:xfrm>
            <a:off x="1368955" y="4344992"/>
            <a:ext cx="7043208"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85" name="Google Shape;85;p77"/>
          <p:cNvSpPr txBox="1"/>
          <p:nvPr>
            <p:ph idx="2" type="body"/>
          </p:nvPr>
        </p:nvSpPr>
        <p:spPr>
          <a:xfrm>
            <a:off x="722049" y="2355850"/>
            <a:ext cx="7690114" cy="138499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lt1"/>
              </a:buClr>
              <a:buSzPts val="1800"/>
              <a:buChar char="•"/>
              <a:defRPr/>
            </a:lvl2pPr>
            <a:lvl3pPr indent="-342900" lvl="2" marL="1371600" algn="l">
              <a:lnSpc>
                <a:spcPct val="90000"/>
              </a:lnSpc>
              <a:spcBef>
                <a:spcPts val="360"/>
              </a:spcBef>
              <a:spcAft>
                <a:spcPts val="0"/>
              </a:spcAft>
              <a:buClr>
                <a:schemeClr val="lt1"/>
              </a:buClr>
              <a:buSzPts val="1800"/>
              <a:buChar char="•"/>
              <a:defRPr/>
            </a:lvl3pPr>
            <a:lvl4pPr indent="-342900" lvl="3" marL="1828800" algn="l">
              <a:lnSpc>
                <a:spcPct val="90000"/>
              </a:lnSpc>
              <a:spcBef>
                <a:spcPts val="360"/>
              </a:spcBef>
              <a:spcAft>
                <a:spcPts val="0"/>
              </a:spcAft>
              <a:buClr>
                <a:schemeClr val="lt1"/>
              </a:buClr>
              <a:buSzPts val="1800"/>
              <a:buChar char="•"/>
              <a:defRPr/>
            </a:lvl4pPr>
            <a:lvl5pPr indent="-342900" lvl="4" marL="2286000" algn="l">
              <a:lnSpc>
                <a:spcPct val="90000"/>
              </a:lnSpc>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6" name="Shape 86"/>
        <p:cNvGrpSpPr/>
        <p:nvPr/>
      </p:nvGrpSpPr>
      <p:grpSpPr>
        <a:xfrm>
          <a:off x="0" y="0"/>
          <a:ext cx="0" cy="0"/>
          <a:chOff x="0" y="0"/>
          <a:chExt cx="0" cy="0"/>
        </a:xfrm>
      </p:grpSpPr>
      <p:sp>
        <p:nvSpPr>
          <p:cNvPr id="87" name="Google Shape;87;p78"/>
          <p:cNvSpPr txBox="1"/>
          <p:nvPr>
            <p:ph type="ctrTitle"/>
          </p:nvPr>
        </p:nvSpPr>
        <p:spPr>
          <a:xfrm>
            <a:off x="730251" y="1905004"/>
            <a:ext cx="7681913" cy="152349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8" name="Google Shape;88;p78"/>
          <p:cNvSpPr txBox="1"/>
          <p:nvPr>
            <p:ph idx="1" type="subTitle"/>
          </p:nvPr>
        </p:nvSpPr>
        <p:spPr>
          <a:xfrm>
            <a:off x="730251" y="4344992"/>
            <a:ext cx="7681913"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 for slides with Software Code">
  <p:cSld name="Use for slides with Software Code">
    <p:spTree>
      <p:nvGrpSpPr>
        <p:cNvPr id="93" name="Shape 93"/>
        <p:cNvGrpSpPr/>
        <p:nvPr/>
      </p:nvGrpSpPr>
      <p:grpSpPr>
        <a:xfrm>
          <a:off x="0" y="0"/>
          <a:ext cx="0" cy="0"/>
          <a:chOff x="0" y="0"/>
          <a:chExt cx="0" cy="0"/>
        </a:xfrm>
      </p:grpSpPr>
      <p:sp>
        <p:nvSpPr>
          <p:cNvPr id="94" name="Google Shape;94;p8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5" name="Google Shape;95;p80"/>
          <p:cNvSpPr txBox="1"/>
          <p:nvPr>
            <p:ph idx="1" type="body"/>
          </p:nvPr>
        </p:nvSpPr>
        <p:spPr>
          <a:xfrm>
            <a:off x="722313" y="1905000"/>
            <a:ext cx="8040688" cy="2108269"/>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600"/>
              </a:spcBef>
              <a:spcAft>
                <a:spcPts val="0"/>
              </a:spcAft>
              <a:buSzPts val="1400"/>
              <a:buNone/>
              <a:defRPr/>
            </a:lvl1pPr>
            <a:lvl2pPr indent="-228600" lvl="1" marL="914400" algn="l">
              <a:lnSpc>
                <a:spcPct val="90000"/>
              </a:lnSpc>
              <a:spcBef>
                <a:spcPts val="560"/>
              </a:spcBef>
              <a:spcAft>
                <a:spcPts val="0"/>
              </a:spcAft>
              <a:buSzPts val="1400"/>
              <a:buNone/>
              <a:defRPr/>
            </a:lvl2pPr>
            <a:lvl3pPr indent="-228600" lvl="2" marL="1371600" algn="l">
              <a:lnSpc>
                <a:spcPct val="90000"/>
              </a:lnSpc>
              <a:spcBef>
                <a:spcPts val="480"/>
              </a:spcBef>
              <a:spcAft>
                <a:spcPts val="0"/>
              </a:spcAft>
              <a:buSzPts val="1400"/>
              <a:buNone/>
              <a:defRPr/>
            </a:lvl3pPr>
            <a:lvl4pPr indent="-228600" lvl="3" marL="1828800" algn="l">
              <a:lnSpc>
                <a:spcPct val="90000"/>
              </a:lnSpc>
              <a:spcBef>
                <a:spcPts val="480"/>
              </a:spcBef>
              <a:spcAft>
                <a:spcPts val="0"/>
              </a:spcAft>
              <a:buSzPts val="1400"/>
              <a:buNone/>
              <a:defRPr/>
            </a:lvl4pPr>
            <a:lvl5pPr indent="-228600" lvl="4" marL="2286000" algn="l">
              <a:lnSpc>
                <a:spcPct val="90000"/>
              </a:lnSpc>
              <a:spcBef>
                <a:spcPts val="48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mo, Video etc. &quot;special&quot; slides">
  <p:cSld name="2_Demo, Video etc. &quot;special&quot; slides">
    <p:spTree>
      <p:nvGrpSpPr>
        <p:cNvPr id="99" name="Shape 99"/>
        <p:cNvGrpSpPr/>
        <p:nvPr/>
      </p:nvGrpSpPr>
      <p:grpSpPr>
        <a:xfrm>
          <a:off x="0" y="0"/>
          <a:ext cx="0" cy="0"/>
          <a:chOff x="0" y="0"/>
          <a:chExt cx="0" cy="0"/>
        </a:xfrm>
      </p:grpSpPr>
      <p:sp>
        <p:nvSpPr>
          <p:cNvPr id="100" name="Google Shape;100;p82"/>
          <p:cNvSpPr txBox="1"/>
          <p:nvPr>
            <p:ph type="ctrTitle"/>
          </p:nvPr>
        </p:nvSpPr>
        <p:spPr>
          <a:xfrm>
            <a:off x="1369219" y="649805"/>
            <a:ext cx="7043208" cy="15234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1" name="Google Shape;101;p82"/>
          <p:cNvSpPr txBox="1"/>
          <p:nvPr>
            <p:ph idx="1" type="subTitle"/>
          </p:nvPr>
        </p:nvSpPr>
        <p:spPr>
          <a:xfrm>
            <a:off x="1368955" y="4344988"/>
            <a:ext cx="7043208"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102" name="Google Shape;102;p82"/>
          <p:cNvSpPr txBox="1"/>
          <p:nvPr>
            <p:ph idx="2" type="body"/>
          </p:nvPr>
        </p:nvSpPr>
        <p:spPr>
          <a:xfrm>
            <a:off x="722049" y="2355850"/>
            <a:ext cx="7690114" cy="138499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lt1"/>
              </a:buClr>
              <a:buSzPts val="1800"/>
              <a:buChar char="•"/>
              <a:defRPr/>
            </a:lvl2pPr>
            <a:lvl3pPr indent="-342900" lvl="2" marL="1371600" algn="l">
              <a:lnSpc>
                <a:spcPct val="90000"/>
              </a:lnSpc>
              <a:spcBef>
                <a:spcPts val="360"/>
              </a:spcBef>
              <a:spcAft>
                <a:spcPts val="0"/>
              </a:spcAft>
              <a:buClr>
                <a:schemeClr val="lt1"/>
              </a:buClr>
              <a:buSzPts val="1800"/>
              <a:buChar char="•"/>
              <a:defRPr/>
            </a:lvl3pPr>
            <a:lvl4pPr indent="-342900" lvl="3" marL="1828800" algn="l">
              <a:lnSpc>
                <a:spcPct val="90000"/>
              </a:lnSpc>
              <a:spcBef>
                <a:spcPts val="360"/>
              </a:spcBef>
              <a:spcAft>
                <a:spcPts val="0"/>
              </a:spcAft>
              <a:buClr>
                <a:schemeClr val="lt1"/>
              </a:buClr>
              <a:buSzPts val="1800"/>
              <a:buChar char="•"/>
              <a:defRPr/>
            </a:lvl4pPr>
            <a:lvl5pPr indent="-342900" lvl="4" marL="2286000" algn="l">
              <a:lnSpc>
                <a:spcPct val="90000"/>
              </a:lnSpc>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 Prints in GRAYSCALE" type="blank">
  <p:cSld name="BLANK">
    <p:spTree>
      <p:nvGrpSpPr>
        <p:cNvPr id="103" name="Shape 103"/>
        <p:cNvGrpSpPr/>
        <p:nvPr/>
      </p:nvGrpSpPr>
      <p:grpSpPr>
        <a:xfrm>
          <a:off x="0" y="0"/>
          <a:ext cx="0" cy="0"/>
          <a:chOff x="0" y="0"/>
          <a:chExt cx="0" cy="0"/>
        </a:xfrm>
      </p:grpSpPr>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4" name="Shape 104"/>
        <p:cNvGrpSpPr/>
        <p:nvPr/>
      </p:nvGrpSpPr>
      <p:grpSpPr>
        <a:xfrm>
          <a:off x="0" y="0"/>
          <a:ext cx="0" cy="0"/>
          <a:chOff x="0" y="0"/>
          <a:chExt cx="0" cy="0"/>
        </a:xfrm>
      </p:grpSpPr>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8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8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9" name="Google Shape;109;p86"/>
          <p:cNvSpPr txBox="1"/>
          <p:nvPr>
            <p:ph idx="1" type="body"/>
          </p:nvPr>
        </p:nvSpPr>
        <p:spPr>
          <a:xfrm>
            <a:off x="381000" y="1411553"/>
            <a:ext cx="4114800" cy="692498"/>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lt1"/>
              </a:buClr>
              <a:buSzPts val="2500"/>
              <a:buFont typeface="Calibri"/>
              <a:buNone/>
              <a:defRPr b="1" sz="2500"/>
            </a:lvl1pPr>
            <a:lvl2pPr indent="-228600" lvl="1" marL="914400" algn="l">
              <a:lnSpc>
                <a:spcPct val="90000"/>
              </a:lnSpc>
              <a:spcBef>
                <a:spcPts val="400"/>
              </a:spcBef>
              <a:spcAft>
                <a:spcPts val="0"/>
              </a:spcAft>
              <a:buClr>
                <a:schemeClr val="lt1"/>
              </a:buClr>
              <a:buSzPts val="2000"/>
              <a:buFont typeface="Calibri"/>
              <a:buNone/>
              <a:defRPr b="1" sz="2000"/>
            </a:lvl2pPr>
            <a:lvl3pPr indent="-228600" lvl="2" marL="1371600" algn="l">
              <a:lnSpc>
                <a:spcPct val="90000"/>
              </a:lnSpc>
              <a:spcBef>
                <a:spcPts val="360"/>
              </a:spcBef>
              <a:spcAft>
                <a:spcPts val="0"/>
              </a:spcAft>
              <a:buClr>
                <a:schemeClr val="lt1"/>
              </a:buClr>
              <a:buSzPts val="1800"/>
              <a:buFont typeface="Calibri"/>
              <a:buNone/>
              <a:defRPr b="1" sz="1800"/>
            </a:lvl3pPr>
            <a:lvl4pPr indent="-228600" lvl="3" marL="1828800" algn="l">
              <a:lnSpc>
                <a:spcPct val="90000"/>
              </a:lnSpc>
              <a:spcBef>
                <a:spcPts val="320"/>
              </a:spcBef>
              <a:spcAft>
                <a:spcPts val="0"/>
              </a:spcAft>
              <a:buClr>
                <a:schemeClr val="lt1"/>
              </a:buClr>
              <a:buSzPts val="1600"/>
              <a:buFont typeface="Calibri"/>
              <a:buNone/>
              <a:defRPr b="1" sz="1600"/>
            </a:lvl4pPr>
            <a:lvl5pPr indent="-228600" lvl="4" marL="2286000" algn="l">
              <a:lnSpc>
                <a:spcPct val="90000"/>
              </a:lnSpc>
              <a:spcBef>
                <a:spcPts val="320"/>
              </a:spcBef>
              <a:spcAft>
                <a:spcPts val="0"/>
              </a:spcAft>
              <a:buClr>
                <a:schemeClr val="lt1"/>
              </a:buClr>
              <a:buSzPts val="1600"/>
              <a:buFont typeface="Calibri"/>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110" name="Google Shape;110;p86"/>
          <p:cNvSpPr txBox="1"/>
          <p:nvPr>
            <p:ph idx="2" type="body"/>
          </p:nvPr>
        </p:nvSpPr>
        <p:spPr>
          <a:xfrm>
            <a:off x="380999" y="2174875"/>
            <a:ext cx="4114800"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lt1"/>
              </a:buClr>
              <a:buSzPts val="2300"/>
              <a:buFont typeface="Calibri"/>
              <a:buChar char="•"/>
              <a:defRPr sz="2300"/>
            </a:lvl1pPr>
            <a:lvl2pPr indent="-355600" lvl="1" marL="914400" algn="l">
              <a:lnSpc>
                <a:spcPct val="90000"/>
              </a:lnSpc>
              <a:spcBef>
                <a:spcPts val="400"/>
              </a:spcBef>
              <a:spcAft>
                <a:spcPts val="0"/>
              </a:spcAft>
              <a:buClr>
                <a:schemeClr val="lt1"/>
              </a:buClr>
              <a:buSzPts val="2000"/>
              <a:buFont typeface="Calibri"/>
              <a:buChar char="•"/>
              <a:defRPr sz="2000"/>
            </a:lvl2pPr>
            <a:lvl3pPr indent="-342900" lvl="2" marL="1371600" algn="l">
              <a:lnSpc>
                <a:spcPct val="90000"/>
              </a:lnSpc>
              <a:spcBef>
                <a:spcPts val="360"/>
              </a:spcBef>
              <a:spcAft>
                <a:spcPts val="0"/>
              </a:spcAft>
              <a:buClr>
                <a:schemeClr val="lt1"/>
              </a:buClr>
              <a:buSzPts val="1800"/>
              <a:buFont typeface="Calibri"/>
              <a:buChar char="•"/>
              <a:defRPr sz="1800"/>
            </a:lvl3pPr>
            <a:lvl4pPr indent="-336550" lvl="3" marL="1828800" algn="l">
              <a:lnSpc>
                <a:spcPct val="90000"/>
              </a:lnSpc>
              <a:spcBef>
                <a:spcPts val="340"/>
              </a:spcBef>
              <a:spcAft>
                <a:spcPts val="0"/>
              </a:spcAft>
              <a:buClr>
                <a:schemeClr val="lt1"/>
              </a:buClr>
              <a:buSzPts val="1700"/>
              <a:buFont typeface="Calibri"/>
              <a:buChar char="•"/>
              <a:defRPr sz="1700"/>
            </a:lvl4pPr>
            <a:lvl5pPr indent="-336550" lvl="4" marL="2286000" algn="l">
              <a:lnSpc>
                <a:spcPct val="90000"/>
              </a:lnSpc>
              <a:spcBef>
                <a:spcPts val="340"/>
              </a:spcBef>
              <a:spcAft>
                <a:spcPts val="0"/>
              </a:spcAft>
              <a:buClr>
                <a:schemeClr val="lt1"/>
              </a:buClr>
              <a:buSzPts val="1700"/>
              <a:buFont typeface="Calibri"/>
              <a:buChar char="•"/>
              <a:defRPr sz="17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111" name="Google Shape;111;p86"/>
          <p:cNvSpPr txBox="1"/>
          <p:nvPr>
            <p:ph idx="3" type="body"/>
          </p:nvPr>
        </p:nvSpPr>
        <p:spPr>
          <a:xfrm>
            <a:off x="4645981" y="1411553"/>
            <a:ext cx="4117019" cy="692498"/>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lt1"/>
              </a:buClr>
              <a:buSzPts val="2500"/>
              <a:buFont typeface="Calibri"/>
              <a:buNone/>
              <a:defRPr b="1" sz="2500"/>
            </a:lvl1pPr>
            <a:lvl2pPr indent="-228600" lvl="1" marL="914400" algn="l">
              <a:lnSpc>
                <a:spcPct val="90000"/>
              </a:lnSpc>
              <a:spcBef>
                <a:spcPts val="400"/>
              </a:spcBef>
              <a:spcAft>
                <a:spcPts val="0"/>
              </a:spcAft>
              <a:buClr>
                <a:schemeClr val="lt1"/>
              </a:buClr>
              <a:buSzPts val="2000"/>
              <a:buFont typeface="Calibri"/>
              <a:buNone/>
              <a:defRPr b="1" sz="2000"/>
            </a:lvl2pPr>
            <a:lvl3pPr indent="-228600" lvl="2" marL="1371600" algn="l">
              <a:lnSpc>
                <a:spcPct val="90000"/>
              </a:lnSpc>
              <a:spcBef>
                <a:spcPts val="360"/>
              </a:spcBef>
              <a:spcAft>
                <a:spcPts val="0"/>
              </a:spcAft>
              <a:buClr>
                <a:schemeClr val="lt1"/>
              </a:buClr>
              <a:buSzPts val="1800"/>
              <a:buFont typeface="Calibri"/>
              <a:buNone/>
              <a:defRPr b="1" sz="1800"/>
            </a:lvl3pPr>
            <a:lvl4pPr indent="-228600" lvl="3" marL="1828800" algn="l">
              <a:lnSpc>
                <a:spcPct val="90000"/>
              </a:lnSpc>
              <a:spcBef>
                <a:spcPts val="320"/>
              </a:spcBef>
              <a:spcAft>
                <a:spcPts val="0"/>
              </a:spcAft>
              <a:buClr>
                <a:schemeClr val="lt1"/>
              </a:buClr>
              <a:buSzPts val="1600"/>
              <a:buFont typeface="Calibri"/>
              <a:buNone/>
              <a:defRPr b="1" sz="1600"/>
            </a:lvl4pPr>
            <a:lvl5pPr indent="-228600" lvl="4" marL="2286000" algn="l">
              <a:lnSpc>
                <a:spcPct val="90000"/>
              </a:lnSpc>
              <a:spcBef>
                <a:spcPts val="320"/>
              </a:spcBef>
              <a:spcAft>
                <a:spcPts val="0"/>
              </a:spcAft>
              <a:buClr>
                <a:schemeClr val="lt1"/>
              </a:buClr>
              <a:buSzPts val="1600"/>
              <a:buFont typeface="Calibri"/>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112" name="Google Shape;112;p86"/>
          <p:cNvSpPr txBox="1"/>
          <p:nvPr>
            <p:ph idx="4" type="body"/>
          </p:nvPr>
        </p:nvSpPr>
        <p:spPr>
          <a:xfrm>
            <a:off x="4645026" y="2174875"/>
            <a:ext cx="4117974"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lt1"/>
              </a:buClr>
              <a:buSzPts val="2300"/>
              <a:buFont typeface="Calibri"/>
              <a:buChar char="•"/>
              <a:defRPr sz="2300"/>
            </a:lvl1pPr>
            <a:lvl2pPr indent="-355600" lvl="1" marL="914400" algn="l">
              <a:lnSpc>
                <a:spcPct val="90000"/>
              </a:lnSpc>
              <a:spcBef>
                <a:spcPts val="400"/>
              </a:spcBef>
              <a:spcAft>
                <a:spcPts val="0"/>
              </a:spcAft>
              <a:buClr>
                <a:schemeClr val="lt1"/>
              </a:buClr>
              <a:buSzPts val="2000"/>
              <a:buFont typeface="Calibri"/>
              <a:buChar char="•"/>
              <a:defRPr sz="2000"/>
            </a:lvl2pPr>
            <a:lvl3pPr indent="-342900" lvl="2" marL="1371600" algn="l">
              <a:lnSpc>
                <a:spcPct val="90000"/>
              </a:lnSpc>
              <a:spcBef>
                <a:spcPts val="360"/>
              </a:spcBef>
              <a:spcAft>
                <a:spcPts val="0"/>
              </a:spcAft>
              <a:buClr>
                <a:schemeClr val="lt1"/>
              </a:buClr>
              <a:buSzPts val="1800"/>
              <a:buFont typeface="Calibri"/>
              <a:buChar char="•"/>
              <a:defRPr sz="1800"/>
            </a:lvl3pPr>
            <a:lvl4pPr indent="-336550" lvl="3" marL="1828800" algn="l">
              <a:lnSpc>
                <a:spcPct val="90000"/>
              </a:lnSpc>
              <a:spcBef>
                <a:spcPts val="340"/>
              </a:spcBef>
              <a:spcAft>
                <a:spcPts val="0"/>
              </a:spcAft>
              <a:buClr>
                <a:schemeClr val="lt1"/>
              </a:buClr>
              <a:buSzPts val="1700"/>
              <a:buFont typeface="Calibri"/>
              <a:buChar char="•"/>
              <a:defRPr sz="1700"/>
            </a:lvl4pPr>
            <a:lvl5pPr indent="-336550" lvl="4" marL="2286000" algn="l">
              <a:lnSpc>
                <a:spcPct val="90000"/>
              </a:lnSpc>
              <a:spcBef>
                <a:spcPts val="340"/>
              </a:spcBef>
              <a:spcAft>
                <a:spcPts val="0"/>
              </a:spcAft>
              <a:buClr>
                <a:schemeClr val="lt1"/>
              </a:buClr>
              <a:buSzPts val="1700"/>
              <a:buFont typeface="Calibri"/>
              <a:buChar char="•"/>
              <a:defRPr sz="17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8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5" name="Google Shape;115;p87"/>
          <p:cNvSpPr txBox="1"/>
          <p:nvPr>
            <p:ph idx="1" type="body"/>
          </p:nvPr>
        </p:nvSpPr>
        <p:spPr>
          <a:xfrm>
            <a:off x="3810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lt1"/>
              </a:buClr>
              <a:buSzPts val="2800"/>
              <a:buFont typeface="Calibri"/>
              <a:buChar char="•"/>
              <a:defRPr sz="2800"/>
            </a:lvl1pPr>
            <a:lvl2pPr indent="-381000" lvl="1" marL="914400" algn="l">
              <a:lnSpc>
                <a:spcPct val="90000"/>
              </a:lnSpc>
              <a:spcBef>
                <a:spcPts val="480"/>
              </a:spcBef>
              <a:spcAft>
                <a:spcPts val="0"/>
              </a:spcAft>
              <a:buClr>
                <a:schemeClr val="lt1"/>
              </a:buClr>
              <a:buSzPts val="2400"/>
              <a:buFont typeface="Calibri"/>
              <a:buChar char="•"/>
              <a:defRPr sz="2400"/>
            </a:lvl2pPr>
            <a:lvl3pPr indent="-355600" lvl="2" marL="1371600" algn="l">
              <a:lnSpc>
                <a:spcPct val="90000"/>
              </a:lnSpc>
              <a:spcBef>
                <a:spcPts val="400"/>
              </a:spcBef>
              <a:spcAft>
                <a:spcPts val="0"/>
              </a:spcAft>
              <a:buClr>
                <a:schemeClr val="lt1"/>
              </a:buClr>
              <a:buSzPts val="2000"/>
              <a:buFont typeface="Calibri"/>
              <a:buChar char="•"/>
              <a:defRPr sz="2000"/>
            </a:lvl3pPr>
            <a:lvl4pPr indent="-342900" lvl="3" marL="1828800" algn="l">
              <a:lnSpc>
                <a:spcPct val="90000"/>
              </a:lnSpc>
              <a:spcBef>
                <a:spcPts val="360"/>
              </a:spcBef>
              <a:spcAft>
                <a:spcPts val="0"/>
              </a:spcAft>
              <a:buClr>
                <a:schemeClr val="lt1"/>
              </a:buClr>
              <a:buSzPts val="1800"/>
              <a:buFont typeface="Calibri"/>
              <a:buChar char="•"/>
              <a:defRPr sz="1800"/>
            </a:lvl4pPr>
            <a:lvl5pPr indent="-342900" lvl="4" marL="2286000" algn="l">
              <a:lnSpc>
                <a:spcPct val="90000"/>
              </a:lnSpc>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116" name="Google Shape;116;p87"/>
          <p:cNvSpPr txBox="1"/>
          <p:nvPr>
            <p:ph idx="2" type="body"/>
          </p:nvPr>
        </p:nvSpPr>
        <p:spPr>
          <a:xfrm>
            <a:off x="46482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lt1"/>
              </a:buClr>
              <a:buSzPts val="2800"/>
              <a:buFont typeface="Calibri"/>
              <a:buChar char="•"/>
              <a:defRPr sz="2800"/>
            </a:lvl1pPr>
            <a:lvl2pPr indent="-381000" lvl="1" marL="914400" algn="l">
              <a:lnSpc>
                <a:spcPct val="90000"/>
              </a:lnSpc>
              <a:spcBef>
                <a:spcPts val="480"/>
              </a:spcBef>
              <a:spcAft>
                <a:spcPts val="0"/>
              </a:spcAft>
              <a:buClr>
                <a:schemeClr val="lt1"/>
              </a:buClr>
              <a:buSzPts val="2400"/>
              <a:buFont typeface="Calibri"/>
              <a:buChar char="•"/>
              <a:defRPr sz="2400"/>
            </a:lvl2pPr>
            <a:lvl3pPr indent="-355600" lvl="2" marL="1371600" algn="l">
              <a:lnSpc>
                <a:spcPct val="90000"/>
              </a:lnSpc>
              <a:spcBef>
                <a:spcPts val="400"/>
              </a:spcBef>
              <a:spcAft>
                <a:spcPts val="0"/>
              </a:spcAft>
              <a:buClr>
                <a:schemeClr val="lt1"/>
              </a:buClr>
              <a:buSzPts val="2000"/>
              <a:buFont typeface="Calibri"/>
              <a:buChar char="•"/>
              <a:defRPr sz="2000"/>
            </a:lvl3pPr>
            <a:lvl4pPr indent="-342900" lvl="3" marL="1828800" algn="l">
              <a:lnSpc>
                <a:spcPct val="90000"/>
              </a:lnSpc>
              <a:spcBef>
                <a:spcPts val="360"/>
              </a:spcBef>
              <a:spcAft>
                <a:spcPts val="0"/>
              </a:spcAft>
              <a:buClr>
                <a:schemeClr val="lt1"/>
              </a:buClr>
              <a:buSzPts val="1800"/>
              <a:buFont typeface="Calibri"/>
              <a:buChar char="•"/>
              <a:defRPr sz="1800"/>
            </a:lvl4pPr>
            <a:lvl5pPr indent="-342900" lvl="4" marL="2286000" algn="l">
              <a:lnSpc>
                <a:spcPct val="90000"/>
              </a:lnSpc>
              <a:spcBef>
                <a:spcPts val="360"/>
              </a:spcBef>
              <a:spcAft>
                <a:spcPts val="0"/>
              </a:spcAft>
              <a:buClr>
                <a:schemeClr val="lt1"/>
              </a:buClr>
              <a:buSzPts val="1800"/>
              <a:buFont typeface="Calibri"/>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7" name="Shape 117"/>
        <p:cNvGrpSpPr/>
        <p:nvPr/>
      </p:nvGrpSpPr>
      <p:grpSpPr>
        <a:xfrm>
          <a:off x="0" y="0"/>
          <a:ext cx="0" cy="0"/>
          <a:chOff x="0" y="0"/>
          <a:chExt cx="0" cy="0"/>
        </a:xfrm>
      </p:grpSpPr>
      <p:sp>
        <p:nvSpPr>
          <p:cNvPr id="118" name="Google Shape;118;p88"/>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9" name="Google Shape;119;p88"/>
          <p:cNvSpPr txBox="1"/>
          <p:nvPr>
            <p:ph idx="1" type="body"/>
          </p:nvPr>
        </p:nvSpPr>
        <p:spPr>
          <a:xfrm>
            <a:off x="381000" y="1412875"/>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lt1"/>
              </a:buClr>
              <a:buSzPts val="3200"/>
              <a:buFont typeface="Calibri"/>
              <a:buChar char="•"/>
              <a:defRPr/>
            </a:lvl1pPr>
            <a:lvl2pPr indent="-406400" lvl="1" marL="914400" algn="l">
              <a:lnSpc>
                <a:spcPct val="90000"/>
              </a:lnSpc>
              <a:spcBef>
                <a:spcPts val="560"/>
              </a:spcBef>
              <a:spcAft>
                <a:spcPts val="0"/>
              </a:spcAft>
              <a:buClr>
                <a:schemeClr val="lt1"/>
              </a:buClr>
              <a:buSzPts val="2800"/>
              <a:buFont typeface="Calibri"/>
              <a:buChar char="•"/>
              <a:defRPr/>
            </a:lvl2pPr>
            <a:lvl3pPr indent="-381000" lvl="2" marL="1371600" algn="l">
              <a:lnSpc>
                <a:spcPct val="90000"/>
              </a:lnSpc>
              <a:spcBef>
                <a:spcPts val="480"/>
              </a:spcBef>
              <a:spcAft>
                <a:spcPts val="0"/>
              </a:spcAft>
              <a:buClr>
                <a:schemeClr val="lt1"/>
              </a:buClr>
              <a:buSzPts val="2400"/>
              <a:buFont typeface="Calibri"/>
              <a:buChar char="•"/>
              <a:defRPr/>
            </a:lvl3pPr>
            <a:lvl4pPr indent="-381000" lvl="3" marL="1828800" algn="l">
              <a:lnSpc>
                <a:spcPct val="90000"/>
              </a:lnSpc>
              <a:spcBef>
                <a:spcPts val="480"/>
              </a:spcBef>
              <a:spcAft>
                <a:spcPts val="0"/>
              </a:spcAft>
              <a:buClr>
                <a:schemeClr val="lt1"/>
              </a:buClr>
              <a:buSzPts val="2400"/>
              <a:buFont typeface="Calibri"/>
              <a:buChar char="•"/>
              <a:defRPr/>
            </a:lvl4pPr>
            <a:lvl5pPr indent="-381000" lvl="4" marL="2286000" algn="l">
              <a:lnSpc>
                <a:spcPct val="90000"/>
              </a:lnSpc>
              <a:spcBef>
                <a:spcPts val="480"/>
              </a:spcBef>
              <a:spcAft>
                <a:spcPts val="0"/>
              </a:spcAft>
              <a:buClr>
                <a:schemeClr val="lt1"/>
              </a:buClr>
              <a:buSzPts val="2400"/>
              <a:buFont typeface="Calibri"/>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 Prints in GRAYSCALE" type="blank">
  <p:cSld name="BLANK">
    <p:spTree>
      <p:nvGrpSpPr>
        <p:cNvPr id="25" name="Shape 25"/>
        <p:cNvGrpSpPr/>
        <p:nvPr/>
      </p:nvGrpSpPr>
      <p:grpSpPr>
        <a:xfrm>
          <a:off x="0" y="0"/>
          <a:ext cx="0" cy="0"/>
          <a:chOff x="0" y="0"/>
          <a:chExt cx="0" cy="0"/>
        </a:xfrm>
      </p:grpSpPr>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20" name="Shape 120"/>
        <p:cNvGrpSpPr/>
        <p:nvPr/>
      </p:nvGrpSpPr>
      <p:grpSpPr>
        <a:xfrm>
          <a:off x="0" y="0"/>
          <a:ext cx="0" cy="0"/>
          <a:chOff x="0" y="0"/>
          <a:chExt cx="0" cy="0"/>
        </a:xfrm>
      </p:grpSpPr>
      <p:sp>
        <p:nvSpPr>
          <p:cNvPr id="121" name="Google Shape;121;p8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2" name="Google Shape;122;p89"/>
          <p:cNvSpPr txBox="1"/>
          <p:nvPr>
            <p:ph idx="1" type="body"/>
          </p:nvPr>
        </p:nvSpPr>
        <p:spPr>
          <a:xfrm>
            <a:off x="381000" y="1411552"/>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lt1"/>
              </a:buClr>
              <a:buSzPts val="3200"/>
              <a:buFont typeface="Calibri"/>
              <a:buChar char="•"/>
              <a:defRPr/>
            </a:lvl1pPr>
            <a:lvl2pPr indent="-406400" lvl="1" marL="914400" algn="l">
              <a:lnSpc>
                <a:spcPct val="90000"/>
              </a:lnSpc>
              <a:spcBef>
                <a:spcPts val="560"/>
              </a:spcBef>
              <a:spcAft>
                <a:spcPts val="0"/>
              </a:spcAft>
              <a:buClr>
                <a:schemeClr val="lt1"/>
              </a:buClr>
              <a:buSzPts val="2800"/>
              <a:buFont typeface="Calibri"/>
              <a:buChar char="•"/>
              <a:defRPr/>
            </a:lvl2pPr>
            <a:lvl3pPr indent="-381000" lvl="2" marL="1371600" algn="l">
              <a:lnSpc>
                <a:spcPct val="90000"/>
              </a:lnSpc>
              <a:spcBef>
                <a:spcPts val="480"/>
              </a:spcBef>
              <a:spcAft>
                <a:spcPts val="0"/>
              </a:spcAft>
              <a:buClr>
                <a:schemeClr val="lt1"/>
              </a:buClr>
              <a:buSzPts val="2400"/>
              <a:buFont typeface="Calibri"/>
              <a:buChar char="•"/>
              <a:defRPr/>
            </a:lvl3pPr>
            <a:lvl4pPr indent="-381000" lvl="3" marL="1828800" algn="l">
              <a:lnSpc>
                <a:spcPct val="90000"/>
              </a:lnSpc>
              <a:spcBef>
                <a:spcPts val="480"/>
              </a:spcBef>
              <a:spcAft>
                <a:spcPts val="0"/>
              </a:spcAft>
              <a:buClr>
                <a:schemeClr val="lt1"/>
              </a:buClr>
              <a:buSzPts val="2400"/>
              <a:buFont typeface="Calibri"/>
              <a:buChar char="•"/>
              <a:defRPr/>
            </a:lvl4pPr>
            <a:lvl5pPr indent="-381000" lvl="4" marL="2286000" algn="l">
              <a:lnSpc>
                <a:spcPct val="90000"/>
              </a:lnSpc>
              <a:spcBef>
                <a:spcPts val="480"/>
              </a:spcBef>
              <a:spcAft>
                <a:spcPts val="0"/>
              </a:spcAft>
              <a:buClr>
                <a:schemeClr val="lt1"/>
              </a:buClr>
              <a:buSzPts val="2400"/>
              <a:buFont typeface="Calibri"/>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mo, Video etc. &quot;special&quot; slides">
  <p:cSld name="1_Demo, Video etc. &quot;special&quot; slides">
    <p:spTree>
      <p:nvGrpSpPr>
        <p:cNvPr id="123" name="Shape 123"/>
        <p:cNvGrpSpPr/>
        <p:nvPr/>
      </p:nvGrpSpPr>
      <p:grpSpPr>
        <a:xfrm>
          <a:off x="0" y="0"/>
          <a:ext cx="0" cy="0"/>
          <a:chOff x="0" y="0"/>
          <a:chExt cx="0" cy="0"/>
        </a:xfrm>
      </p:grpSpPr>
      <p:sp>
        <p:nvSpPr>
          <p:cNvPr id="124" name="Google Shape;124;p90"/>
          <p:cNvSpPr txBox="1"/>
          <p:nvPr>
            <p:ph type="ctrTitle"/>
          </p:nvPr>
        </p:nvSpPr>
        <p:spPr>
          <a:xfrm>
            <a:off x="1369219" y="649805"/>
            <a:ext cx="7043208" cy="15234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5" name="Google Shape;125;p90"/>
          <p:cNvSpPr txBox="1"/>
          <p:nvPr>
            <p:ph idx="1" type="subTitle"/>
          </p:nvPr>
        </p:nvSpPr>
        <p:spPr>
          <a:xfrm>
            <a:off x="1368955" y="4344988"/>
            <a:ext cx="7043208"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126" name="Google Shape;126;p90"/>
          <p:cNvSpPr txBox="1"/>
          <p:nvPr>
            <p:ph idx="2" type="body"/>
          </p:nvPr>
        </p:nvSpPr>
        <p:spPr>
          <a:xfrm>
            <a:off x="722049" y="2355850"/>
            <a:ext cx="7690114" cy="138499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lt1"/>
              </a:buClr>
              <a:buSzPts val="1800"/>
              <a:buChar char="•"/>
              <a:defRPr/>
            </a:lvl2pPr>
            <a:lvl3pPr indent="-342900" lvl="2" marL="1371600" algn="l">
              <a:lnSpc>
                <a:spcPct val="90000"/>
              </a:lnSpc>
              <a:spcBef>
                <a:spcPts val="360"/>
              </a:spcBef>
              <a:spcAft>
                <a:spcPts val="0"/>
              </a:spcAft>
              <a:buClr>
                <a:schemeClr val="lt1"/>
              </a:buClr>
              <a:buSzPts val="1800"/>
              <a:buChar char="•"/>
              <a:defRPr/>
            </a:lvl3pPr>
            <a:lvl4pPr indent="-342900" lvl="3" marL="1828800" algn="l">
              <a:lnSpc>
                <a:spcPct val="90000"/>
              </a:lnSpc>
              <a:spcBef>
                <a:spcPts val="360"/>
              </a:spcBef>
              <a:spcAft>
                <a:spcPts val="0"/>
              </a:spcAft>
              <a:buClr>
                <a:schemeClr val="lt1"/>
              </a:buClr>
              <a:buSzPts val="1800"/>
              <a:buChar char="•"/>
              <a:defRPr/>
            </a:lvl4pPr>
            <a:lvl5pPr indent="-342900" lvl="4" marL="2286000" algn="l">
              <a:lnSpc>
                <a:spcPct val="90000"/>
              </a:lnSpc>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7" name="Shape 127"/>
        <p:cNvGrpSpPr/>
        <p:nvPr/>
      </p:nvGrpSpPr>
      <p:grpSpPr>
        <a:xfrm>
          <a:off x="0" y="0"/>
          <a:ext cx="0" cy="0"/>
          <a:chOff x="0" y="0"/>
          <a:chExt cx="0" cy="0"/>
        </a:xfrm>
      </p:grpSpPr>
      <p:sp>
        <p:nvSpPr>
          <p:cNvPr id="128" name="Google Shape;128;p91"/>
          <p:cNvSpPr txBox="1"/>
          <p:nvPr>
            <p:ph type="ctrTitle"/>
          </p:nvPr>
        </p:nvSpPr>
        <p:spPr>
          <a:xfrm>
            <a:off x="730250" y="1905000"/>
            <a:ext cx="7681913" cy="152349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9" name="Google Shape;129;p91"/>
          <p:cNvSpPr txBox="1"/>
          <p:nvPr>
            <p:ph idx="1" type="subTitle"/>
          </p:nvPr>
        </p:nvSpPr>
        <p:spPr>
          <a:xfrm>
            <a:off x="730249" y="4344988"/>
            <a:ext cx="7681913"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200"/>
              <a:buFont typeface="Calibri"/>
              <a:buNone/>
              <a:defRPr>
                <a:solidFill>
                  <a:schemeClr val="lt1"/>
                </a:solidFill>
              </a:defRPr>
            </a:lvl1pPr>
            <a:lvl2pPr lvl="1" algn="ctr">
              <a:lnSpc>
                <a:spcPct val="90000"/>
              </a:lnSpc>
              <a:spcBef>
                <a:spcPts val="560"/>
              </a:spcBef>
              <a:spcAft>
                <a:spcPts val="0"/>
              </a:spcAft>
              <a:buClr>
                <a:schemeClr val="lt1"/>
              </a:buClr>
              <a:buSzPts val="2800"/>
              <a:buFont typeface="Calibri"/>
              <a:buNone/>
              <a:defRPr>
                <a:solidFill>
                  <a:schemeClr val="lt1"/>
                </a:solidFill>
              </a:defRPr>
            </a:lvl2pPr>
            <a:lvl3pPr lvl="2" algn="ctr">
              <a:lnSpc>
                <a:spcPct val="90000"/>
              </a:lnSpc>
              <a:spcBef>
                <a:spcPts val="480"/>
              </a:spcBef>
              <a:spcAft>
                <a:spcPts val="0"/>
              </a:spcAft>
              <a:buClr>
                <a:schemeClr val="lt1"/>
              </a:buClr>
              <a:buSzPts val="2400"/>
              <a:buFont typeface="Calibri"/>
              <a:buNone/>
              <a:defRPr>
                <a:solidFill>
                  <a:schemeClr val="lt1"/>
                </a:solidFill>
              </a:defRPr>
            </a:lvl3pPr>
            <a:lvl4pPr lvl="3" algn="ctr">
              <a:lnSpc>
                <a:spcPct val="90000"/>
              </a:lnSpc>
              <a:spcBef>
                <a:spcPts val="480"/>
              </a:spcBef>
              <a:spcAft>
                <a:spcPts val="0"/>
              </a:spcAft>
              <a:buClr>
                <a:schemeClr val="lt1"/>
              </a:buClr>
              <a:buSzPts val="2400"/>
              <a:buFont typeface="Calibri"/>
              <a:buNone/>
              <a:defRPr>
                <a:solidFill>
                  <a:schemeClr val="lt1"/>
                </a:solidFill>
              </a:defRPr>
            </a:lvl4pPr>
            <a:lvl5pPr lvl="4" algn="ctr">
              <a:lnSpc>
                <a:spcPct val="90000"/>
              </a:lnSpc>
              <a:spcBef>
                <a:spcPts val="480"/>
              </a:spcBef>
              <a:spcAft>
                <a:spcPts val="0"/>
              </a:spcAft>
              <a:buClr>
                <a:schemeClr val="lt1"/>
              </a:buClr>
              <a:buSzPts val="2400"/>
              <a:buFont typeface="Calibri"/>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 for slides with Software Code">
  <p:cSld name="Use for slides with Software Code">
    <p:spTree>
      <p:nvGrpSpPr>
        <p:cNvPr id="134" name="Shape 134"/>
        <p:cNvGrpSpPr/>
        <p:nvPr/>
      </p:nvGrpSpPr>
      <p:grpSpPr>
        <a:xfrm>
          <a:off x="0" y="0"/>
          <a:ext cx="0" cy="0"/>
          <a:chOff x="0" y="0"/>
          <a:chExt cx="0" cy="0"/>
        </a:xfrm>
      </p:grpSpPr>
      <p:sp>
        <p:nvSpPr>
          <p:cNvPr id="135" name="Google Shape;135;p9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6" name="Google Shape;136;p93"/>
          <p:cNvSpPr txBox="1"/>
          <p:nvPr>
            <p:ph idx="1" type="body"/>
          </p:nvPr>
        </p:nvSpPr>
        <p:spPr>
          <a:xfrm>
            <a:off x="722313" y="1905000"/>
            <a:ext cx="8040688" cy="19389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600"/>
              </a:spcBef>
              <a:spcAft>
                <a:spcPts val="0"/>
              </a:spcAft>
              <a:buSzPts val="1400"/>
              <a:buNone/>
              <a:defRPr/>
            </a:lvl1pPr>
            <a:lvl2pPr indent="-228600" lvl="1" marL="914400" algn="l">
              <a:lnSpc>
                <a:spcPct val="90000"/>
              </a:lnSpc>
              <a:spcBef>
                <a:spcPts val="560"/>
              </a:spcBef>
              <a:spcAft>
                <a:spcPts val="0"/>
              </a:spcAft>
              <a:buSzPts val="1400"/>
              <a:buNone/>
              <a:defRPr/>
            </a:lvl2pPr>
            <a:lvl3pPr indent="-228600" lvl="2" marL="1371600" algn="l">
              <a:lnSpc>
                <a:spcPct val="90000"/>
              </a:lnSpc>
              <a:spcBef>
                <a:spcPts val="480"/>
              </a:spcBef>
              <a:spcAft>
                <a:spcPts val="0"/>
              </a:spcAft>
              <a:buSzPts val="1400"/>
              <a:buNone/>
              <a:defRPr/>
            </a:lvl3pPr>
            <a:lvl4pPr indent="-228600" lvl="3" marL="1828800" algn="l">
              <a:lnSpc>
                <a:spcPct val="90000"/>
              </a:lnSpc>
              <a:spcBef>
                <a:spcPts val="480"/>
              </a:spcBef>
              <a:spcAft>
                <a:spcPts val="0"/>
              </a:spcAft>
              <a:buSzPts val="1400"/>
              <a:buNone/>
              <a:defRPr/>
            </a:lvl4pPr>
            <a:lvl5pPr indent="-228600" lvl="4" marL="2286000" algn="l">
              <a:lnSpc>
                <a:spcPct val="90000"/>
              </a:lnSpc>
              <a:spcBef>
                <a:spcPts val="480"/>
              </a:spcBef>
              <a:spcAft>
                <a:spcPts val="0"/>
              </a:spcAft>
              <a:buSzPts val="14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mo, Video etc. &quot;special&quot; slides">
  <p:cSld name="2_Demo, Video etc. &quot;special&quot; slides">
    <p:spTree>
      <p:nvGrpSpPr>
        <p:cNvPr id="140" name="Shape 140"/>
        <p:cNvGrpSpPr/>
        <p:nvPr/>
      </p:nvGrpSpPr>
      <p:grpSpPr>
        <a:xfrm>
          <a:off x="0" y="0"/>
          <a:ext cx="0" cy="0"/>
          <a:chOff x="0" y="0"/>
          <a:chExt cx="0" cy="0"/>
        </a:xfrm>
      </p:grpSpPr>
      <p:sp>
        <p:nvSpPr>
          <p:cNvPr id="141" name="Google Shape;141;p95"/>
          <p:cNvSpPr txBox="1"/>
          <p:nvPr>
            <p:ph type="ctrTitle"/>
          </p:nvPr>
        </p:nvSpPr>
        <p:spPr>
          <a:xfrm>
            <a:off x="1369219" y="649805"/>
            <a:ext cx="7043208" cy="15234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2" name="Google Shape;142;p95"/>
          <p:cNvSpPr txBox="1"/>
          <p:nvPr>
            <p:ph idx="1" type="subTitle"/>
          </p:nvPr>
        </p:nvSpPr>
        <p:spPr>
          <a:xfrm>
            <a:off x="1368955" y="4344988"/>
            <a:ext cx="7043208"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888888"/>
              </a:buClr>
              <a:buSzPts val="3200"/>
              <a:buFont typeface="Calibri"/>
              <a:buNone/>
              <a:defRPr>
                <a:solidFill>
                  <a:srgbClr val="888888"/>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3" name="Google Shape;143;p95"/>
          <p:cNvSpPr txBox="1"/>
          <p:nvPr>
            <p:ph idx="2" type="body"/>
          </p:nvPr>
        </p:nvSpPr>
        <p:spPr>
          <a:xfrm>
            <a:off x="722049" y="2355850"/>
            <a:ext cx="7690114" cy="138499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44" name="Shape 144"/>
        <p:cNvGrpSpPr/>
        <p:nvPr/>
      </p:nvGrpSpPr>
      <p:grpSpPr>
        <a:xfrm>
          <a:off x="0" y="0"/>
          <a:ext cx="0" cy="0"/>
          <a:chOff x="0" y="0"/>
          <a:chExt cx="0" cy="0"/>
        </a:xfrm>
      </p:grpSpPr>
      <p:sp>
        <p:nvSpPr>
          <p:cNvPr id="145" name="Google Shape;145;p9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6" name="Google Shape;146;p96"/>
          <p:cNvSpPr txBox="1"/>
          <p:nvPr>
            <p:ph idx="1" type="body"/>
          </p:nvPr>
        </p:nvSpPr>
        <p:spPr>
          <a:xfrm>
            <a:off x="381000" y="1411553"/>
            <a:ext cx="8382000" cy="2200602"/>
          </a:xfrm>
          <a:prstGeom prst="rect">
            <a:avLst/>
          </a:prstGeom>
          <a:noFill/>
          <a:ln>
            <a:noFill/>
          </a:ln>
        </p:spPr>
        <p:txBody>
          <a:bodyPr anchorCtr="0" anchor="t" bIns="0" lIns="0" spcFirstLastPara="1" rIns="0" wrap="square" tIns="0">
            <a:spAutoFit/>
          </a:bodyPr>
          <a:lstStyle>
            <a:lvl1pPr indent="-370840" lvl="0" marL="457200" algn="l">
              <a:lnSpc>
                <a:spcPct val="90000"/>
              </a:lnSpc>
              <a:spcBef>
                <a:spcPts val="640"/>
              </a:spcBef>
              <a:spcAft>
                <a:spcPts val="0"/>
              </a:spcAft>
              <a:buClr>
                <a:schemeClr val="dk1"/>
              </a:buClr>
              <a:buSzPts val="2240"/>
              <a:buFont typeface="Noto Sans Symbols"/>
              <a:buChar char="●"/>
              <a:defRPr/>
            </a:lvl1pPr>
            <a:lvl2pPr indent="-353060" lvl="1" marL="914400" algn="l">
              <a:lnSpc>
                <a:spcPct val="90000"/>
              </a:lnSpc>
              <a:spcBef>
                <a:spcPts val="560"/>
              </a:spcBef>
              <a:spcAft>
                <a:spcPts val="0"/>
              </a:spcAft>
              <a:buClr>
                <a:schemeClr val="dk1"/>
              </a:buClr>
              <a:buSzPts val="1960"/>
              <a:buFont typeface="Noto Sans Symbols"/>
              <a:buChar char="●"/>
              <a:defRPr/>
            </a:lvl2pPr>
            <a:lvl3pPr indent="-335280" lvl="2" marL="1371600" algn="l">
              <a:lnSpc>
                <a:spcPct val="90000"/>
              </a:lnSpc>
              <a:spcBef>
                <a:spcPts val="480"/>
              </a:spcBef>
              <a:spcAft>
                <a:spcPts val="0"/>
              </a:spcAft>
              <a:buClr>
                <a:schemeClr val="dk1"/>
              </a:buClr>
              <a:buSzPts val="1680"/>
              <a:buFont typeface="Noto Sans Symbols"/>
              <a:buChar char="●"/>
              <a:defRPr/>
            </a:lvl3pPr>
            <a:lvl4pPr indent="-335280" lvl="3" marL="1828800" algn="l">
              <a:lnSpc>
                <a:spcPct val="90000"/>
              </a:lnSpc>
              <a:spcBef>
                <a:spcPts val="480"/>
              </a:spcBef>
              <a:spcAft>
                <a:spcPts val="0"/>
              </a:spcAft>
              <a:buClr>
                <a:schemeClr val="dk1"/>
              </a:buClr>
              <a:buSzPts val="1680"/>
              <a:buFont typeface="Noto Sans Symbols"/>
              <a:buChar char="●"/>
              <a:defRPr/>
            </a:lvl4pPr>
            <a:lvl5pPr indent="-335279" lvl="4" marL="2286000" algn="l">
              <a:lnSpc>
                <a:spcPct val="90000"/>
              </a:lnSpc>
              <a:spcBef>
                <a:spcPts val="480"/>
              </a:spcBef>
              <a:spcAft>
                <a:spcPts val="0"/>
              </a:spcAft>
              <a:buClr>
                <a:schemeClr val="dk1"/>
              </a:buClr>
              <a:buSzPts val="168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96"/>
          <p:cNvSpPr txBox="1"/>
          <p:nvPr>
            <p:ph idx="2" type="body"/>
          </p:nvPr>
        </p:nvSpPr>
        <p:spPr>
          <a:xfrm>
            <a:off x="0" y="6238875"/>
            <a:ext cx="9144001" cy="619125"/>
          </a:xfrm>
          <a:prstGeom prst="rect">
            <a:avLst/>
          </a:prstGeom>
          <a:solidFill>
            <a:srgbClr val="FFFF99"/>
          </a:solidFill>
          <a:ln>
            <a:noFill/>
          </a:ln>
        </p:spPr>
        <p:txBody>
          <a:bodyPr anchorCtr="0" anchor="b" bIns="76175" lIns="152375" spcFirstLastPara="1" rIns="152375" wrap="square" tIns="76175">
            <a:noAutofit/>
          </a:bodyPr>
          <a:lstStyle>
            <a:lvl1pPr indent="-228600" lvl="0" marL="457200" algn="r">
              <a:lnSpc>
                <a:spcPct val="90000"/>
              </a:lnSpc>
              <a:spcBef>
                <a:spcPts val="640"/>
              </a:spcBef>
              <a:spcAft>
                <a:spcPts val="0"/>
              </a:spcAft>
              <a:buClr>
                <a:srgbClr val="000000"/>
              </a:buClr>
              <a:buSzPts val="3200"/>
              <a:buFont typeface="Arial"/>
              <a:buNone/>
              <a:defRPr>
                <a:solidFill>
                  <a:srgbClr val="000000"/>
                </a:solidFill>
                <a:latin typeface="Calibri"/>
                <a:ea typeface="Calibri"/>
                <a:cs typeface="Calibri"/>
                <a:sym typeface="Calibri"/>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48" name="Shape 148"/>
        <p:cNvGrpSpPr/>
        <p:nvPr/>
      </p:nvGrpSpPr>
      <p:grpSpPr>
        <a:xfrm>
          <a:off x="0" y="0"/>
          <a:ext cx="0" cy="0"/>
          <a:chOff x="0" y="0"/>
          <a:chExt cx="0" cy="0"/>
        </a:xfrm>
      </p:grpSpPr>
      <p:sp>
        <p:nvSpPr>
          <p:cNvPr id="149" name="Google Shape;149;p9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0" name="Google Shape;150;p97"/>
          <p:cNvSpPr txBox="1"/>
          <p:nvPr>
            <p:ph idx="1" type="body"/>
          </p:nvPr>
        </p:nvSpPr>
        <p:spPr>
          <a:xfrm>
            <a:off x="381000" y="1411553"/>
            <a:ext cx="8382000" cy="2200602"/>
          </a:xfrm>
          <a:prstGeom prst="rect">
            <a:avLst/>
          </a:prstGeom>
          <a:noFill/>
          <a:ln>
            <a:noFill/>
          </a:ln>
        </p:spPr>
        <p:txBody>
          <a:bodyPr anchorCtr="0" anchor="t" bIns="0" lIns="0" spcFirstLastPara="1" rIns="0" wrap="square" tIns="0">
            <a:spAutoFit/>
          </a:bodyPr>
          <a:lstStyle>
            <a:lvl1pPr indent="-370840" lvl="0" marL="457200" algn="l">
              <a:lnSpc>
                <a:spcPct val="90000"/>
              </a:lnSpc>
              <a:spcBef>
                <a:spcPts val="640"/>
              </a:spcBef>
              <a:spcAft>
                <a:spcPts val="0"/>
              </a:spcAft>
              <a:buClr>
                <a:schemeClr val="dk1"/>
              </a:buClr>
              <a:buSzPts val="2240"/>
              <a:buFont typeface="Noto Sans Symbols"/>
              <a:buChar char="●"/>
              <a:defRPr/>
            </a:lvl1pPr>
            <a:lvl2pPr indent="-353060" lvl="1" marL="914400" algn="l">
              <a:lnSpc>
                <a:spcPct val="90000"/>
              </a:lnSpc>
              <a:spcBef>
                <a:spcPts val="560"/>
              </a:spcBef>
              <a:spcAft>
                <a:spcPts val="0"/>
              </a:spcAft>
              <a:buClr>
                <a:schemeClr val="dk1"/>
              </a:buClr>
              <a:buSzPts val="1960"/>
              <a:buFont typeface="Noto Sans Symbols"/>
              <a:buChar char="●"/>
              <a:defRPr/>
            </a:lvl2pPr>
            <a:lvl3pPr indent="-335280" lvl="2" marL="1371600" algn="l">
              <a:lnSpc>
                <a:spcPct val="90000"/>
              </a:lnSpc>
              <a:spcBef>
                <a:spcPts val="480"/>
              </a:spcBef>
              <a:spcAft>
                <a:spcPts val="0"/>
              </a:spcAft>
              <a:buClr>
                <a:schemeClr val="dk1"/>
              </a:buClr>
              <a:buSzPts val="1680"/>
              <a:buFont typeface="Noto Sans Symbols"/>
              <a:buChar char="●"/>
              <a:defRPr/>
            </a:lvl3pPr>
            <a:lvl4pPr indent="-335280" lvl="3" marL="1828800" algn="l">
              <a:lnSpc>
                <a:spcPct val="90000"/>
              </a:lnSpc>
              <a:spcBef>
                <a:spcPts val="480"/>
              </a:spcBef>
              <a:spcAft>
                <a:spcPts val="0"/>
              </a:spcAft>
              <a:buClr>
                <a:schemeClr val="dk1"/>
              </a:buClr>
              <a:buSzPts val="1680"/>
              <a:buFont typeface="Noto Sans Symbols"/>
              <a:buChar char="●"/>
              <a:defRPr/>
            </a:lvl4pPr>
            <a:lvl5pPr indent="-335279" lvl="4" marL="2286000" algn="l">
              <a:lnSpc>
                <a:spcPct val="90000"/>
              </a:lnSpc>
              <a:spcBef>
                <a:spcPts val="480"/>
              </a:spcBef>
              <a:spcAft>
                <a:spcPts val="0"/>
              </a:spcAft>
              <a:buClr>
                <a:schemeClr val="dk1"/>
              </a:buClr>
              <a:buSzPts val="168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 Prints in GRAYSCALE" type="blank">
  <p:cSld name="BLANK">
    <p:spTree>
      <p:nvGrpSpPr>
        <p:cNvPr id="151" name="Shape 151"/>
        <p:cNvGrpSpPr/>
        <p:nvPr/>
      </p:nvGrpSpPr>
      <p:grpSpPr>
        <a:xfrm>
          <a:off x="0" y="0"/>
          <a:ext cx="0" cy="0"/>
          <a:chOff x="0" y="0"/>
          <a:chExt cx="0" cy="0"/>
        </a:xfrm>
      </p:grpSpPr>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52" name="Shape 152"/>
        <p:cNvGrpSpPr/>
        <p:nvPr/>
      </p:nvGrpSpPr>
      <p:grpSpPr>
        <a:xfrm>
          <a:off x="0" y="0"/>
          <a:ext cx="0" cy="0"/>
          <a:chOff x="0" y="0"/>
          <a:chExt cx="0" cy="0"/>
        </a:xfrm>
      </p:grpSpPr>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sp>
        <p:nvSpPr>
          <p:cNvPr id="154" name="Google Shape;154;p10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6" name="Shape 26"/>
        <p:cNvGrpSpPr/>
        <p:nvPr/>
      </p:nvGrpSpPr>
      <p:grpSpPr>
        <a:xfrm>
          <a:off x="0" y="0"/>
          <a:ext cx="0" cy="0"/>
          <a:chOff x="0" y="0"/>
          <a:chExt cx="0" cy="0"/>
        </a:xfrm>
      </p:grpSpPr>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5" name="Shape 155"/>
        <p:cNvGrpSpPr/>
        <p:nvPr/>
      </p:nvGrpSpPr>
      <p:grpSpPr>
        <a:xfrm>
          <a:off x="0" y="0"/>
          <a:ext cx="0" cy="0"/>
          <a:chOff x="0" y="0"/>
          <a:chExt cx="0" cy="0"/>
        </a:xfrm>
      </p:grpSpPr>
      <p:sp>
        <p:nvSpPr>
          <p:cNvPr id="156" name="Google Shape;156;p101"/>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7" name="Google Shape;157;p101"/>
          <p:cNvSpPr txBox="1"/>
          <p:nvPr>
            <p:ph idx="1" type="body"/>
          </p:nvPr>
        </p:nvSpPr>
        <p:spPr>
          <a:xfrm>
            <a:off x="381000" y="1411553"/>
            <a:ext cx="4114800" cy="692498"/>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dk1"/>
              </a:buClr>
              <a:buSzPts val="2500"/>
              <a:buFont typeface="Calibri"/>
              <a:buNone/>
              <a:defRPr b="1" sz="2500"/>
            </a:lvl1pPr>
            <a:lvl2pPr indent="-228600" lvl="1" marL="914400" algn="l">
              <a:lnSpc>
                <a:spcPct val="90000"/>
              </a:lnSpc>
              <a:spcBef>
                <a:spcPts val="400"/>
              </a:spcBef>
              <a:spcAft>
                <a:spcPts val="0"/>
              </a:spcAft>
              <a:buClr>
                <a:schemeClr val="dk1"/>
              </a:buClr>
              <a:buSzPts val="2000"/>
              <a:buFont typeface="Calibri"/>
              <a:buNone/>
              <a:defRPr b="1" sz="2000"/>
            </a:lvl2pPr>
            <a:lvl3pPr indent="-228600" lvl="2" marL="1371600" algn="l">
              <a:lnSpc>
                <a:spcPct val="90000"/>
              </a:lnSpc>
              <a:spcBef>
                <a:spcPts val="360"/>
              </a:spcBef>
              <a:spcAft>
                <a:spcPts val="0"/>
              </a:spcAft>
              <a:buClr>
                <a:schemeClr val="dk1"/>
              </a:buClr>
              <a:buSzPts val="1800"/>
              <a:buFont typeface="Calibri"/>
              <a:buNone/>
              <a:defRPr b="1" sz="1800"/>
            </a:lvl3pPr>
            <a:lvl4pPr indent="-228600" lvl="3" marL="1828800" algn="l">
              <a:lnSpc>
                <a:spcPct val="90000"/>
              </a:lnSpc>
              <a:spcBef>
                <a:spcPts val="320"/>
              </a:spcBef>
              <a:spcAft>
                <a:spcPts val="0"/>
              </a:spcAft>
              <a:buClr>
                <a:schemeClr val="dk1"/>
              </a:buClr>
              <a:buSzPts val="1600"/>
              <a:buFont typeface="Calibri"/>
              <a:buNone/>
              <a:defRPr b="1" sz="1600"/>
            </a:lvl4pPr>
            <a:lvl5pPr indent="-228600" lvl="4" marL="2286000" algn="l">
              <a:lnSpc>
                <a:spcPct val="90000"/>
              </a:lnSpc>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58" name="Google Shape;158;p101"/>
          <p:cNvSpPr txBox="1"/>
          <p:nvPr>
            <p:ph idx="2" type="body"/>
          </p:nvPr>
        </p:nvSpPr>
        <p:spPr>
          <a:xfrm>
            <a:off x="380999" y="2174875"/>
            <a:ext cx="4114800"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dk1"/>
              </a:buClr>
              <a:buSzPts val="2300"/>
              <a:buFont typeface="Calibri"/>
              <a:buChar char="•"/>
              <a:defRPr sz="2300"/>
            </a:lvl1pPr>
            <a:lvl2pPr indent="-355600" lvl="1" marL="914400" algn="l">
              <a:lnSpc>
                <a:spcPct val="90000"/>
              </a:lnSpc>
              <a:spcBef>
                <a:spcPts val="400"/>
              </a:spcBef>
              <a:spcAft>
                <a:spcPts val="0"/>
              </a:spcAft>
              <a:buClr>
                <a:schemeClr val="dk1"/>
              </a:buClr>
              <a:buSzPts val="2000"/>
              <a:buFont typeface="Calibri"/>
              <a:buChar char="•"/>
              <a:defRPr sz="2000"/>
            </a:lvl2pPr>
            <a:lvl3pPr indent="-342900" lvl="2" marL="1371600" algn="l">
              <a:lnSpc>
                <a:spcPct val="90000"/>
              </a:lnSpc>
              <a:spcBef>
                <a:spcPts val="360"/>
              </a:spcBef>
              <a:spcAft>
                <a:spcPts val="0"/>
              </a:spcAft>
              <a:buClr>
                <a:schemeClr val="dk1"/>
              </a:buClr>
              <a:buSzPts val="1800"/>
              <a:buFont typeface="Calibri"/>
              <a:buChar char="•"/>
              <a:defRPr sz="1800"/>
            </a:lvl3pPr>
            <a:lvl4pPr indent="-336550" lvl="3" marL="1828800" algn="l">
              <a:lnSpc>
                <a:spcPct val="90000"/>
              </a:lnSpc>
              <a:spcBef>
                <a:spcPts val="340"/>
              </a:spcBef>
              <a:spcAft>
                <a:spcPts val="0"/>
              </a:spcAft>
              <a:buClr>
                <a:schemeClr val="dk1"/>
              </a:buClr>
              <a:buSzPts val="1700"/>
              <a:buFont typeface="Calibri"/>
              <a:buChar char="•"/>
              <a:defRPr sz="1700"/>
            </a:lvl4pPr>
            <a:lvl5pPr indent="-336550" lvl="4" marL="2286000" algn="l">
              <a:lnSpc>
                <a:spcPct val="90000"/>
              </a:lnSpc>
              <a:spcBef>
                <a:spcPts val="340"/>
              </a:spcBef>
              <a:spcAft>
                <a:spcPts val="0"/>
              </a:spcAft>
              <a:buClr>
                <a:schemeClr val="dk1"/>
              </a:buClr>
              <a:buSzPts val="1700"/>
              <a:buFont typeface="Calibri"/>
              <a:buChar char="•"/>
              <a:defRPr sz="17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59" name="Google Shape;159;p101"/>
          <p:cNvSpPr txBox="1"/>
          <p:nvPr>
            <p:ph idx="3" type="body"/>
          </p:nvPr>
        </p:nvSpPr>
        <p:spPr>
          <a:xfrm>
            <a:off x="4645981" y="1411553"/>
            <a:ext cx="4117019" cy="692498"/>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dk1"/>
              </a:buClr>
              <a:buSzPts val="2500"/>
              <a:buFont typeface="Calibri"/>
              <a:buNone/>
              <a:defRPr b="1" sz="2500"/>
            </a:lvl1pPr>
            <a:lvl2pPr indent="-228600" lvl="1" marL="914400" algn="l">
              <a:lnSpc>
                <a:spcPct val="90000"/>
              </a:lnSpc>
              <a:spcBef>
                <a:spcPts val="400"/>
              </a:spcBef>
              <a:spcAft>
                <a:spcPts val="0"/>
              </a:spcAft>
              <a:buClr>
                <a:schemeClr val="dk1"/>
              </a:buClr>
              <a:buSzPts val="2000"/>
              <a:buFont typeface="Calibri"/>
              <a:buNone/>
              <a:defRPr b="1" sz="2000"/>
            </a:lvl2pPr>
            <a:lvl3pPr indent="-228600" lvl="2" marL="1371600" algn="l">
              <a:lnSpc>
                <a:spcPct val="90000"/>
              </a:lnSpc>
              <a:spcBef>
                <a:spcPts val="360"/>
              </a:spcBef>
              <a:spcAft>
                <a:spcPts val="0"/>
              </a:spcAft>
              <a:buClr>
                <a:schemeClr val="dk1"/>
              </a:buClr>
              <a:buSzPts val="1800"/>
              <a:buFont typeface="Calibri"/>
              <a:buNone/>
              <a:defRPr b="1" sz="1800"/>
            </a:lvl3pPr>
            <a:lvl4pPr indent="-228600" lvl="3" marL="1828800" algn="l">
              <a:lnSpc>
                <a:spcPct val="90000"/>
              </a:lnSpc>
              <a:spcBef>
                <a:spcPts val="320"/>
              </a:spcBef>
              <a:spcAft>
                <a:spcPts val="0"/>
              </a:spcAft>
              <a:buClr>
                <a:schemeClr val="dk1"/>
              </a:buClr>
              <a:buSzPts val="1600"/>
              <a:buFont typeface="Calibri"/>
              <a:buNone/>
              <a:defRPr b="1" sz="1600"/>
            </a:lvl4pPr>
            <a:lvl5pPr indent="-228600" lvl="4" marL="2286000" algn="l">
              <a:lnSpc>
                <a:spcPct val="90000"/>
              </a:lnSpc>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01"/>
          <p:cNvSpPr txBox="1"/>
          <p:nvPr>
            <p:ph idx="4" type="body"/>
          </p:nvPr>
        </p:nvSpPr>
        <p:spPr>
          <a:xfrm>
            <a:off x="4645026" y="2174875"/>
            <a:ext cx="4117974"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dk1"/>
              </a:buClr>
              <a:buSzPts val="2300"/>
              <a:buFont typeface="Calibri"/>
              <a:buChar char="•"/>
              <a:defRPr sz="2300"/>
            </a:lvl1pPr>
            <a:lvl2pPr indent="-355600" lvl="1" marL="914400" algn="l">
              <a:lnSpc>
                <a:spcPct val="90000"/>
              </a:lnSpc>
              <a:spcBef>
                <a:spcPts val="400"/>
              </a:spcBef>
              <a:spcAft>
                <a:spcPts val="0"/>
              </a:spcAft>
              <a:buClr>
                <a:schemeClr val="dk1"/>
              </a:buClr>
              <a:buSzPts val="2000"/>
              <a:buFont typeface="Calibri"/>
              <a:buChar char="•"/>
              <a:defRPr sz="2000"/>
            </a:lvl2pPr>
            <a:lvl3pPr indent="-342900" lvl="2" marL="1371600" algn="l">
              <a:lnSpc>
                <a:spcPct val="90000"/>
              </a:lnSpc>
              <a:spcBef>
                <a:spcPts val="360"/>
              </a:spcBef>
              <a:spcAft>
                <a:spcPts val="0"/>
              </a:spcAft>
              <a:buClr>
                <a:schemeClr val="dk1"/>
              </a:buClr>
              <a:buSzPts val="1800"/>
              <a:buFont typeface="Calibri"/>
              <a:buChar char="•"/>
              <a:defRPr sz="1800"/>
            </a:lvl3pPr>
            <a:lvl4pPr indent="-336550" lvl="3" marL="1828800" algn="l">
              <a:lnSpc>
                <a:spcPct val="90000"/>
              </a:lnSpc>
              <a:spcBef>
                <a:spcPts val="340"/>
              </a:spcBef>
              <a:spcAft>
                <a:spcPts val="0"/>
              </a:spcAft>
              <a:buClr>
                <a:schemeClr val="dk1"/>
              </a:buClr>
              <a:buSzPts val="1700"/>
              <a:buFont typeface="Calibri"/>
              <a:buChar char="•"/>
              <a:defRPr sz="1700"/>
            </a:lvl4pPr>
            <a:lvl5pPr indent="-336550" lvl="4" marL="2286000" algn="l">
              <a:lnSpc>
                <a:spcPct val="90000"/>
              </a:lnSpc>
              <a:spcBef>
                <a:spcPts val="340"/>
              </a:spcBef>
              <a:spcAft>
                <a:spcPts val="0"/>
              </a:spcAft>
              <a:buClr>
                <a:schemeClr val="dk1"/>
              </a:buClr>
              <a:buSzPts val="1700"/>
              <a:buFont typeface="Calibri"/>
              <a:buChar char="•"/>
              <a:defRPr sz="17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1" name="Shape 161"/>
        <p:cNvGrpSpPr/>
        <p:nvPr/>
      </p:nvGrpSpPr>
      <p:grpSpPr>
        <a:xfrm>
          <a:off x="0" y="0"/>
          <a:ext cx="0" cy="0"/>
          <a:chOff x="0" y="0"/>
          <a:chExt cx="0" cy="0"/>
        </a:xfrm>
      </p:grpSpPr>
      <p:sp>
        <p:nvSpPr>
          <p:cNvPr id="162" name="Google Shape;162;p10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3" name="Google Shape;163;p102"/>
          <p:cNvSpPr txBox="1"/>
          <p:nvPr>
            <p:ph idx="1" type="body"/>
          </p:nvPr>
        </p:nvSpPr>
        <p:spPr>
          <a:xfrm>
            <a:off x="3810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dk1"/>
              </a:buClr>
              <a:buSzPts val="2800"/>
              <a:buFont typeface="Calibri"/>
              <a:buChar char="•"/>
              <a:defRPr sz="2800"/>
            </a:lvl1pPr>
            <a:lvl2pPr indent="-381000" lvl="1" marL="914400" algn="l">
              <a:lnSpc>
                <a:spcPct val="90000"/>
              </a:lnSpc>
              <a:spcBef>
                <a:spcPts val="480"/>
              </a:spcBef>
              <a:spcAft>
                <a:spcPts val="0"/>
              </a:spcAft>
              <a:buClr>
                <a:schemeClr val="dk1"/>
              </a:buClr>
              <a:buSzPts val="2400"/>
              <a:buFont typeface="Calibri"/>
              <a:buChar char="•"/>
              <a:defRPr sz="2400"/>
            </a:lvl2pPr>
            <a:lvl3pPr indent="-355600" lvl="2" marL="1371600" algn="l">
              <a:lnSpc>
                <a:spcPct val="90000"/>
              </a:lnSpc>
              <a:spcBef>
                <a:spcPts val="400"/>
              </a:spcBef>
              <a:spcAft>
                <a:spcPts val="0"/>
              </a:spcAft>
              <a:buClr>
                <a:schemeClr val="dk1"/>
              </a:buClr>
              <a:buSzPts val="2000"/>
              <a:buFont typeface="Calibri"/>
              <a:buChar char="•"/>
              <a:defRPr sz="2000"/>
            </a:lvl3pPr>
            <a:lvl4pPr indent="-342900" lvl="3" marL="1828800" algn="l">
              <a:lnSpc>
                <a:spcPct val="90000"/>
              </a:lnSpc>
              <a:spcBef>
                <a:spcPts val="360"/>
              </a:spcBef>
              <a:spcAft>
                <a:spcPts val="0"/>
              </a:spcAft>
              <a:buClr>
                <a:schemeClr val="dk1"/>
              </a:buClr>
              <a:buSzPts val="1800"/>
              <a:buFont typeface="Calibri"/>
              <a:buChar char="•"/>
              <a:defRPr sz="1800"/>
            </a:lvl4pPr>
            <a:lvl5pPr indent="-342900" lvl="4" marL="2286000" algn="l">
              <a:lnSpc>
                <a:spcPct val="90000"/>
              </a:lnSpc>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64" name="Google Shape;164;p102"/>
          <p:cNvSpPr txBox="1"/>
          <p:nvPr>
            <p:ph idx="2" type="body"/>
          </p:nvPr>
        </p:nvSpPr>
        <p:spPr>
          <a:xfrm>
            <a:off x="46482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dk1"/>
              </a:buClr>
              <a:buSzPts val="2800"/>
              <a:buFont typeface="Calibri"/>
              <a:buChar char="•"/>
              <a:defRPr sz="2800"/>
            </a:lvl1pPr>
            <a:lvl2pPr indent="-381000" lvl="1" marL="914400" algn="l">
              <a:lnSpc>
                <a:spcPct val="90000"/>
              </a:lnSpc>
              <a:spcBef>
                <a:spcPts val="480"/>
              </a:spcBef>
              <a:spcAft>
                <a:spcPts val="0"/>
              </a:spcAft>
              <a:buClr>
                <a:schemeClr val="dk1"/>
              </a:buClr>
              <a:buSzPts val="2400"/>
              <a:buFont typeface="Calibri"/>
              <a:buChar char="•"/>
              <a:defRPr sz="2400"/>
            </a:lvl2pPr>
            <a:lvl3pPr indent="-355600" lvl="2" marL="1371600" algn="l">
              <a:lnSpc>
                <a:spcPct val="90000"/>
              </a:lnSpc>
              <a:spcBef>
                <a:spcPts val="400"/>
              </a:spcBef>
              <a:spcAft>
                <a:spcPts val="0"/>
              </a:spcAft>
              <a:buClr>
                <a:schemeClr val="dk1"/>
              </a:buClr>
              <a:buSzPts val="2000"/>
              <a:buFont typeface="Calibri"/>
              <a:buChar char="•"/>
              <a:defRPr sz="2000"/>
            </a:lvl3pPr>
            <a:lvl4pPr indent="-342900" lvl="3" marL="1828800" algn="l">
              <a:lnSpc>
                <a:spcPct val="90000"/>
              </a:lnSpc>
              <a:spcBef>
                <a:spcPts val="360"/>
              </a:spcBef>
              <a:spcAft>
                <a:spcPts val="0"/>
              </a:spcAft>
              <a:buClr>
                <a:schemeClr val="dk1"/>
              </a:buClr>
              <a:buSzPts val="1800"/>
              <a:buFont typeface="Calibri"/>
              <a:buChar char="•"/>
              <a:defRPr sz="1800"/>
            </a:lvl4pPr>
            <a:lvl5pPr indent="-342900" lvl="4" marL="2286000" algn="l">
              <a:lnSpc>
                <a:spcPct val="90000"/>
              </a:lnSpc>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5" name="Shape 165"/>
        <p:cNvGrpSpPr/>
        <p:nvPr/>
      </p:nvGrpSpPr>
      <p:grpSpPr>
        <a:xfrm>
          <a:off x="0" y="0"/>
          <a:ext cx="0" cy="0"/>
          <a:chOff x="0" y="0"/>
          <a:chExt cx="0" cy="0"/>
        </a:xfrm>
      </p:grpSpPr>
      <p:sp>
        <p:nvSpPr>
          <p:cNvPr id="166" name="Google Shape;166;p10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7" name="Google Shape;167;p103"/>
          <p:cNvSpPr txBox="1"/>
          <p:nvPr>
            <p:ph idx="1" type="body"/>
          </p:nvPr>
        </p:nvSpPr>
        <p:spPr>
          <a:xfrm>
            <a:off x="381000" y="1412875"/>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8" name="Shape 168"/>
        <p:cNvGrpSpPr/>
        <p:nvPr/>
      </p:nvGrpSpPr>
      <p:grpSpPr>
        <a:xfrm>
          <a:off x="0" y="0"/>
          <a:ext cx="0" cy="0"/>
          <a:chOff x="0" y="0"/>
          <a:chExt cx="0" cy="0"/>
        </a:xfrm>
      </p:grpSpPr>
      <p:sp>
        <p:nvSpPr>
          <p:cNvPr id="169" name="Google Shape;169;p10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0" name="Google Shape;170;p104"/>
          <p:cNvSpPr txBox="1"/>
          <p:nvPr>
            <p:ph idx="1" type="body"/>
          </p:nvPr>
        </p:nvSpPr>
        <p:spPr>
          <a:xfrm>
            <a:off x="381000" y="1411552"/>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mo, Video etc. &quot;special&quot; slides">
  <p:cSld name="1_Demo, Video etc. &quot;special&quot; slides">
    <p:spTree>
      <p:nvGrpSpPr>
        <p:cNvPr id="171" name="Shape 171"/>
        <p:cNvGrpSpPr/>
        <p:nvPr/>
      </p:nvGrpSpPr>
      <p:grpSpPr>
        <a:xfrm>
          <a:off x="0" y="0"/>
          <a:ext cx="0" cy="0"/>
          <a:chOff x="0" y="0"/>
          <a:chExt cx="0" cy="0"/>
        </a:xfrm>
      </p:grpSpPr>
      <p:sp>
        <p:nvSpPr>
          <p:cNvPr id="172" name="Google Shape;172;p105"/>
          <p:cNvSpPr txBox="1"/>
          <p:nvPr>
            <p:ph type="ctrTitle"/>
          </p:nvPr>
        </p:nvSpPr>
        <p:spPr>
          <a:xfrm>
            <a:off x="1369219" y="649805"/>
            <a:ext cx="7043208" cy="15234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3" name="Google Shape;173;p105"/>
          <p:cNvSpPr txBox="1"/>
          <p:nvPr>
            <p:ph idx="1" type="subTitle"/>
          </p:nvPr>
        </p:nvSpPr>
        <p:spPr>
          <a:xfrm>
            <a:off x="1368955" y="4344988"/>
            <a:ext cx="7043208"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888888"/>
              </a:buClr>
              <a:buSzPts val="3200"/>
              <a:buFont typeface="Calibri"/>
              <a:buNone/>
              <a:defRPr>
                <a:solidFill>
                  <a:srgbClr val="888888"/>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4" name="Google Shape;174;p105"/>
          <p:cNvSpPr txBox="1"/>
          <p:nvPr>
            <p:ph idx="2" type="body"/>
          </p:nvPr>
        </p:nvSpPr>
        <p:spPr>
          <a:xfrm>
            <a:off x="722049" y="2355850"/>
            <a:ext cx="7690114" cy="138499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2000"/>
              </a:spcBef>
              <a:spcAft>
                <a:spcPts val="0"/>
              </a:spcAft>
              <a:buClr>
                <a:srgbClr val="FFE9D4"/>
              </a:buClr>
              <a:buSzPts val="10000"/>
              <a:buFont typeface="Arial"/>
              <a:buNone/>
              <a:defRPr b="1" i="1" sz="10000" u="none" cap="none" strike="noStrike">
                <a:solidFill>
                  <a:srgbClr val="FFE9D4"/>
                </a:solidFill>
                <a:latin typeface="Calibri"/>
                <a:ea typeface="Calibri"/>
                <a:cs typeface="Calibri"/>
                <a:sym typeface="Calibri"/>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5" name="Shape 175"/>
        <p:cNvGrpSpPr/>
        <p:nvPr/>
      </p:nvGrpSpPr>
      <p:grpSpPr>
        <a:xfrm>
          <a:off x="0" y="0"/>
          <a:ext cx="0" cy="0"/>
          <a:chOff x="0" y="0"/>
          <a:chExt cx="0" cy="0"/>
        </a:xfrm>
      </p:grpSpPr>
      <p:sp>
        <p:nvSpPr>
          <p:cNvPr id="176" name="Google Shape;176;p106"/>
          <p:cNvSpPr txBox="1"/>
          <p:nvPr>
            <p:ph type="ctrTitle"/>
          </p:nvPr>
        </p:nvSpPr>
        <p:spPr>
          <a:xfrm>
            <a:off x="730250" y="1905000"/>
            <a:ext cx="7681913" cy="152349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7" name="Google Shape;177;p106"/>
          <p:cNvSpPr txBox="1"/>
          <p:nvPr>
            <p:ph idx="1" type="subTitle"/>
          </p:nvPr>
        </p:nvSpPr>
        <p:spPr>
          <a:xfrm>
            <a:off x="730249" y="4344988"/>
            <a:ext cx="7681913"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888888"/>
              </a:buClr>
              <a:buSzPts val="3200"/>
              <a:buFont typeface="Calibri"/>
              <a:buNone/>
              <a:defRPr>
                <a:solidFill>
                  <a:srgbClr val="888888"/>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61"/>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61"/>
          <p:cNvSpPr txBox="1"/>
          <p:nvPr>
            <p:ph idx="1" type="body"/>
          </p:nvPr>
        </p:nvSpPr>
        <p:spPr>
          <a:xfrm>
            <a:off x="381001" y="1757805"/>
            <a:ext cx="4114800" cy="34624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dk1"/>
              </a:buClr>
              <a:buSzPts val="2500"/>
              <a:buFont typeface="Calibri"/>
              <a:buNone/>
              <a:defRPr b="1" sz="2500"/>
            </a:lvl1pPr>
            <a:lvl2pPr indent="-228600" lvl="1" marL="914400" algn="l">
              <a:lnSpc>
                <a:spcPct val="90000"/>
              </a:lnSpc>
              <a:spcBef>
                <a:spcPts val="400"/>
              </a:spcBef>
              <a:spcAft>
                <a:spcPts val="0"/>
              </a:spcAft>
              <a:buClr>
                <a:schemeClr val="dk1"/>
              </a:buClr>
              <a:buSzPts val="2000"/>
              <a:buFont typeface="Calibri"/>
              <a:buNone/>
              <a:defRPr b="1" sz="2000"/>
            </a:lvl2pPr>
            <a:lvl3pPr indent="-228600" lvl="2" marL="1371600" algn="l">
              <a:lnSpc>
                <a:spcPct val="90000"/>
              </a:lnSpc>
              <a:spcBef>
                <a:spcPts val="360"/>
              </a:spcBef>
              <a:spcAft>
                <a:spcPts val="0"/>
              </a:spcAft>
              <a:buClr>
                <a:schemeClr val="dk1"/>
              </a:buClr>
              <a:buSzPts val="1800"/>
              <a:buFont typeface="Calibri"/>
              <a:buNone/>
              <a:defRPr b="1" sz="1800"/>
            </a:lvl3pPr>
            <a:lvl4pPr indent="-228600" lvl="3" marL="1828800" algn="l">
              <a:lnSpc>
                <a:spcPct val="90000"/>
              </a:lnSpc>
              <a:spcBef>
                <a:spcPts val="320"/>
              </a:spcBef>
              <a:spcAft>
                <a:spcPts val="0"/>
              </a:spcAft>
              <a:buClr>
                <a:schemeClr val="dk1"/>
              </a:buClr>
              <a:buSzPts val="1600"/>
              <a:buFont typeface="Calibri"/>
              <a:buNone/>
              <a:defRPr b="1" sz="1600"/>
            </a:lvl4pPr>
            <a:lvl5pPr indent="-228600" lvl="4" marL="2286000" algn="l">
              <a:lnSpc>
                <a:spcPct val="90000"/>
              </a:lnSpc>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2" name="Google Shape;32;p61"/>
          <p:cNvSpPr txBox="1"/>
          <p:nvPr>
            <p:ph idx="2" type="body"/>
          </p:nvPr>
        </p:nvSpPr>
        <p:spPr>
          <a:xfrm>
            <a:off x="381000" y="2174875"/>
            <a:ext cx="4114800"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dk1"/>
              </a:buClr>
              <a:buSzPts val="2300"/>
              <a:buFont typeface="Calibri"/>
              <a:buChar char="•"/>
              <a:defRPr sz="2300"/>
            </a:lvl1pPr>
            <a:lvl2pPr indent="-355600" lvl="1" marL="914400" algn="l">
              <a:lnSpc>
                <a:spcPct val="90000"/>
              </a:lnSpc>
              <a:spcBef>
                <a:spcPts val="400"/>
              </a:spcBef>
              <a:spcAft>
                <a:spcPts val="0"/>
              </a:spcAft>
              <a:buClr>
                <a:schemeClr val="dk1"/>
              </a:buClr>
              <a:buSzPts val="2000"/>
              <a:buFont typeface="Calibri"/>
              <a:buChar char="•"/>
              <a:defRPr sz="2000"/>
            </a:lvl2pPr>
            <a:lvl3pPr indent="-342900" lvl="2" marL="1371600" algn="l">
              <a:lnSpc>
                <a:spcPct val="90000"/>
              </a:lnSpc>
              <a:spcBef>
                <a:spcPts val="360"/>
              </a:spcBef>
              <a:spcAft>
                <a:spcPts val="0"/>
              </a:spcAft>
              <a:buClr>
                <a:schemeClr val="dk1"/>
              </a:buClr>
              <a:buSzPts val="1800"/>
              <a:buFont typeface="Calibri"/>
              <a:buChar char="•"/>
              <a:defRPr sz="1800"/>
            </a:lvl3pPr>
            <a:lvl4pPr indent="-336550" lvl="3" marL="1828800" algn="l">
              <a:lnSpc>
                <a:spcPct val="90000"/>
              </a:lnSpc>
              <a:spcBef>
                <a:spcPts val="340"/>
              </a:spcBef>
              <a:spcAft>
                <a:spcPts val="0"/>
              </a:spcAft>
              <a:buClr>
                <a:schemeClr val="dk1"/>
              </a:buClr>
              <a:buSzPts val="1700"/>
              <a:buFont typeface="Calibri"/>
              <a:buChar char="•"/>
              <a:defRPr sz="1700"/>
            </a:lvl4pPr>
            <a:lvl5pPr indent="-336550" lvl="4" marL="2286000" algn="l">
              <a:lnSpc>
                <a:spcPct val="90000"/>
              </a:lnSpc>
              <a:spcBef>
                <a:spcPts val="340"/>
              </a:spcBef>
              <a:spcAft>
                <a:spcPts val="0"/>
              </a:spcAft>
              <a:buClr>
                <a:schemeClr val="dk1"/>
              </a:buClr>
              <a:buSzPts val="1700"/>
              <a:buFont typeface="Calibri"/>
              <a:buChar char="•"/>
              <a:defRPr sz="17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3" name="Google Shape;33;p61"/>
          <p:cNvSpPr txBox="1"/>
          <p:nvPr>
            <p:ph idx="3" type="body"/>
          </p:nvPr>
        </p:nvSpPr>
        <p:spPr>
          <a:xfrm>
            <a:off x="4645983" y="1757805"/>
            <a:ext cx="4117019" cy="34624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dk1"/>
              </a:buClr>
              <a:buSzPts val="2500"/>
              <a:buFont typeface="Calibri"/>
              <a:buNone/>
              <a:defRPr b="1" sz="2500"/>
            </a:lvl1pPr>
            <a:lvl2pPr indent="-228600" lvl="1" marL="914400" algn="l">
              <a:lnSpc>
                <a:spcPct val="90000"/>
              </a:lnSpc>
              <a:spcBef>
                <a:spcPts val="400"/>
              </a:spcBef>
              <a:spcAft>
                <a:spcPts val="0"/>
              </a:spcAft>
              <a:buClr>
                <a:schemeClr val="dk1"/>
              </a:buClr>
              <a:buSzPts val="2000"/>
              <a:buFont typeface="Calibri"/>
              <a:buNone/>
              <a:defRPr b="1" sz="2000"/>
            </a:lvl2pPr>
            <a:lvl3pPr indent="-228600" lvl="2" marL="1371600" algn="l">
              <a:lnSpc>
                <a:spcPct val="90000"/>
              </a:lnSpc>
              <a:spcBef>
                <a:spcPts val="360"/>
              </a:spcBef>
              <a:spcAft>
                <a:spcPts val="0"/>
              </a:spcAft>
              <a:buClr>
                <a:schemeClr val="dk1"/>
              </a:buClr>
              <a:buSzPts val="1800"/>
              <a:buFont typeface="Calibri"/>
              <a:buNone/>
              <a:defRPr b="1" sz="1800"/>
            </a:lvl3pPr>
            <a:lvl4pPr indent="-228600" lvl="3" marL="1828800" algn="l">
              <a:lnSpc>
                <a:spcPct val="90000"/>
              </a:lnSpc>
              <a:spcBef>
                <a:spcPts val="320"/>
              </a:spcBef>
              <a:spcAft>
                <a:spcPts val="0"/>
              </a:spcAft>
              <a:buClr>
                <a:schemeClr val="dk1"/>
              </a:buClr>
              <a:buSzPts val="1600"/>
              <a:buFont typeface="Calibri"/>
              <a:buNone/>
              <a:defRPr b="1" sz="1600"/>
            </a:lvl4pPr>
            <a:lvl5pPr indent="-228600" lvl="4" marL="2286000" algn="l">
              <a:lnSpc>
                <a:spcPct val="90000"/>
              </a:lnSpc>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4" name="Google Shape;34;p61"/>
          <p:cNvSpPr txBox="1"/>
          <p:nvPr>
            <p:ph idx="4" type="body"/>
          </p:nvPr>
        </p:nvSpPr>
        <p:spPr>
          <a:xfrm>
            <a:off x="4645026" y="2174875"/>
            <a:ext cx="4117974"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dk1"/>
              </a:buClr>
              <a:buSzPts val="2300"/>
              <a:buFont typeface="Calibri"/>
              <a:buChar char="•"/>
              <a:defRPr sz="2300"/>
            </a:lvl1pPr>
            <a:lvl2pPr indent="-355600" lvl="1" marL="914400" algn="l">
              <a:lnSpc>
                <a:spcPct val="90000"/>
              </a:lnSpc>
              <a:spcBef>
                <a:spcPts val="400"/>
              </a:spcBef>
              <a:spcAft>
                <a:spcPts val="0"/>
              </a:spcAft>
              <a:buClr>
                <a:schemeClr val="dk1"/>
              </a:buClr>
              <a:buSzPts val="2000"/>
              <a:buFont typeface="Calibri"/>
              <a:buChar char="•"/>
              <a:defRPr sz="2000"/>
            </a:lvl2pPr>
            <a:lvl3pPr indent="-342900" lvl="2" marL="1371600" algn="l">
              <a:lnSpc>
                <a:spcPct val="90000"/>
              </a:lnSpc>
              <a:spcBef>
                <a:spcPts val="360"/>
              </a:spcBef>
              <a:spcAft>
                <a:spcPts val="0"/>
              </a:spcAft>
              <a:buClr>
                <a:schemeClr val="dk1"/>
              </a:buClr>
              <a:buSzPts val="1800"/>
              <a:buFont typeface="Calibri"/>
              <a:buChar char="•"/>
              <a:defRPr sz="1800"/>
            </a:lvl3pPr>
            <a:lvl4pPr indent="-336550" lvl="3" marL="1828800" algn="l">
              <a:lnSpc>
                <a:spcPct val="90000"/>
              </a:lnSpc>
              <a:spcBef>
                <a:spcPts val="340"/>
              </a:spcBef>
              <a:spcAft>
                <a:spcPts val="0"/>
              </a:spcAft>
              <a:buClr>
                <a:schemeClr val="dk1"/>
              </a:buClr>
              <a:buSzPts val="1700"/>
              <a:buFont typeface="Calibri"/>
              <a:buChar char="•"/>
              <a:defRPr sz="1700"/>
            </a:lvl4pPr>
            <a:lvl5pPr indent="-336550" lvl="4" marL="2286000" algn="l">
              <a:lnSpc>
                <a:spcPct val="90000"/>
              </a:lnSpc>
              <a:spcBef>
                <a:spcPts val="340"/>
              </a:spcBef>
              <a:spcAft>
                <a:spcPts val="0"/>
              </a:spcAft>
              <a:buClr>
                <a:schemeClr val="dk1"/>
              </a:buClr>
              <a:buSzPts val="1700"/>
              <a:buFont typeface="Calibri"/>
              <a:buChar char="•"/>
              <a:defRPr sz="17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62"/>
          <p:cNvSpPr txBox="1"/>
          <p:nvPr>
            <p:ph idx="1" type="body"/>
          </p:nvPr>
        </p:nvSpPr>
        <p:spPr>
          <a:xfrm>
            <a:off x="381001"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dk1"/>
              </a:buClr>
              <a:buSzPts val="2800"/>
              <a:buFont typeface="Calibri"/>
              <a:buChar char="•"/>
              <a:defRPr sz="2800"/>
            </a:lvl1pPr>
            <a:lvl2pPr indent="-381000" lvl="1" marL="914400" algn="l">
              <a:lnSpc>
                <a:spcPct val="90000"/>
              </a:lnSpc>
              <a:spcBef>
                <a:spcPts val="480"/>
              </a:spcBef>
              <a:spcAft>
                <a:spcPts val="0"/>
              </a:spcAft>
              <a:buClr>
                <a:schemeClr val="dk1"/>
              </a:buClr>
              <a:buSzPts val="2400"/>
              <a:buFont typeface="Calibri"/>
              <a:buChar char="•"/>
              <a:defRPr sz="2400"/>
            </a:lvl2pPr>
            <a:lvl3pPr indent="-355600" lvl="2" marL="1371600" algn="l">
              <a:lnSpc>
                <a:spcPct val="90000"/>
              </a:lnSpc>
              <a:spcBef>
                <a:spcPts val="400"/>
              </a:spcBef>
              <a:spcAft>
                <a:spcPts val="0"/>
              </a:spcAft>
              <a:buClr>
                <a:schemeClr val="dk1"/>
              </a:buClr>
              <a:buSzPts val="2000"/>
              <a:buFont typeface="Calibri"/>
              <a:buChar char="•"/>
              <a:defRPr sz="2000"/>
            </a:lvl3pPr>
            <a:lvl4pPr indent="-342900" lvl="3" marL="1828800" algn="l">
              <a:lnSpc>
                <a:spcPct val="90000"/>
              </a:lnSpc>
              <a:spcBef>
                <a:spcPts val="360"/>
              </a:spcBef>
              <a:spcAft>
                <a:spcPts val="0"/>
              </a:spcAft>
              <a:buClr>
                <a:schemeClr val="dk1"/>
              </a:buClr>
              <a:buSzPts val="1800"/>
              <a:buFont typeface="Calibri"/>
              <a:buChar char="•"/>
              <a:defRPr sz="1800"/>
            </a:lvl4pPr>
            <a:lvl5pPr indent="-342900" lvl="4" marL="2286000" algn="l">
              <a:lnSpc>
                <a:spcPct val="90000"/>
              </a:lnSpc>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2"/>
          <p:cNvSpPr txBox="1"/>
          <p:nvPr>
            <p:ph idx="2" type="body"/>
          </p:nvPr>
        </p:nvSpPr>
        <p:spPr>
          <a:xfrm>
            <a:off x="46482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dk1"/>
              </a:buClr>
              <a:buSzPts val="2800"/>
              <a:buFont typeface="Calibri"/>
              <a:buChar char="•"/>
              <a:defRPr sz="2800"/>
            </a:lvl1pPr>
            <a:lvl2pPr indent="-381000" lvl="1" marL="914400" algn="l">
              <a:lnSpc>
                <a:spcPct val="90000"/>
              </a:lnSpc>
              <a:spcBef>
                <a:spcPts val="480"/>
              </a:spcBef>
              <a:spcAft>
                <a:spcPts val="0"/>
              </a:spcAft>
              <a:buClr>
                <a:schemeClr val="dk1"/>
              </a:buClr>
              <a:buSzPts val="2400"/>
              <a:buFont typeface="Calibri"/>
              <a:buChar char="•"/>
              <a:defRPr sz="2400"/>
            </a:lvl2pPr>
            <a:lvl3pPr indent="-355600" lvl="2" marL="1371600" algn="l">
              <a:lnSpc>
                <a:spcPct val="90000"/>
              </a:lnSpc>
              <a:spcBef>
                <a:spcPts val="400"/>
              </a:spcBef>
              <a:spcAft>
                <a:spcPts val="0"/>
              </a:spcAft>
              <a:buClr>
                <a:schemeClr val="dk1"/>
              </a:buClr>
              <a:buSzPts val="2000"/>
              <a:buFont typeface="Calibri"/>
              <a:buChar char="•"/>
              <a:defRPr sz="2000"/>
            </a:lvl3pPr>
            <a:lvl4pPr indent="-342900" lvl="3" marL="1828800" algn="l">
              <a:lnSpc>
                <a:spcPct val="90000"/>
              </a:lnSpc>
              <a:spcBef>
                <a:spcPts val="360"/>
              </a:spcBef>
              <a:spcAft>
                <a:spcPts val="0"/>
              </a:spcAft>
              <a:buClr>
                <a:schemeClr val="dk1"/>
              </a:buClr>
              <a:buSzPts val="1800"/>
              <a:buFont typeface="Calibri"/>
              <a:buChar char="•"/>
              <a:defRPr sz="1800"/>
            </a:lvl4pPr>
            <a:lvl5pPr indent="-342900" lvl="4" marL="2286000" algn="l">
              <a:lnSpc>
                <a:spcPct val="90000"/>
              </a:lnSpc>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6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63"/>
          <p:cNvSpPr txBox="1"/>
          <p:nvPr>
            <p:ph idx="1" type="body"/>
          </p:nvPr>
        </p:nvSpPr>
        <p:spPr>
          <a:xfrm>
            <a:off x="381000" y="1412875"/>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2" name="Shape 42"/>
        <p:cNvGrpSpPr/>
        <p:nvPr/>
      </p:nvGrpSpPr>
      <p:grpSpPr>
        <a:xfrm>
          <a:off x="0" y="0"/>
          <a:ext cx="0" cy="0"/>
          <a:chOff x="0" y="0"/>
          <a:chExt cx="0" cy="0"/>
        </a:xfrm>
      </p:grpSpPr>
      <p:sp>
        <p:nvSpPr>
          <p:cNvPr id="43" name="Google Shape;43;p6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64"/>
          <p:cNvSpPr txBox="1"/>
          <p:nvPr>
            <p:ph idx="1" type="body"/>
          </p:nvPr>
        </p:nvSpPr>
        <p:spPr>
          <a:xfrm>
            <a:off x="381000" y="1411552"/>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8.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5.png"/><Relationship Id="rId3" Type="http://schemas.openxmlformats.org/officeDocument/2006/relationships/slideLayout" Target="../slideLayouts/slideLayout11.xml"/><Relationship Id="rId4"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image" Target="../media/image5.png"/><Relationship Id="rId3" Type="http://schemas.openxmlformats.org/officeDocument/2006/relationships/slideLayout" Target="../slideLayouts/slideLayout22.xml"/><Relationship Id="rId4"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3.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5.png"/><Relationship Id="rId3" Type="http://schemas.openxmlformats.org/officeDocument/2006/relationships/slideLayout" Target="../slideLayouts/slideLayout33.xml"/><Relationship Id="rId4" Type="http://schemas.openxmlformats.org/officeDocument/2006/relationships/theme" Target="../theme/theme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image" Target="../media/image10.jp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theme" Target="../theme/theme7.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bottombar.png" id="6" name="Google Shape;6;p53"/>
          <p:cNvPicPr preferRelativeResize="0"/>
          <p:nvPr/>
        </p:nvPicPr>
        <p:blipFill rotWithShape="1">
          <a:blip r:embed="rId2">
            <a:alphaModFix/>
          </a:blip>
          <a:srcRect b="0" l="0" r="0" t="0"/>
          <a:stretch/>
        </p:blipFill>
        <p:spPr>
          <a:xfrm>
            <a:off x="0" y="6299200"/>
            <a:ext cx="9144000" cy="557212"/>
          </a:xfrm>
          <a:prstGeom prst="rect">
            <a:avLst/>
          </a:prstGeom>
          <a:noFill/>
          <a:ln>
            <a:noFill/>
          </a:ln>
        </p:spPr>
      </p:pic>
      <p:sp>
        <p:nvSpPr>
          <p:cNvPr id="7" name="Google Shape;7;p53"/>
          <p:cNvSpPr txBox="1"/>
          <p:nvPr/>
        </p:nvSpPr>
        <p:spPr>
          <a:xfrm>
            <a:off x="2987675" y="6583362"/>
            <a:ext cx="32004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Pearson Education © 2014</a:t>
            </a:r>
            <a:endParaRPr/>
          </a:p>
        </p:txBody>
      </p:sp>
      <p:sp>
        <p:nvSpPr>
          <p:cNvPr id="8" name="Google Shape;8;p5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9pPr>
          </a:lstStyle>
          <a:p/>
        </p:txBody>
      </p:sp>
      <p:sp>
        <p:nvSpPr>
          <p:cNvPr id="9" name="Google Shape;9;p53"/>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pic>
        <p:nvPicPr>
          <p:cNvPr descr="bottombar.png" id="14" name="Google Shape;14;p55"/>
          <p:cNvPicPr preferRelativeResize="0"/>
          <p:nvPr/>
        </p:nvPicPr>
        <p:blipFill rotWithShape="1">
          <a:blip r:embed="rId2">
            <a:alphaModFix/>
          </a:blip>
          <a:srcRect b="0" l="0" r="0" t="0"/>
          <a:stretch/>
        </p:blipFill>
        <p:spPr>
          <a:xfrm>
            <a:off x="0" y="6299200"/>
            <a:ext cx="9144000" cy="557212"/>
          </a:xfrm>
          <a:prstGeom prst="rect">
            <a:avLst/>
          </a:prstGeom>
          <a:noFill/>
          <a:ln>
            <a:noFill/>
          </a:ln>
        </p:spPr>
      </p:pic>
      <p:sp>
        <p:nvSpPr>
          <p:cNvPr id="15" name="Google Shape;15;p55"/>
          <p:cNvSpPr txBox="1"/>
          <p:nvPr/>
        </p:nvSpPr>
        <p:spPr>
          <a:xfrm>
            <a:off x="5943600" y="6583362"/>
            <a:ext cx="3200400" cy="2746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Pearson Education © 2014</a:t>
            </a:r>
            <a:endParaRPr/>
          </a:p>
        </p:txBody>
      </p:sp>
      <p:sp>
        <p:nvSpPr>
          <p:cNvPr id="16" name="Google Shape;16;p5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9pPr>
          </a:lstStyle>
          <a:p/>
        </p:txBody>
      </p:sp>
      <p:sp>
        <p:nvSpPr>
          <p:cNvPr id="17" name="Google Shape;17;p55"/>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 name="Shape 21"/>
        <p:cNvGrpSpPr/>
        <p:nvPr/>
      </p:nvGrpSpPr>
      <p:grpSpPr>
        <a:xfrm>
          <a:off x="0" y="0"/>
          <a:ext cx="0" cy="0"/>
          <a:chOff x="0" y="0"/>
          <a:chExt cx="0" cy="0"/>
        </a:xfrm>
      </p:grpSpPr>
      <p:sp>
        <p:nvSpPr>
          <p:cNvPr id="22" name="Google Shape;22;p5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9pPr>
          </a:lstStyle>
          <a:p/>
        </p:txBody>
      </p:sp>
      <p:sp>
        <p:nvSpPr>
          <p:cNvPr id="23" name="Google Shape;23;p57"/>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bottombar.png" id="24" name="Google Shape;24;p57"/>
          <p:cNvPicPr preferRelativeResize="0"/>
          <p:nvPr/>
        </p:nvPicPr>
        <p:blipFill rotWithShape="1">
          <a:blip r:embed="rId2">
            <a:alphaModFix/>
          </a:blip>
          <a:srcRect b="0" l="0" r="0" t="0"/>
          <a:stretch/>
        </p:blipFill>
        <p:spPr>
          <a:xfrm>
            <a:off x="0" y="6299200"/>
            <a:ext cx="9144000" cy="5572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pic>
        <p:nvPicPr>
          <p:cNvPr descr="white rectangle.png" id="49" name="Google Shape;49;p66"/>
          <p:cNvPicPr preferRelativeResize="0"/>
          <p:nvPr/>
        </p:nvPicPr>
        <p:blipFill rotWithShape="1">
          <a:blip r:embed="rId2">
            <a:alphaModFix/>
          </a:blip>
          <a:srcRect b="10451" l="0" r="0" t="0"/>
          <a:stretch/>
        </p:blipFill>
        <p:spPr>
          <a:xfrm>
            <a:off x="0" y="1300162"/>
            <a:ext cx="9144000" cy="5557837"/>
          </a:xfrm>
          <a:prstGeom prst="rect">
            <a:avLst/>
          </a:prstGeom>
          <a:noFill/>
          <a:ln>
            <a:noFill/>
          </a:ln>
        </p:spPr>
      </p:pic>
      <p:sp>
        <p:nvSpPr>
          <p:cNvPr id="50" name="Google Shape;50;p6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9pPr>
          </a:lstStyle>
          <a:p/>
        </p:txBody>
      </p:sp>
      <p:sp>
        <p:nvSpPr>
          <p:cNvPr id="51" name="Google Shape;51;p66"/>
          <p:cNvSpPr txBox="1"/>
          <p:nvPr>
            <p:ph idx="1" type="body"/>
          </p:nvPr>
        </p:nvSpPr>
        <p:spPr>
          <a:xfrm>
            <a:off x="722312" y="1905000"/>
            <a:ext cx="8040687" cy="2108200"/>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600"/>
              </a:spcBef>
              <a:spcAft>
                <a:spcPts val="0"/>
              </a:spcAft>
              <a:buSzPts val="1400"/>
              <a:buNone/>
              <a:defRPr b="1" i="0" sz="3000" u="none" cap="none" strike="noStrike">
                <a:solidFill>
                  <a:schemeClr val="dk1"/>
                </a:solidFill>
                <a:latin typeface="Courier New"/>
                <a:ea typeface="Courier New"/>
                <a:cs typeface="Courier New"/>
                <a:sym typeface="Courier New"/>
              </a:defRPr>
            </a:lvl1pPr>
            <a:lvl2pPr indent="-228600" lvl="1" marL="914400" marR="0" rtl="0" algn="l">
              <a:lnSpc>
                <a:spcPct val="90000"/>
              </a:lnSpc>
              <a:spcBef>
                <a:spcPts val="560"/>
              </a:spcBef>
              <a:spcAft>
                <a:spcPts val="0"/>
              </a:spcAft>
              <a:buSzPts val="1400"/>
              <a:buNone/>
              <a:defRPr b="1" i="0" sz="2800" u="none" cap="none" strike="noStrike">
                <a:solidFill>
                  <a:schemeClr val="dk1"/>
                </a:solidFill>
                <a:latin typeface="Courier New"/>
                <a:ea typeface="Courier New"/>
                <a:cs typeface="Courier New"/>
                <a:sym typeface="Courier New"/>
              </a:defRPr>
            </a:lvl2pPr>
            <a:lvl3pPr indent="-228600" lvl="2" marL="13716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3pPr>
            <a:lvl4pPr indent="-228600" lvl="3" marL="18288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4pPr>
            <a:lvl5pPr indent="-228600" lvl="4" marL="22860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2"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Google Shape;56;p68"/>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FFFFB9"/>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9pPr>
          </a:lstStyle>
          <a:p/>
        </p:txBody>
      </p:sp>
      <p:sp>
        <p:nvSpPr>
          <p:cNvPr id="57" name="Google Shape;57;p68"/>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89" name="Shape 89"/>
        <p:cNvGrpSpPr/>
        <p:nvPr/>
      </p:nvGrpSpPr>
      <p:grpSpPr>
        <a:xfrm>
          <a:off x="0" y="0"/>
          <a:ext cx="0" cy="0"/>
          <a:chOff x="0" y="0"/>
          <a:chExt cx="0" cy="0"/>
        </a:xfrm>
      </p:grpSpPr>
      <p:pic>
        <p:nvPicPr>
          <p:cNvPr descr="white rectangle.png" id="90" name="Google Shape;90;p79"/>
          <p:cNvPicPr preferRelativeResize="0"/>
          <p:nvPr/>
        </p:nvPicPr>
        <p:blipFill rotWithShape="1">
          <a:blip r:embed="rId2">
            <a:alphaModFix/>
          </a:blip>
          <a:srcRect b="10451" l="0" r="0" t="0"/>
          <a:stretch/>
        </p:blipFill>
        <p:spPr>
          <a:xfrm>
            <a:off x="0" y="1300162"/>
            <a:ext cx="9144000" cy="5557837"/>
          </a:xfrm>
          <a:prstGeom prst="rect">
            <a:avLst/>
          </a:prstGeom>
          <a:noFill/>
          <a:ln>
            <a:noFill/>
          </a:ln>
        </p:spPr>
      </p:pic>
      <p:sp>
        <p:nvSpPr>
          <p:cNvPr id="91" name="Google Shape;91;p7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FFFFB9"/>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92" name="Google Shape;92;p79"/>
          <p:cNvSpPr txBox="1"/>
          <p:nvPr>
            <p:ph idx="1" type="body"/>
          </p:nvPr>
        </p:nvSpPr>
        <p:spPr>
          <a:xfrm>
            <a:off x="722312" y="1905000"/>
            <a:ext cx="8040687" cy="2108200"/>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600"/>
              </a:spcBef>
              <a:spcAft>
                <a:spcPts val="0"/>
              </a:spcAft>
              <a:buSzPts val="1400"/>
              <a:buNone/>
              <a:defRPr b="1" i="0" sz="3000" u="none" cap="none" strike="noStrike">
                <a:solidFill>
                  <a:schemeClr val="dk1"/>
                </a:solidFill>
                <a:latin typeface="Courier New"/>
                <a:ea typeface="Courier New"/>
                <a:cs typeface="Courier New"/>
                <a:sym typeface="Courier New"/>
              </a:defRPr>
            </a:lvl1pPr>
            <a:lvl2pPr indent="-228600" lvl="1" marL="914400" marR="0" rtl="0" algn="l">
              <a:lnSpc>
                <a:spcPct val="90000"/>
              </a:lnSpc>
              <a:spcBef>
                <a:spcPts val="560"/>
              </a:spcBef>
              <a:spcAft>
                <a:spcPts val="0"/>
              </a:spcAft>
              <a:buSzPts val="1400"/>
              <a:buNone/>
              <a:defRPr b="1" i="0" sz="2800" u="none" cap="none" strike="noStrike">
                <a:solidFill>
                  <a:schemeClr val="dk1"/>
                </a:solidFill>
                <a:latin typeface="Courier New"/>
                <a:ea typeface="Courier New"/>
                <a:cs typeface="Courier New"/>
                <a:sym typeface="Courier New"/>
              </a:defRPr>
            </a:lvl2pPr>
            <a:lvl3pPr indent="-228600" lvl="2" marL="13716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3pPr>
            <a:lvl4pPr indent="-228600" lvl="3" marL="18288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4pPr>
            <a:lvl5pPr indent="-228600" lvl="4" marL="22860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5"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6" name="Shape 96"/>
        <p:cNvGrpSpPr/>
        <p:nvPr/>
      </p:nvGrpSpPr>
      <p:grpSpPr>
        <a:xfrm>
          <a:off x="0" y="0"/>
          <a:ext cx="0" cy="0"/>
          <a:chOff x="0" y="0"/>
          <a:chExt cx="0" cy="0"/>
        </a:xfrm>
      </p:grpSpPr>
      <p:sp>
        <p:nvSpPr>
          <p:cNvPr id="97" name="Google Shape;97;p81"/>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FFFFB9"/>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chemeClr val="lt1"/>
                </a:solidFill>
                <a:latin typeface="Calibri"/>
                <a:ea typeface="Calibri"/>
                <a:cs typeface="Calibri"/>
                <a:sym typeface="Calibri"/>
              </a:defRPr>
            </a:lvl9pPr>
          </a:lstStyle>
          <a:p/>
        </p:txBody>
      </p:sp>
      <p:sp>
        <p:nvSpPr>
          <p:cNvPr id="98" name="Google Shape;98;p81"/>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lt1"/>
              </a:buClr>
              <a:buSzPts val="3200"/>
              <a:buFont typeface="Calibri"/>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lt1"/>
              </a:buClr>
              <a:buSzPts val="2800"/>
              <a:buFont typeface="Calibri"/>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lt1"/>
              </a:buClr>
              <a:buSzPts val="2400"/>
              <a:buFont typeface="Calibri"/>
              <a:buChar char="•"/>
              <a:defRPr b="0" i="0" sz="24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0" name="Shape 130"/>
        <p:cNvGrpSpPr/>
        <p:nvPr/>
      </p:nvGrpSpPr>
      <p:grpSpPr>
        <a:xfrm>
          <a:off x="0" y="0"/>
          <a:ext cx="0" cy="0"/>
          <a:chOff x="0" y="0"/>
          <a:chExt cx="0" cy="0"/>
        </a:xfrm>
      </p:grpSpPr>
      <p:pic>
        <p:nvPicPr>
          <p:cNvPr descr="white rectangle.png" id="131" name="Google Shape;131;p92"/>
          <p:cNvPicPr preferRelativeResize="0"/>
          <p:nvPr/>
        </p:nvPicPr>
        <p:blipFill rotWithShape="1">
          <a:blip r:embed="rId2">
            <a:alphaModFix/>
          </a:blip>
          <a:srcRect b="10451" l="0" r="0" t="0"/>
          <a:stretch/>
        </p:blipFill>
        <p:spPr>
          <a:xfrm>
            <a:off x="0" y="1300162"/>
            <a:ext cx="9144000" cy="5557837"/>
          </a:xfrm>
          <a:prstGeom prst="rect">
            <a:avLst/>
          </a:prstGeom>
          <a:noFill/>
          <a:ln>
            <a:noFill/>
          </a:ln>
        </p:spPr>
      </p:pic>
      <p:sp>
        <p:nvSpPr>
          <p:cNvPr id="132" name="Google Shape;132;p9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FFFFB9"/>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133" name="Google Shape;133;p92"/>
          <p:cNvSpPr txBox="1"/>
          <p:nvPr>
            <p:ph idx="1" type="body"/>
          </p:nvPr>
        </p:nvSpPr>
        <p:spPr>
          <a:xfrm>
            <a:off x="722312" y="1905000"/>
            <a:ext cx="8040687" cy="2108200"/>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600"/>
              </a:spcBef>
              <a:spcAft>
                <a:spcPts val="0"/>
              </a:spcAft>
              <a:buSzPts val="1400"/>
              <a:buNone/>
              <a:defRPr b="1" i="0" sz="3000" u="none" cap="none" strike="noStrike">
                <a:solidFill>
                  <a:schemeClr val="dk1"/>
                </a:solidFill>
                <a:latin typeface="Courier New"/>
                <a:ea typeface="Courier New"/>
                <a:cs typeface="Courier New"/>
                <a:sym typeface="Courier New"/>
              </a:defRPr>
            </a:lvl1pPr>
            <a:lvl2pPr indent="-228600" lvl="1" marL="914400" marR="0" rtl="0" algn="l">
              <a:lnSpc>
                <a:spcPct val="90000"/>
              </a:lnSpc>
              <a:spcBef>
                <a:spcPts val="560"/>
              </a:spcBef>
              <a:spcAft>
                <a:spcPts val="0"/>
              </a:spcAft>
              <a:buSzPts val="1400"/>
              <a:buNone/>
              <a:defRPr b="1" i="0" sz="2800" u="none" cap="none" strike="noStrike">
                <a:solidFill>
                  <a:schemeClr val="dk1"/>
                </a:solidFill>
                <a:latin typeface="Courier New"/>
                <a:ea typeface="Courier New"/>
                <a:cs typeface="Courier New"/>
                <a:sym typeface="Courier New"/>
              </a:defRPr>
            </a:lvl2pPr>
            <a:lvl3pPr indent="-228600" lvl="2" marL="13716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3pPr>
            <a:lvl4pPr indent="-228600" lvl="3" marL="18288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4pPr>
            <a:lvl5pPr indent="-228600" lvl="4" marL="2286000" marR="0" rtl="0" algn="l">
              <a:lnSpc>
                <a:spcPct val="90000"/>
              </a:lnSpc>
              <a:spcBef>
                <a:spcPts val="480"/>
              </a:spcBef>
              <a:spcAft>
                <a:spcPts val="0"/>
              </a:spcAft>
              <a:buSzPts val="1400"/>
              <a:buNone/>
              <a:defRPr b="1" i="0" sz="2400" u="none" cap="none" strike="noStrike">
                <a:solidFill>
                  <a:schemeClr val="dk1"/>
                </a:solidFill>
                <a:latin typeface="Courier New"/>
                <a:ea typeface="Courier New"/>
                <a:cs typeface="Courier New"/>
                <a:sym typeface="Courier Ne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88"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7" name="Shape 137"/>
        <p:cNvGrpSpPr/>
        <p:nvPr/>
      </p:nvGrpSpPr>
      <p:grpSpPr>
        <a:xfrm>
          <a:off x="0" y="0"/>
          <a:ext cx="0" cy="0"/>
          <a:chOff x="0" y="0"/>
          <a:chExt cx="0" cy="0"/>
        </a:xfrm>
      </p:grpSpPr>
      <p:sp>
        <p:nvSpPr>
          <p:cNvPr id="138" name="Google Shape;138;p9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FFFFB9"/>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139" name="Google Shape;139;p94"/>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cxnSp>
        <p:nvCxnSpPr>
          <p:cNvPr id="186" name="Google Shape;186;p1"/>
          <p:cNvCxnSpPr/>
          <p:nvPr/>
        </p:nvCxnSpPr>
        <p:spPr>
          <a:xfrm>
            <a:off x="26987" y="3429000"/>
            <a:ext cx="7974012" cy="0"/>
          </a:xfrm>
          <a:prstGeom prst="straightConnector1">
            <a:avLst/>
          </a:prstGeom>
          <a:noFill/>
          <a:ln cap="flat" cmpd="sng" w="50800">
            <a:solidFill>
              <a:srgbClr val="C00000"/>
            </a:solidFill>
            <a:prstDash val="solid"/>
            <a:miter lim="800000"/>
            <a:headEnd len="med" w="med" type="none"/>
            <a:tailEnd len="med" w="med" type="none"/>
          </a:ln>
        </p:spPr>
      </p:cxnSp>
      <p:sp>
        <p:nvSpPr>
          <p:cNvPr id="187" name="Google Shape;187;p1"/>
          <p:cNvSpPr txBox="1"/>
          <p:nvPr>
            <p:ph type="ctrTitle"/>
          </p:nvPr>
        </p:nvSpPr>
        <p:spPr>
          <a:xfrm>
            <a:off x="730250" y="1905000"/>
            <a:ext cx="7681912" cy="1524000"/>
          </a:xfrm>
          <a:prstGeom prst="rect">
            <a:avLst/>
          </a:prstGeom>
          <a:noFill/>
          <a:ln>
            <a:noFill/>
          </a:ln>
        </p:spPr>
        <p:txBody>
          <a:bodyPr anchorCtr="0" anchor="t" bIns="44450" lIns="90475" spcFirstLastPara="1" rIns="90475" wrap="square" tIns="44450">
            <a:noAutofit/>
          </a:bodyPr>
          <a:lstStyle/>
          <a:p>
            <a:pPr indent="0" lvl="0" marL="0" rtl="0" algn="l">
              <a:lnSpc>
                <a:spcPct val="90000"/>
              </a:lnSpc>
              <a:spcBef>
                <a:spcPts val="0"/>
              </a:spcBef>
              <a:spcAft>
                <a:spcPts val="0"/>
              </a:spcAft>
              <a:buClr>
                <a:srgbClr val="005825"/>
              </a:buClr>
              <a:buSzPts val="5400"/>
              <a:buFont typeface="Calibri"/>
              <a:buNone/>
            </a:pPr>
            <a:r>
              <a:rPr b="1" i="0" lang="en-US" sz="5400" u="none">
                <a:solidFill>
                  <a:srgbClr val="005825"/>
                </a:solidFill>
                <a:latin typeface="Calibri"/>
                <a:ea typeface="Calibri"/>
                <a:cs typeface="Calibri"/>
                <a:sym typeface="Calibri"/>
              </a:rPr>
              <a:t>Chapter 3</a:t>
            </a:r>
            <a:endParaRPr/>
          </a:p>
        </p:txBody>
      </p:sp>
      <p:sp>
        <p:nvSpPr>
          <p:cNvPr id="188" name="Google Shape;188;p1"/>
          <p:cNvSpPr txBox="1"/>
          <p:nvPr>
            <p:ph idx="1" type="subTitle"/>
          </p:nvPr>
        </p:nvSpPr>
        <p:spPr>
          <a:xfrm>
            <a:off x="730250" y="4344987"/>
            <a:ext cx="7681912" cy="461962"/>
          </a:xfrm>
          <a:prstGeom prst="rect">
            <a:avLst/>
          </a:prstGeom>
          <a:noFill/>
          <a:ln>
            <a:noFill/>
          </a:ln>
        </p:spPr>
        <p:txBody>
          <a:bodyPr anchorCtr="0" anchor="t" bIns="44450" lIns="90475" spcFirstLastPara="1" rIns="90475" wrap="square" tIns="44450">
            <a:noAutofit/>
          </a:bodyPr>
          <a:lstStyle/>
          <a:p>
            <a:pPr indent="0" lvl="0" marL="0" rtl="0" algn="l">
              <a:lnSpc>
                <a:spcPct val="9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Database Architectures and the Web</a:t>
            </a:r>
            <a:endParaRPr/>
          </a:p>
          <a:p>
            <a:pPr indent="0" lvl="0" marL="0" rtl="0" algn="l">
              <a:lnSpc>
                <a:spcPct val="9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Transparencies</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52" name="Google Shape;252;p10"/>
          <p:cNvSpPr txBox="1"/>
          <p:nvPr>
            <p:ph type="title"/>
          </p:nvPr>
        </p:nvSpPr>
        <p:spPr>
          <a:xfrm>
            <a:off x="381000" y="230187"/>
            <a:ext cx="83820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400"/>
              <a:buFont typeface="Calibri"/>
              <a:buNone/>
            </a:pPr>
            <a:r>
              <a:rPr b="1" i="0" lang="en-US" sz="4400" u="none">
                <a:solidFill>
                  <a:srgbClr val="005825"/>
                </a:solidFill>
                <a:latin typeface="Calibri"/>
                <a:ea typeface="Calibri"/>
                <a:cs typeface="Calibri"/>
                <a:sym typeface="Calibri"/>
              </a:rPr>
              <a:t>Alternative Client-Server Topologies</a:t>
            </a:r>
            <a:endParaRPr/>
          </a:p>
        </p:txBody>
      </p:sp>
      <p:pic>
        <p:nvPicPr>
          <p:cNvPr id="253" name="Google Shape;253;p10"/>
          <p:cNvPicPr preferRelativeResize="0"/>
          <p:nvPr/>
        </p:nvPicPr>
        <p:blipFill rotWithShape="1">
          <a:blip r:embed="rId3">
            <a:alphaModFix/>
          </a:blip>
          <a:srcRect b="0" l="0" r="0" t="0"/>
          <a:stretch/>
        </p:blipFill>
        <p:spPr>
          <a:xfrm>
            <a:off x="3276600" y="981075"/>
            <a:ext cx="2555875" cy="5613400"/>
          </a:xfrm>
          <a:prstGeom prst="rect">
            <a:avLst/>
          </a:prstGeom>
          <a:noFill/>
          <a:ln>
            <a:noFill/>
          </a:ln>
        </p:spPr>
      </p:pic>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1"/>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59" name="Google Shape;259;p11"/>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Traditional Two-Tier Client-Server </a:t>
            </a:r>
            <a:endParaRPr/>
          </a:p>
        </p:txBody>
      </p:sp>
      <p:pic>
        <p:nvPicPr>
          <p:cNvPr descr="C02NF14" id="260" name="Google Shape;260;p11"/>
          <p:cNvPicPr preferRelativeResize="0"/>
          <p:nvPr>
            <p:ph idx="1" type="body"/>
          </p:nvPr>
        </p:nvPicPr>
        <p:blipFill rotWithShape="1">
          <a:blip r:embed="rId3">
            <a:alphaModFix/>
          </a:blip>
          <a:srcRect b="0" l="0" r="0" t="0"/>
          <a:stretch/>
        </p:blipFill>
        <p:spPr>
          <a:xfrm>
            <a:off x="539750" y="1484312"/>
            <a:ext cx="7488237" cy="4392612"/>
          </a:xfrm>
          <a:prstGeom prst="rect">
            <a:avLst/>
          </a:prstGeom>
          <a:noFill/>
          <a:ln>
            <a:noFill/>
          </a:ln>
        </p:spPr>
      </p:pic>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66" name="Google Shape;266;p12"/>
          <p:cNvSpPr txBox="1"/>
          <p:nvPr>
            <p:ph type="title"/>
          </p:nvPr>
        </p:nvSpPr>
        <p:spPr>
          <a:xfrm>
            <a:off x="381000" y="230187"/>
            <a:ext cx="83820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Summary of Client-Server Functions</a:t>
            </a:r>
            <a:endParaRPr/>
          </a:p>
        </p:txBody>
      </p:sp>
      <p:pic>
        <p:nvPicPr>
          <p:cNvPr id="267" name="Google Shape;267;p12"/>
          <p:cNvPicPr preferRelativeResize="0"/>
          <p:nvPr/>
        </p:nvPicPr>
        <p:blipFill rotWithShape="1">
          <a:blip r:embed="rId3">
            <a:alphaModFix/>
          </a:blip>
          <a:srcRect b="0" l="0" r="0" t="0"/>
          <a:stretch/>
        </p:blipFill>
        <p:spPr>
          <a:xfrm>
            <a:off x="395287" y="2060575"/>
            <a:ext cx="8005762" cy="2735262"/>
          </a:xfrm>
          <a:prstGeom prst="rect">
            <a:avLst/>
          </a:prstGeom>
          <a:noFill/>
          <a:ln>
            <a:noFill/>
          </a:ln>
        </p:spPr>
      </p:pic>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73" name="Google Shape;273;p1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Three-Tier Client-Server</a:t>
            </a:r>
            <a:endParaRPr/>
          </a:p>
        </p:txBody>
      </p:sp>
      <p:sp>
        <p:nvSpPr>
          <p:cNvPr id="274" name="Google Shape;274;p13"/>
          <p:cNvSpPr txBox="1"/>
          <p:nvPr>
            <p:ph idx="1" type="body"/>
          </p:nvPr>
        </p:nvSpPr>
        <p:spPr>
          <a:xfrm>
            <a:off x="395287" y="1125537"/>
            <a:ext cx="7727950" cy="5207000"/>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need for enterprise scalability challenged the traditional two-tier client–server model.</a:t>
            </a:r>
            <a:endParaRPr/>
          </a:p>
          <a:p>
            <a:pPr indent="-193675" lvl="0" marL="396875"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Client side presented two problems preventing true scalability:</a:t>
            </a:r>
            <a:endParaRPr/>
          </a:p>
          <a:p>
            <a:pPr indent="-396875" lvl="1" marL="914400" rtl="0" algn="l">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‘Fat’ client, requiring considerable resources on client’s computer to run effectively.</a:t>
            </a:r>
            <a:endParaRPr/>
          </a:p>
          <a:p>
            <a:pPr indent="-396875" lvl="1" marL="914400" rtl="0" algn="l">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Significant client side administration overhead.</a:t>
            </a:r>
            <a:endParaRPr/>
          </a:p>
          <a:p>
            <a:pPr indent="-244475" lvl="1" marL="914400" rtl="0" algn="l">
              <a:lnSpc>
                <a:spcPct val="40000"/>
              </a:lnSpc>
              <a:spcBef>
                <a:spcPts val="48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By 1995, three layers proposed, each potentially running on a different platform.</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4"/>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80" name="Google Shape;280;p1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Three-Tier Client-Server</a:t>
            </a:r>
            <a:endParaRPr/>
          </a:p>
        </p:txBody>
      </p:sp>
      <p:sp>
        <p:nvSpPr>
          <p:cNvPr id="281" name="Google Shape;281;p14"/>
          <p:cNvSpPr txBox="1"/>
          <p:nvPr>
            <p:ph idx="1" type="body"/>
          </p:nvPr>
        </p:nvSpPr>
        <p:spPr>
          <a:xfrm>
            <a:off x="533400" y="1600200"/>
            <a:ext cx="7727950" cy="4114800"/>
          </a:xfrm>
          <a:prstGeom prst="rect">
            <a:avLst/>
          </a:prstGeom>
          <a:noFill/>
          <a:ln>
            <a:noFill/>
          </a:ln>
        </p:spPr>
        <p:txBody>
          <a:bodyPr anchorCtr="0" anchor="t" bIns="0" lIns="0" spcFirstLastPara="1" rIns="0" wrap="square" tIns="0">
            <a:spAutoFit/>
          </a:bodyPr>
          <a:lstStyle/>
          <a:p>
            <a:pPr indent="-396875" lvl="0" marL="396875" rtl="0" algn="just">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Advantages: </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‘Thin’ client, requiring less expensive hardware.</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Application maintenance centralized. </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Easier to modify or replace one tier without affecting others. </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Separating business logic from database functions makes it easier to implement load balancing. </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Maps quite naturally to Web environment.</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5"/>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87" name="Google Shape;287;p1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Three-Tier Client-Server</a:t>
            </a:r>
            <a:endParaRPr/>
          </a:p>
        </p:txBody>
      </p:sp>
      <p:pic>
        <p:nvPicPr>
          <p:cNvPr descr="C02NF15" id="288" name="Google Shape;288;p15"/>
          <p:cNvPicPr preferRelativeResize="0"/>
          <p:nvPr>
            <p:ph idx="1" type="body"/>
          </p:nvPr>
        </p:nvPicPr>
        <p:blipFill rotWithShape="1">
          <a:blip r:embed="rId3">
            <a:alphaModFix/>
          </a:blip>
          <a:srcRect b="0" l="0" r="0" t="0"/>
          <a:stretch/>
        </p:blipFill>
        <p:spPr>
          <a:xfrm>
            <a:off x="755650" y="1484312"/>
            <a:ext cx="6337300" cy="4938712"/>
          </a:xfrm>
          <a:prstGeom prst="rect">
            <a:avLst/>
          </a:prstGeom>
          <a:noFill/>
          <a:ln>
            <a:noFill/>
          </a:ln>
        </p:spPr>
      </p:pic>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4" name="Google Shape;294;p16"/>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n-Tier Client-Server (e.g. 4-Tier)</a:t>
            </a:r>
            <a:endParaRPr/>
          </a:p>
        </p:txBody>
      </p:sp>
      <p:sp>
        <p:nvSpPr>
          <p:cNvPr id="295" name="Google Shape;295;p16"/>
          <p:cNvSpPr txBox="1"/>
          <p:nvPr>
            <p:ph idx="1" type="body"/>
          </p:nvPr>
        </p:nvSpPr>
        <p:spPr>
          <a:xfrm>
            <a:off x="381000" y="1268412"/>
            <a:ext cx="4695825" cy="27368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cap="none" strike="noStrike">
                <a:solidFill>
                  <a:schemeClr val="dk1"/>
                </a:solidFill>
                <a:latin typeface="Calibri"/>
                <a:ea typeface="Calibri"/>
                <a:cs typeface="Calibri"/>
                <a:sym typeface="Calibri"/>
              </a:rPr>
              <a:t>The three-tier architecture can be expanded to </a:t>
            </a:r>
            <a:r>
              <a:rPr b="1" i="1" lang="en-US" sz="3200" u="none" cap="none" strike="noStrike">
                <a:solidFill>
                  <a:schemeClr val="dk1"/>
                </a:solidFill>
                <a:latin typeface="Calibri"/>
                <a:ea typeface="Calibri"/>
                <a:cs typeface="Calibri"/>
                <a:sym typeface="Calibri"/>
              </a:rPr>
              <a:t>n </a:t>
            </a:r>
            <a:r>
              <a:rPr b="1" i="0" lang="en-US" sz="3200" u="none" cap="none" strike="noStrike">
                <a:solidFill>
                  <a:schemeClr val="dk1"/>
                </a:solidFill>
                <a:latin typeface="Calibri"/>
                <a:ea typeface="Calibri"/>
                <a:cs typeface="Calibri"/>
                <a:sym typeface="Calibri"/>
              </a:rPr>
              <a:t>tiers, with additional tiers providing more flexibility and scalability.</a:t>
            </a:r>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p:txBody>
      </p:sp>
      <p:pic>
        <p:nvPicPr>
          <p:cNvPr id="296" name="Google Shape;296;p16"/>
          <p:cNvPicPr preferRelativeResize="0"/>
          <p:nvPr/>
        </p:nvPicPr>
        <p:blipFill rotWithShape="1">
          <a:blip r:embed="rId3">
            <a:alphaModFix/>
          </a:blip>
          <a:srcRect b="10156" l="34750" r="36447" t="20201"/>
          <a:stretch/>
        </p:blipFill>
        <p:spPr>
          <a:xfrm>
            <a:off x="5076825" y="1260475"/>
            <a:ext cx="3744912" cy="5089525"/>
          </a:xfrm>
          <a:prstGeom prst="rect">
            <a:avLst/>
          </a:prstGeom>
          <a:noFill/>
          <a:ln>
            <a:noFill/>
          </a:ln>
        </p:spPr>
      </p:pic>
      <p:sp>
        <p:nvSpPr>
          <p:cNvPr id="297" name="Google Shape;297;p16"/>
          <p:cNvSpPr txBox="1"/>
          <p:nvPr/>
        </p:nvSpPr>
        <p:spPr>
          <a:xfrm>
            <a:off x="395287" y="4005262"/>
            <a:ext cx="4500562" cy="26590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Applications servers host API to expose business logic and business processes for use by other applications.</a:t>
            </a:r>
            <a:endParaRP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03" name="Google Shape;303;p17"/>
          <p:cNvSpPr txBox="1"/>
          <p:nvPr>
            <p:ph type="title"/>
          </p:nvPr>
        </p:nvSpPr>
        <p:spPr>
          <a:xfrm>
            <a:off x="323850" y="260350"/>
            <a:ext cx="77724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Middleware</a:t>
            </a:r>
            <a:endParaRPr/>
          </a:p>
        </p:txBody>
      </p:sp>
      <p:sp>
        <p:nvSpPr>
          <p:cNvPr id="304" name="Google Shape;304;p17"/>
          <p:cNvSpPr txBox="1"/>
          <p:nvPr>
            <p:ph idx="1" type="body"/>
          </p:nvPr>
        </p:nvSpPr>
        <p:spPr>
          <a:xfrm>
            <a:off x="971550" y="1125537"/>
            <a:ext cx="7488237" cy="48244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Middleware is a generic term used to describe software that mediates with other software and allows for communication between disparate applications in a heterogeneous system.</a:t>
            </a:r>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need for middleware arises when distributed systems become too complex to manage efficiently without a common interface.</a:t>
            </a:r>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10" name="Google Shape;310;p18"/>
          <p:cNvSpPr txBox="1"/>
          <p:nvPr>
            <p:ph type="title"/>
          </p:nvPr>
        </p:nvSpPr>
        <p:spPr>
          <a:xfrm>
            <a:off x="323850" y="260350"/>
            <a:ext cx="77724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Transaction Processing Monitors</a:t>
            </a:r>
            <a:endParaRPr/>
          </a:p>
        </p:txBody>
      </p:sp>
      <p:sp>
        <p:nvSpPr>
          <p:cNvPr id="311" name="Google Shape;311;p18"/>
          <p:cNvSpPr txBox="1"/>
          <p:nvPr>
            <p:ph idx="1" type="body"/>
          </p:nvPr>
        </p:nvSpPr>
        <p:spPr>
          <a:xfrm>
            <a:off x="971550" y="1125537"/>
            <a:ext cx="7488237" cy="22145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TP monitor is a program that controls data transfer between clients and servers in order to provide a consistent environment, particularly for online transaction processing (OLTP).</a:t>
            </a:r>
            <a:endParaRPr/>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17" name="Google Shape;317;p19"/>
          <p:cNvSpPr txBox="1"/>
          <p:nvPr>
            <p:ph type="title"/>
          </p:nvPr>
        </p:nvSpPr>
        <p:spPr>
          <a:xfrm>
            <a:off x="323850" y="260350"/>
            <a:ext cx="7772400" cy="110807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000"/>
              <a:buFont typeface="Calibri"/>
              <a:buNone/>
            </a:pPr>
            <a:r>
              <a:rPr b="1" i="0" lang="en-US" sz="4000" u="none">
                <a:solidFill>
                  <a:srgbClr val="005825"/>
                </a:solidFill>
                <a:latin typeface="Calibri"/>
                <a:ea typeface="Calibri"/>
                <a:cs typeface="Calibri"/>
                <a:sym typeface="Calibri"/>
              </a:rPr>
              <a:t>Transaction Processing Monitor as middle tier of 3-tier client-server</a:t>
            </a:r>
            <a:endParaRPr/>
          </a:p>
        </p:txBody>
      </p:sp>
      <p:pic>
        <p:nvPicPr>
          <p:cNvPr id="318" name="Google Shape;318;p19"/>
          <p:cNvPicPr preferRelativeResize="0"/>
          <p:nvPr/>
        </p:nvPicPr>
        <p:blipFill rotWithShape="1">
          <a:blip r:embed="rId3">
            <a:alphaModFix/>
          </a:blip>
          <a:srcRect b="0" l="0" r="0" t="0"/>
          <a:stretch/>
        </p:blipFill>
        <p:spPr>
          <a:xfrm>
            <a:off x="900112" y="1700212"/>
            <a:ext cx="7172325" cy="3827462"/>
          </a:xfrm>
          <a:prstGeom prst="rect">
            <a:avLst/>
          </a:prstGeom>
          <a:noFill/>
          <a:ln>
            <a:noFill/>
          </a:ln>
        </p:spPr>
      </p:pic>
    </p:spTree>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94" name="Google Shape;194;p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Database Environment - Objectives</a:t>
            </a:r>
            <a:endParaRPr/>
          </a:p>
        </p:txBody>
      </p:sp>
      <p:sp>
        <p:nvSpPr>
          <p:cNvPr id="195" name="Google Shape;195;p2"/>
          <p:cNvSpPr txBox="1"/>
          <p:nvPr>
            <p:ph idx="1" type="body"/>
          </p:nvPr>
        </p:nvSpPr>
        <p:spPr>
          <a:xfrm>
            <a:off x="468300" y="1651375"/>
            <a:ext cx="8150100" cy="4843500"/>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meaning of the client–server architecture and the advantages of this type of architecture for a DBMS.</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difference between two-tier, three-tier and </a:t>
            </a:r>
            <a:r>
              <a:rPr b="1" i="1" lang="en-US" sz="3200" u="none">
                <a:solidFill>
                  <a:schemeClr val="dk1"/>
                </a:solidFill>
                <a:latin typeface="Calibri"/>
                <a:ea typeface="Calibri"/>
                <a:cs typeface="Calibri"/>
                <a:sym typeface="Calibri"/>
              </a:rPr>
              <a:t>n</a:t>
            </a:r>
            <a:r>
              <a:rPr b="1" i="0" lang="en-US" sz="3200" u="none">
                <a:solidFill>
                  <a:schemeClr val="dk1"/>
                </a:solidFill>
                <a:latin typeface="Calibri"/>
                <a:ea typeface="Calibri"/>
                <a:cs typeface="Calibri"/>
                <a:sym typeface="Calibri"/>
              </a:rPr>
              <a:t>-tier client–server architectures.</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About cloud computing and data as a service (DaaS) and database as a service (DBaaS).</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Software components of a DBMS.</a:t>
            </a:r>
            <a:endParaRPr/>
          </a:p>
          <a:p>
            <a:pPr indent="-193675" lvl="0" marL="396875"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193675" lvl="0" marL="396875"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24" name="Google Shape;324;p20"/>
          <p:cNvSpPr txBox="1"/>
          <p:nvPr>
            <p:ph type="title"/>
          </p:nvPr>
        </p:nvSpPr>
        <p:spPr>
          <a:xfrm>
            <a:off x="323850" y="260350"/>
            <a:ext cx="77724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Web Services and Service-Oriented Architectures</a:t>
            </a:r>
            <a:endParaRPr/>
          </a:p>
        </p:txBody>
      </p:sp>
      <p:sp>
        <p:nvSpPr>
          <p:cNvPr id="325" name="Google Shape;325;p20"/>
          <p:cNvSpPr txBox="1"/>
          <p:nvPr>
            <p:ph idx="1" type="body"/>
          </p:nvPr>
        </p:nvSpPr>
        <p:spPr>
          <a:xfrm>
            <a:off x="971550" y="1916112"/>
            <a:ext cx="7704137" cy="46291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Web service is a software system designed to support interoperable machine-to-web service machine interaction over a network.</a:t>
            </a:r>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Web services share business logic, data, and processes through a programmatic interface across a network. </a:t>
            </a:r>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Developers can add the Web service to a Web page (or an executable program) to offer specific functionality to users.</a:t>
            </a:r>
            <a:endParaRPr/>
          </a:p>
        </p:txBody>
      </p:sp>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31" name="Google Shape;331;p21"/>
          <p:cNvSpPr txBox="1"/>
          <p:nvPr>
            <p:ph type="title"/>
          </p:nvPr>
        </p:nvSpPr>
        <p:spPr>
          <a:xfrm>
            <a:off x="323850" y="260350"/>
            <a:ext cx="77724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Web Services and Service-Oriented Architectures</a:t>
            </a:r>
            <a:endParaRPr/>
          </a:p>
        </p:txBody>
      </p:sp>
      <p:sp>
        <p:nvSpPr>
          <p:cNvPr id="332" name="Google Shape;332;p21"/>
          <p:cNvSpPr txBox="1"/>
          <p:nvPr>
            <p:ph idx="1" type="body"/>
          </p:nvPr>
        </p:nvSpPr>
        <p:spPr>
          <a:xfrm>
            <a:off x="971550" y="1700212"/>
            <a:ext cx="7704137" cy="46355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Web services approach uses accepted technologies and standards, such as:</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XML (extensible Markup Language).</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SOAP (Simple Object Access Protocol) is a communication protocol for exchanging structured information over the Internet and uses a message format based on XML. It is both platform- and language-independent.</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WSDL (Web Services Description Language) protocol, again based on XML, is used to describe and locate a Web service.</a:t>
            </a:r>
            <a:endParaRP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38" name="Google Shape;338;p22"/>
          <p:cNvSpPr txBox="1"/>
          <p:nvPr>
            <p:ph type="title"/>
          </p:nvPr>
        </p:nvSpPr>
        <p:spPr>
          <a:xfrm>
            <a:off x="323850" y="260350"/>
            <a:ext cx="77724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Web Services and Service-Oriented Architectures</a:t>
            </a:r>
            <a:endParaRPr/>
          </a:p>
        </p:txBody>
      </p:sp>
      <p:sp>
        <p:nvSpPr>
          <p:cNvPr id="339" name="Google Shape;339;p22"/>
          <p:cNvSpPr txBox="1"/>
          <p:nvPr>
            <p:ph idx="1" type="body"/>
          </p:nvPr>
        </p:nvSpPr>
        <p:spPr>
          <a:xfrm>
            <a:off x="971550" y="1916112"/>
            <a:ext cx="7704137" cy="1552575"/>
          </a:xfrm>
          <a:prstGeom prst="rect">
            <a:avLst/>
          </a:prstGeom>
          <a:noFill/>
          <a:ln>
            <a:noFill/>
          </a:ln>
        </p:spPr>
        <p:txBody>
          <a:bodyPr anchorCtr="0" anchor="t" bIns="0" lIns="0" spcFirstLastPara="1" rIns="0" wrap="square" tIns="0">
            <a:spAutoFit/>
          </a:bodyPr>
          <a:lstStyle/>
          <a:p>
            <a:pPr indent="-396875" lvl="1" marL="914400" marR="0" rtl="0" algn="l">
              <a:lnSpc>
                <a:spcPct val="9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UDDI (Universal Discovery, Description, and Integration) protocol is a platform independent, XML-based registry for businesses to list themselves on the Internet.</a:t>
            </a:r>
            <a:endParaRPr/>
          </a:p>
        </p:txBody>
      </p:sp>
      <p:pic>
        <p:nvPicPr>
          <p:cNvPr id="340" name="Google Shape;340;p22"/>
          <p:cNvPicPr preferRelativeResize="0"/>
          <p:nvPr/>
        </p:nvPicPr>
        <p:blipFill rotWithShape="1">
          <a:blip r:embed="rId3">
            <a:alphaModFix/>
          </a:blip>
          <a:srcRect b="0" l="0" r="0" t="0"/>
          <a:stretch/>
        </p:blipFill>
        <p:spPr>
          <a:xfrm>
            <a:off x="3243262" y="3635375"/>
            <a:ext cx="3705225" cy="2722562"/>
          </a:xfrm>
          <a:prstGeom prst="rect">
            <a:avLst/>
          </a:prstGeom>
          <a:noFill/>
          <a:ln>
            <a:noFill/>
          </a:ln>
        </p:spPr>
      </p:pic>
    </p:spTree>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46" name="Google Shape;346;p23"/>
          <p:cNvSpPr txBox="1"/>
          <p:nvPr>
            <p:ph type="title"/>
          </p:nvPr>
        </p:nvSpPr>
        <p:spPr>
          <a:xfrm>
            <a:off x="323850" y="260350"/>
            <a:ext cx="77724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Service-Oriented Architectures (SOA)</a:t>
            </a:r>
            <a:endParaRPr/>
          </a:p>
        </p:txBody>
      </p:sp>
      <p:sp>
        <p:nvSpPr>
          <p:cNvPr id="347" name="Google Shape;347;p23"/>
          <p:cNvSpPr txBox="1"/>
          <p:nvPr>
            <p:ph idx="1" type="body"/>
          </p:nvPr>
        </p:nvSpPr>
        <p:spPr>
          <a:xfrm>
            <a:off x="971550" y="1916112"/>
            <a:ext cx="7704137" cy="39893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 business-centric software architecture for building applications that implement business processes as sets of services published at a granularity relevant to the service consumer. Services can be invoked, published, and discovered, and are abstracted away from the implementation using a single standards-based form of interface.</a:t>
            </a:r>
            <a:endParaRPr/>
          </a:p>
        </p:txBody>
      </p:sp>
    </p:spTree>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53" name="Google Shape;353;p24"/>
          <p:cNvSpPr txBox="1"/>
          <p:nvPr>
            <p:ph type="title"/>
          </p:nvPr>
        </p:nvSpPr>
        <p:spPr>
          <a:xfrm>
            <a:off x="323850" y="260350"/>
            <a:ext cx="77724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Distributed DBMSs</a:t>
            </a:r>
            <a:endParaRPr/>
          </a:p>
        </p:txBody>
      </p:sp>
      <p:sp>
        <p:nvSpPr>
          <p:cNvPr id="354" name="Google Shape;354;p24"/>
          <p:cNvSpPr txBox="1"/>
          <p:nvPr>
            <p:ph idx="1" type="body"/>
          </p:nvPr>
        </p:nvSpPr>
        <p:spPr>
          <a:xfrm>
            <a:off x="971550" y="1125537"/>
            <a:ext cx="7488237" cy="41846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 distributed database is a logically interrelated collection of shared data (and a description of this data), physically distributed over a computer network.</a:t>
            </a:r>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 distributed DBMS is the software system that permits the management of the distributed database and makes the distribution transparent to users.</a:t>
            </a:r>
            <a:endParaRP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60" name="Google Shape;360;p25"/>
          <p:cNvSpPr txBox="1"/>
          <p:nvPr>
            <p:ph type="title"/>
          </p:nvPr>
        </p:nvSpPr>
        <p:spPr>
          <a:xfrm>
            <a:off x="323850" y="260350"/>
            <a:ext cx="77724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Distributed DBMSs</a:t>
            </a:r>
            <a:endParaRPr/>
          </a:p>
        </p:txBody>
      </p:sp>
      <p:sp>
        <p:nvSpPr>
          <p:cNvPr id="361" name="Google Shape;361;p25"/>
          <p:cNvSpPr txBox="1"/>
          <p:nvPr>
            <p:ph idx="1" type="body"/>
          </p:nvPr>
        </p:nvSpPr>
        <p:spPr>
          <a:xfrm>
            <a:off x="971550" y="1125537"/>
            <a:ext cx="7777162" cy="56134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 DDBMS consists of a single logical database split into a number </a:t>
            </a:r>
            <a:r>
              <a:rPr b="1" i="1" lang="en-US" sz="3200" u="none">
                <a:solidFill>
                  <a:schemeClr val="dk1"/>
                </a:solidFill>
                <a:latin typeface="Calibri"/>
                <a:ea typeface="Calibri"/>
                <a:cs typeface="Calibri"/>
                <a:sym typeface="Calibri"/>
              </a:rPr>
              <a:t>of fragments. </a:t>
            </a:r>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Each fragment is stored on one or more computers </a:t>
            </a:r>
            <a:r>
              <a:rPr b="1" i="1" lang="en-US" sz="3200" u="none">
                <a:solidFill>
                  <a:schemeClr val="dk1"/>
                </a:solidFill>
                <a:latin typeface="Calibri"/>
                <a:ea typeface="Calibri"/>
                <a:cs typeface="Calibri"/>
                <a:sym typeface="Calibri"/>
              </a:rPr>
              <a:t>(replicas) </a:t>
            </a:r>
            <a:r>
              <a:rPr b="1" i="0" lang="en-US" sz="3200" u="none">
                <a:solidFill>
                  <a:schemeClr val="dk1"/>
                </a:solidFill>
                <a:latin typeface="Calibri"/>
                <a:ea typeface="Calibri"/>
                <a:cs typeface="Calibri"/>
                <a:sym typeface="Calibri"/>
              </a:rPr>
              <a:t>under the control of a separate DBMS, with the computers connected by a network. </a:t>
            </a:r>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Each site is capable of independently processing user requests that require access to local data (that is, each site has some degree of local autonomy) and is also capable of processing data stored on other computers in the network.</a:t>
            </a:r>
            <a:endParaRPr/>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67" name="Google Shape;367;p26"/>
          <p:cNvSpPr txBox="1"/>
          <p:nvPr>
            <p:ph type="title"/>
          </p:nvPr>
        </p:nvSpPr>
        <p:spPr>
          <a:xfrm>
            <a:off x="323850" y="260350"/>
            <a:ext cx="77724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Data Warehousing</a:t>
            </a:r>
            <a:endParaRPr/>
          </a:p>
        </p:txBody>
      </p:sp>
      <p:sp>
        <p:nvSpPr>
          <p:cNvPr id="368" name="Google Shape;368;p26"/>
          <p:cNvSpPr txBox="1"/>
          <p:nvPr>
            <p:ph idx="1" type="body"/>
          </p:nvPr>
        </p:nvSpPr>
        <p:spPr>
          <a:xfrm>
            <a:off x="900112" y="1125537"/>
            <a:ext cx="7993062" cy="22145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 data warehouse was deemed the solution to meet the requirements of a system capable of supporting decision making, receiving data from multiple operational data sources.</a:t>
            </a:r>
            <a:endParaRPr/>
          </a:p>
        </p:txBody>
      </p:sp>
      <p:pic>
        <p:nvPicPr>
          <p:cNvPr id="369" name="Google Shape;369;p26"/>
          <p:cNvPicPr preferRelativeResize="0"/>
          <p:nvPr/>
        </p:nvPicPr>
        <p:blipFill rotWithShape="1">
          <a:blip r:embed="rId3">
            <a:alphaModFix/>
          </a:blip>
          <a:srcRect b="0" l="0" r="0" t="0"/>
          <a:stretch/>
        </p:blipFill>
        <p:spPr>
          <a:xfrm>
            <a:off x="1908175" y="3328987"/>
            <a:ext cx="4824412" cy="3313112"/>
          </a:xfrm>
          <a:prstGeom prst="rect">
            <a:avLst/>
          </a:prstGeom>
          <a:noFill/>
          <a:ln>
            <a:noFill/>
          </a:ln>
        </p:spPr>
      </p:pic>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7"/>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75" name="Google Shape;375;p27"/>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a:t>
            </a:r>
            <a:endParaRPr/>
          </a:p>
        </p:txBody>
      </p:sp>
      <p:sp>
        <p:nvSpPr>
          <p:cNvPr id="376" name="Google Shape;376;p27"/>
          <p:cNvSpPr txBox="1"/>
          <p:nvPr>
            <p:ph idx="1" type="body"/>
          </p:nvPr>
        </p:nvSpPr>
        <p:spPr>
          <a:xfrm>
            <a:off x="971550" y="1125537"/>
            <a:ext cx="7488237"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National Institute of Standards and Technology (NIST) provided a definition.</a:t>
            </a:r>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Defined as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a:p>
          <a:p>
            <a:pPr indent="-1936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8"/>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82" name="Google Shape;382;p28"/>
          <p:cNvSpPr txBox="1"/>
          <p:nvPr>
            <p:ph type="title"/>
          </p:nvPr>
        </p:nvSpPr>
        <p:spPr>
          <a:xfrm>
            <a:off x="323850" y="260350"/>
            <a:ext cx="77724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Key Characteristics</a:t>
            </a:r>
            <a:endParaRPr/>
          </a:p>
        </p:txBody>
      </p:sp>
      <p:sp>
        <p:nvSpPr>
          <p:cNvPr id="383" name="Google Shape;383;p28"/>
          <p:cNvSpPr txBox="1"/>
          <p:nvPr>
            <p:ph idx="1" type="body"/>
          </p:nvPr>
        </p:nvSpPr>
        <p:spPr>
          <a:xfrm>
            <a:off x="1035050" y="1676400"/>
            <a:ext cx="7929562" cy="49926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On-demand self-service</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Consumers can obtain, configure and deploy cloud services without help from provider.</a:t>
            </a:r>
            <a:endParaRPr/>
          </a:p>
          <a:p>
            <a:pPr indent="-219075" lvl="1" marL="914400" marR="0" rtl="0" algn="l">
              <a:lnSpc>
                <a:spcPct val="90000"/>
              </a:lnSpc>
              <a:spcBef>
                <a:spcPts val="56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Broad network access</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Accessible from anywhere, from any standardized platform (e.g. desktop computers, laptops, mobile devices).</a:t>
            </a:r>
            <a:endParaRPr/>
          </a:p>
        </p:txBody>
      </p:sp>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89" name="Google Shape;389;p29"/>
          <p:cNvSpPr txBox="1"/>
          <p:nvPr>
            <p:ph type="title"/>
          </p:nvPr>
        </p:nvSpPr>
        <p:spPr>
          <a:xfrm>
            <a:off x="323850" y="260350"/>
            <a:ext cx="7772400" cy="13303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Key Characteristics</a:t>
            </a:r>
            <a:endParaRPr/>
          </a:p>
        </p:txBody>
      </p:sp>
      <p:sp>
        <p:nvSpPr>
          <p:cNvPr id="390" name="Google Shape;390;p29"/>
          <p:cNvSpPr txBox="1"/>
          <p:nvPr>
            <p:ph idx="1" type="body"/>
          </p:nvPr>
        </p:nvSpPr>
        <p:spPr>
          <a:xfrm>
            <a:off x="1035050" y="1676400"/>
            <a:ext cx="7424737"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Resource pooling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Provider’s computing resources are pooled to serve multiple consumers, with different physical and virtual resources dynamically assigned and reassigned according to consumer demand. Examples of resources include storage, processing, memory, and network bandwidth.</a:t>
            </a:r>
            <a:endParaRP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1" name="Google Shape;201;p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Database Environment - Objectives</a:t>
            </a:r>
            <a:endParaRPr/>
          </a:p>
        </p:txBody>
      </p:sp>
      <p:sp>
        <p:nvSpPr>
          <p:cNvPr id="202" name="Google Shape;202;p3"/>
          <p:cNvSpPr txBox="1"/>
          <p:nvPr>
            <p:ph idx="1" type="body"/>
          </p:nvPr>
        </p:nvSpPr>
        <p:spPr>
          <a:xfrm>
            <a:off x="468300" y="1552325"/>
            <a:ext cx="8382000" cy="5368800"/>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purpose of a Web service and the technological standards used to develop a Web service.</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meaning of service-oriented architecture (SOA).</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difference between distributed DBMSs, and distributed processing.</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architecture of a data warehouse.</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About cloud computing and cloud databases.</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software components of a DBMS.</a:t>
            </a:r>
            <a:endParaRPr/>
          </a:p>
          <a:p>
            <a:pPr indent="-193675" lvl="0" marL="396875"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96" name="Google Shape;396;p30"/>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Key Characteristics</a:t>
            </a:r>
            <a:endParaRPr/>
          </a:p>
        </p:txBody>
      </p:sp>
      <p:sp>
        <p:nvSpPr>
          <p:cNvPr id="397" name="Google Shape;397;p30"/>
          <p:cNvSpPr txBox="1"/>
          <p:nvPr>
            <p:ph idx="1" type="body"/>
          </p:nvPr>
        </p:nvSpPr>
        <p:spPr>
          <a:xfrm>
            <a:off x="1035050" y="1676400"/>
            <a:ext cx="7569200"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Rapid elasticity</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Provider’s capacity caters for customer’s spikes in demand and reduces risk of outages and service interruptions. Capacity can be automated to scale rapidly based on demand. </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Measured service</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Provider uses a metering capability to measure usage of service (e.g. storage, processing, bandwidth, and active user accounts).</a:t>
            </a:r>
            <a:endParaRPr/>
          </a:p>
        </p:txBody>
      </p:sp>
    </p:spTree>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03" name="Google Shape;403;p31"/>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Service Models</a:t>
            </a:r>
            <a:endParaRPr/>
          </a:p>
        </p:txBody>
      </p:sp>
      <p:sp>
        <p:nvSpPr>
          <p:cNvPr id="404" name="Google Shape;404;p31"/>
          <p:cNvSpPr txBox="1"/>
          <p:nvPr>
            <p:ph idx="1" type="body"/>
          </p:nvPr>
        </p:nvSpPr>
        <p:spPr>
          <a:xfrm>
            <a:off x="1035050" y="1676400"/>
            <a:ext cx="7713662"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Software as a Service (SaaS):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Software and data hosted on cloud. Accessed through using thin client interface (e.g. web browser). Consumer may be offered limited user specific application configuration settings.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Examples include Salesforce.com sales management applications, NetSuite’s integrated business management software, Google’s Gmail and Cornerstone OnDemand.</a:t>
            </a:r>
            <a:endParaRPr/>
          </a:p>
        </p:txBody>
      </p:sp>
    </p:spTree>
  </p:cSld>
  <p:clrMapOvr>
    <a:masterClrMapping/>
  </p:clrMapOvr>
  <p:transition spd="slow">
    <p:wipe dir="d"/>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2"/>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10" name="Google Shape;410;p32"/>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Service Models</a:t>
            </a:r>
            <a:endParaRPr/>
          </a:p>
        </p:txBody>
      </p:sp>
      <p:sp>
        <p:nvSpPr>
          <p:cNvPr id="411" name="Google Shape;411;p32"/>
          <p:cNvSpPr txBox="1"/>
          <p:nvPr>
            <p:ph idx="1" type="body"/>
          </p:nvPr>
        </p:nvSpPr>
        <p:spPr>
          <a:xfrm>
            <a:off x="1035050" y="1676400"/>
            <a:ext cx="7858125"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Platform as a Service (PaaS)</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Allows creation of web applications without buying/maintaining the software and underlying infrastructure. Provider manages the  infrastructure including network, servers, OS and storage, while  customer controls deployment of applications and possibly configuration.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Examples  include Salesforce.com’s Force.com, Google’s App Engine, and Microsoft’s Azure</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17" name="Google Shape;417;p33"/>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Service Models</a:t>
            </a:r>
            <a:endParaRPr/>
          </a:p>
        </p:txBody>
      </p:sp>
      <p:sp>
        <p:nvSpPr>
          <p:cNvPr id="418" name="Google Shape;418;p33"/>
          <p:cNvSpPr txBox="1"/>
          <p:nvPr>
            <p:ph idx="1" type="body"/>
          </p:nvPr>
        </p:nvSpPr>
        <p:spPr>
          <a:xfrm>
            <a:off x="1035050" y="1676400"/>
            <a:ext cx="7640637"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Infrastructure as a Service (IaaS)</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Provider’s offer servers, storage, network and operating systems – typically a platform virtualization environment – to consumers as an on-demand service, in a single bundle and billed according to usage.</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A popular use of IaaS is in hosting websites. Examples Amazon’s Elastic Compute Cloud (EC2), Rackspace and GoGrid.</a:t>
            </a:r>
            <a:endParaRPr/>
          </a:p>
        </p:txBody>
      </p:sp>
    </p:spTree>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24" name="Google Shape;424;p34"/>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 Computing – Comparison of Services Models</a:t>
            </a:r>
            <a:endParaRPr/>
          </a:p>
        </p:txBody>
      </p:sp>
      <p:sp>
        <p:nvSpPr>
          <p:cNvPr id="425" name="Google Shape;425;p34"/>
          <p:cNvSpPr txBox="1"/>
          <p:nvPr>
            <p:ph idx="1" type="body"/>
          </p:nvPr>
        </p:nvSpPr>
        <p:spPr>
          <a:xfrm>
            <a:off x="1035050" y="1676400"/>
            <a:ext cx="7424737" cy="4560887"/>
          </a:xfrm>
          <a:prstGeom prst="rect">
            <a:avLst/>
          </a:prstGeom>
          <a:noFill/>
          <a:ln>
            <a:noFill/>
          </a:ln>
        </p:spPr>
        <p:txBody>
          <a:bodyPr anchorCtr="0" anchor="t" bIns="0" lIns="0" spcFirstLastPara="1" rIns="0" wrap="square" tIns="0">
            <a:spAutoFit/>
          </a:bodyPr>
          <a:lstStyle/>
          <a:p>
            <a:pPr indent="-193675" lvl="0" marL="396875" marR="0" rtl="0" algn="l">
              <a:lnSpc>
                <a:spcPct val="90000"/>
              </a:lnSpc>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p:txBody>
      </p:sp>
      <p:pic>
        <p:nvPicPr>
          <p:cNvPr id="426" name="Google Shape;426;p34"/>
          <p:cNvPicPr preferRelativeResize="0"/>
          <p:nvPr/>
        </p:nvPicPr>
        <p:blipFill rotWithShape="1">
          <a:blip r:embed="rId3">
            <a:alphaModFix/>
          </a:blip>
          <a:srcRect b="9686" l="22064" r="23645" t="10624"/>
          <a:stretch/>
        </p:blipFill>
        <p:spPr>
          <a:xfrm>
            <a:off x="1331912" y="1444625"/>
            <a:ext cx="6192837" cy="5110162"/>
          </a:xfrm>
          <a:prstGeom prst="rect">
            <a:avLst/>
          </a:prstGeom>
          <a:noFill/>
          <a:ln>
            <a:noFill/>
          </a:ln>
        </p:spPr>
      </p:pic>
    </p:spTree>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32" name="Google Shape;432;p35"/>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Benefits of Cloud Computing </a:t>
            </a:r>
            <a:endParaRPr/>
          </a:p>
        </p:txBody>
      </p:sp>
      <p:sp>
        <p:nvSpPr>
          <p:cNvPr id="433" name="Google Shape;433;p35"/>
          <p:cNvSpPr txBox="1"/>
          <p:nvPr>
            <p:ph idx="1" type="body"/>
          </p:nvPr>
        </p:nvSpPr>
        <p:spPr>
          <a:xfrm>
            <a:off x="971550" y="1125537"/>
            <a:ext cx="8001000" cy="49974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Cost-Reduction</a:t>
            </a:r>
            <a:r>
              <a:rPr b="1" i="0" lang="en-US" sz="2800" u="none">
                <a:solidFill>
                  <a:schemeClr val="dk1"/>
                </a:solidFill>
                <a:latin typeface="Calibri"/>
                <a:ea typeface="Calibri"/>
                <a:cs typeface="Calibri"/>
                <a:sym typeface="Calibri"/>
              </a:rPr>
              <a:t>: Avoid up-front capital expenditure.</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Scalability/Agility</a:t>
            </a:r>
            <a:r>
              <a:rPr b="1" i="0" lang="en-US" sz="2800" u="none">
                <a:solidFill>
                  <a:schemeClr val="dk1"/>
                </a:solidFill>
                <a:latin typeface="Calibri"/>
                <a:ea typeface="Calibri"/>
                <a:cs typeface="Calibri"/>
                <a:sym typeface="Calibri"/>
              </a:rPr>
              <a:t>: Organisations set up resources on an as-needs basis. </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Improved Security</a:t>
            </a:r>
            <a:r>
              <a:rPr b="1" i="0" lang="en-US" sz="2800" u="none">
                <a:solidFill>
                  <a:schemeClr val="dk1"/>
                </a:solidFill>
                <a:latin typeface="Calibri"/>
                <a:ea typeface="Calibri"/>
                <a:cs typeface="Calibri"/>
                <a:sym typeface="Calibri"/>
              </a:rPr>
              <a:t>: Providers can devote expertise &amp; resources to security; not affordable by customer.</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Improved Reliability</a:t>
            </a:r>
            <a:r>
              <a:rPr b="1" i="0" lang="en-US" sz="2800" u="none">
                <a:solidFill>
                  <a:schemeClr val="dk1"/>
                </a:solidFill>
                <a:latin typeface="Calibri"/>
                <a:ea typeface="Calibri"/>
                <a:cs typeface="Calibri"/>
                <a:sym typeface="Calibri"/>
              </a:rPr>
              <a:t>: Providers can devote expertise &amp; resources on reliability of systems; not affordable by customer. </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Access to new technologies</a:t>
            </a:r>
            <a:r>
              <a:rPr b="1" i="0" lang="en-US" sz="2800" u="none">
                <a:solidFill>
                  <a:schemeClr val="dk1"/>
                </a:solidFill>
                <a:latin typeface="Calibri"/>
                <a:ea typeface="Calibri"/>
                <a:cs typeface="Calibri"/>
                <a:sym typeface="Calibri"/>
              </a:rPr>
              <a:t>: Through use of provider’s systems, customers may access latest technology.</a:t>
            </a:r>
            <a:endParaRPr/>
          </a:p>
        </p:txBody>
      </p:sp>
    </p:spTree>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39" name="Google Shape;439;p36"/>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Benefits of Cloud Computing </a:t>
            </a:r>
            <a:endParaRPr/>
          </a:p>
        </p:txBody>
      </p:sp>
      <p:sp>
        <p:nvSpPr>
          <p:cNvPr id="440" name="Google Shape;440;p36"/>
          <p:cNvSpPr txBox="1"/>
          <p:nvPr>
            <p:ph idx="1" type="body"/>
          </p:nvPr>
        </p:nvSpPr>
        <p:spPr>
          <a:xfrm>
            <a:off x="900112" y="1125537"/>
            <a:ext cx="7929562" cy="467677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Faster development</a:t>
            </a:r>
            <a:r>
              <a:rPr b="1" i="0" lang="en-US" sz="2800" u="none">
                <a:solidFill>
                  <a:schemeClr val="dk1"/>
                </a:solidFill>
                <a:latin typeface="Calibri"/>
                <a:ea typeface="Calibri"/>
                <a:cs typeface="Calibri"/>
                <a:sym typeface="Calibri"/>
              </a:rPr>
              <a:t>: Provider’s platforms can provide many of the core services to accelerate  development cycle.</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Large scale prototyping/load testing</a:t>
            </a:r>
            <a:r>
              <a:rPr b="1" i="0" lang="en-US" sz="2800" u="none">
                <a:solidFill>
                  <a:schemeClr val="dk1"/>
                </a:solidFill>
                <a:latin typeface="Calibri"/>
                <a:ea typeface="Calibri"/>
                <a:cs typeface="Calibri"/>
                <a:sym typeface="Calibri"/>
              </a:rPr>
              <a:t>: Providers have the resources to enable this. </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More flexible working practices</a:t>
            </a:r>
            <a:r>
              <a:rPr b="1" i="0" lang="en-US" sz="2800" u="none">
                <a:solidFill>
                  <a:schemeClr val="dk1"/>
                </a:solidFill>
                <a:latin typeface="Calibri"/>
                <a:ea typeface="Calibri"/>
                <a:cs typeface="Calibri"/>
                <a:sym typeface="Calibri"/>
              </a:rPr>
              <a:t>: Staff can access files using mobile devices.</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Increased competitiveness</a:t>
            </a:r>
            <a:r>
              <a:rPr b="1" i="0" lang="en-US" sz="2800" u="none">
                <a:solidFill>
                  <a:schemeClr val="dk1"/>
                </a:solidFill>
                <a:latin typeface="Calibri"/>
                <a:ea typeface="Calibri"/>
                <a:cs typeface="Calibri"/>
                <a:sym typeface="Calibri"/>
              </a:rPr>
              <a:t>: Allows organizations to focus on their core competencies rather than their IT infrastructures.</a:t>
            </a:r>
            <a:endParaRPr/>
          </a:p>
          <a:p>
            <a:pPr indent="-219075" lvl="0" marL="396875" marR="0" rtl="0" algn="l">
              <a:lnSpc>
                <a:spcPct val="90000"/>
              </a:lnSpc>
              <a:spcBef>
                <a:spcPts val="560"/>
              </a:spcBef>
              <a:spcAft>
                <a:spcPts val="0"/>
              </a:spcAft>
              <a:buClr>
                <a:schemeClr val="dk1"/>
              </a:buClr>
              <a:buSzPts val="2800"/>
              <a:buFont typeface="Calibri"/>
              <a:buNone/>
            </a:pPr>
            <a:r>
              <a:t/>
            </a:r>
            <a:endParaRPr b="1" i="0" sz="2800" u="non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7"/>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46" name="Google Shape;446;p37"/>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Risks of Cloud Computing </a:t>
            </a:r>
            <a:endParaRPr/>
          </a:p>
        </p:txBody>
      </p:sp>
      <p:sp>
        <p:nvSpPr>
          <p:cNvPr id="447" name="Google Shape;447;p37"/>
          <p:cNvSpPr txBox="1"/>
          <p:nvPr>
            <p:ph idx="1" type="body"/>
          </p:nvPr>
        </p:nvSpPr>
        <p:spPr>
          <a:xfrm>
            <a:off x="971550" y="1196975"/>
            <a:ext cx="7929562" cy="66040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Network Dependency</a:t>
            </a:r>
            <a:r>
              <a:rPr b="1" i="0" lang="en-US" sz="2800" u="none">
                <a:solidFill>
                  <a:schemeClr val="dk1"/>
                </a:solidFill>
                <a:latin typeface="Calibri"/>
                <a:ea typeface="Calibri"/>
                <a:cs typeface="Calibri"/>
                <a:sym typeface="Calibri"/>
              </a:rPr>
              <a:t>: Power outages, bandwidth issues and service interruptions.</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System Dependency</a:t>
            </a:r>
            <a:r>
              <a:rPr b="1" i="0" lang="en-US" sz="2800" u="none">
                <a:solidFill>
                  <a:schemeClr val="dk1"/>
                </a:solidFill>
                <a:latin typeface="Calibri"/>
                <a:ea typeface="Calibri"/>
                <a:cs typeface="Calibri"/>
                <a:sym typeface="Calibri"/>
              </a:rPr>
              <a:t>: Customer’s dependency on availability and reliability of provider’s systems. </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Cloud Provider Dependency</a:t>
            </a:r>
            <a:r>
              <a:rPr b="1" i="0" lang="en-US" sz="2800" u="none">
                <a:solidFill>
                  <a:schemeClr val="dk1"/>
                </a:solidFill>
                <a:latin typeface="Calibri"/>
                <a:ea typeface="Calibri"/>
                <a:cs typeface="Calibri"/>
                <a:sym typeface="Calibri"/>
              </a:rPr>
              <a:t>: Provider could became insolvent or acquired by competitor, resulting in the service suddenly terminating.</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Lack of control</a:t>
            </a:r>
            <a:r>
              <a:rPr b="1" i="0" lang="en-US" sz="2800" u="none">
                <a:solidFill>
                  <a:schemeClr val="dk1"/>
                </a:solidFill>
                <a:latin typeface="Calibri"/>
                <a:ea typeface="Calibri"/>
                <a:cs typeface="Calibri"/>
                <a:sym typeface="Calibri"/>
              </a:rPr>
              <a:t>: Customers unable to deploy technical or organisational measures to safeguard the data. May result in reduced availability, integrity, confidentiality, intervenability and isolation. </a:t>
            </a:r>
            <a:endParaRPr/>
          </a:p>
          <a:p>
            <a:pPr indent="-396875" lvl="0" marL="396875" marR="0" rtl="0" algn="l">
              <a:lnSpc>
                <a:spcPct val="90000"/>
              </a:lnSpc>
              <a:spcBef>
                <a:spcPts val="560"/>
              </a:spcBef>
              <a:spcAft>
                <a:spcPts val="0"/>
              </a:spcAft>
              <a:buClr>
                <a:schemeClr val="dk1"/>
              </a:buClr>
              <a:buSzPts val="2800"/>
              <a:buFont typeface="Calibri"/>
              <a:buChar char="•"/>
            </a:pPr>
            <a:r>
              <a:rPr b="1" i="1" lang="en-US" sz="2800" u="none">
                <a:solidFill>
                  <a:schemeClr val="dk1"/>
                </a:solidFill>
                <a:latin typeface="Calibri"/>
                <a:ea typeface="Calibri"/>
                <a:cs typeface="Calibri"/>
                <a:sym typeface="Calibri"/>
              </a:rPr>
              <a:t>Lack of information on processing transparency</a:t>
            </a:r>
            <a:endParaRPr/>
          </a:p>
          <a:p>
            <a:pPr indent="-244475" lvl="0" marL="396875" marR="0" rtl="0" algn="l">
              <a:lnSpc>
                <a:spcPct val="90000"/>
              </a:lnSpc>
              <a:spcBef>
                <a:spcPts val="48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a:p>
            <a:pPr indent="-242887" lvl="2" marL="1258887" marR="0" rtl="0" algn="l">
              <a:lnSpc>
                <a:spcPct val="90000"/>
              </a:lnSpc>
              <a:spcBef>
                <a:spcPts val="320"/>
              </a:spcBef>
              <a:spcAft>
                <a:spcPts val="0"/>
              </a:spcAft>
              <a:buClr>
                <a:schemeClr val="dk1"/>
              </a:buClr>
              <a:buSzPts val="1600"/>
              <a:buFont typeface="Calibri"/>
              <a:buNone/>
            </a:pPr>
            <a:r>
              <a:t/>
            </a:r>
            <a:endParaRPr b="1" i="0" sz="1600" u="none" cap="none" strike="noStrike">
              <a:solidFill>
                <a:schemeClr val="dk1"/>
              </a:solidFill>
              <a:latin typeface="Calibri"/>
              <a:ea typeface="Calibri"/>
              <a:cs typeface="Calibri"/>
              <a:sym typeface="Calibri"/>
            </a:endParaRPr>
          </a:p>
          <a:p>
            <a:pPr indent="-295275" lvl="0" marL="396875" marR="0" rtl="0" algn="l">
              <a:lnSpc>
                <a:spcPct val="90000"/>
              </a:lnSpc>
              <a:spcBef>
                <a:spcPts val="320"/>
              </a:spcBef>
              <a:spcAft>
                <a:spcPts val="0"/>
              </a:spcAft>
              <a:buClr>
                <a:schemeClr val="dk1"/>
              </a:buClr>
              <a:buSzPts val="1600"/>
              <a:buFont typeface="Calibri"/>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53" name="Google Shape;453;p38"/>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Cloud-based database solutions</a:t>
            </a:r>
            <a:endParaRPr/>
          </a:p>
        </p:txBody>
      </p:sp>
      <p:sp>
        <p:nvSpPr>
          <p:cNvPr id="454" name="Google Shape;454;p38"/>
          <p:cNvSpPr txBox="1"/>
          <p:nvPr>
            <p:ph idx="1" type="body"/>
          </p:nvPr>
        </p:nvSpPr>
        <p:spPr>
          <a:xfrm>
            <a:off x="1042987" y="1341437"/>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As a type of Software as a Service (SaaS), cloud-based database solutions fall into two basic categories: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Data as a Service (DaaS) and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Database as a Service (DBaaS). </a:t>
            </a:r>
            <a:endParaRPr/>
          </a:p>
          <a:p>
            <a:pPr indent="-396875" lvl="0" marL="396875" marR="0"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Key difference between the two options is mainly how the data is managed.</a:t>
            </a:r>
            <a:endParaRPr/>
          </a:p>
        </p:txBody>
      </p:sp>
    </p:spTree>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60" name="Google Shape;460;p39"/>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Cloud-based database solutions</a:t>
            </a:r>
            <a:endParaRPr/>
          </a:p>
        </p:txBody>
      </p:sp>
      <p:sp>
        <p:nvSpPr>
          <p:cNvPr id="461" name="Google Shape;461;p39"/>
          <p:cNvSpPr txBox="1"/>
          <p:nvPr>
            <p:ph idx="1" type="body"/>
          </p:nvPr>
        </p:nvSpPr>
        <p:spPr>
          <a:xfrm>
            <a:off x="381000" y="1412875"/>
            <a:ext cx="8382000" cy="22113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DBaaS</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Offers full database functionality to application developers.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Provides a management layer that provides continuous monitoring and configuring of the database to optimized scaling, high availability, multi-tenancy (that is, serving multiple client organizations), and effective resource allocation in the cloud, thereby sparing the developer from ongoing database administration tasks</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08" name="Google Shape;208;p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Multi-user DBMS Architectures</a:t>
            </a:r>
            <a:endParaRPr/>
          </a:p>
        </p:txBody>
      </p:sp>
      <p:sp>
        <p:nvSpPr>
          <p:cNvPr id="209" name="Google Shape;209;p4"/>
          <p:cNvSpPr txBox="1"/>
          <p:nvPr>
            <p:ph idx="1" type="body"/>
          </p:nvPr>
        </p:nvSpPr>
        <p:spPr>
          <a:xfrm>
            <a:off x="539750" y="1628775"/>
            <a:ext cx="7727950" cy="3360737"/>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common architectures that are used to implement multi-user database management systems:</a:t>
            </a:r>
            <a:endParaRPr/>
          </a:p>
          <a:p>
            <a:pPr indent="-396875" lvl="1" marL="91440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Teleprocessing</a:t>
            </a:r>
            <a:endParaRPr/>
          </a:p>
          <a:p>
            <a:pPr indent="-396875" lvl="1" marL="91440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File-Server</a:t>
            </a:r>
            <a:endParaRPr/>
          </a:p>
          <a:p>
            <a:pPr indent="-396875" lvl="1" marL="91440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Client-Server</a:t>
            </a:r>
            <a:endParaRPr/>
          </a:p>
          <a:p>
            <a:pPr indent="-193675" lvl="0" marL="396875" rtl="0" algn="l">
              <a:lnSpc>
                <a:spcPct val="9000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0"/>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67" name="Google Shape;467;p40"/>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Cloud-based database solutions</a:t>
            </a:r>
            <a:endParaRPr/>
          </a:p>
        </p:txBody>
      </p:sp>
      <p:sp>
        <p:nvSpPr>
          <p:cNvPr id="468" name="Google Shape;468;p40"/>
          <p:cNvSpPr txBox="1"/>
          <p:nvPr>
            <p:ph idx="1" type="body"/>
          </p:nvPr>
        </p:nvSpPr>
        <p:spPr>
          <a:xfrm>
            <a:off x="827087" y="1196975"/>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DaaS: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Services enables data definition in the cloud and subsequently querying.</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Does not implement typical DBMS interfaces (e.g. SQL) but instead data is accessed via common APIs. </a:t>
            </a:r>
            <a:endParaRPr/>
          </a:p>
          <a:p>
            <a:pPr indent="-396875" lvl="1" marL="914400" marR="0" rtl="0" algn="l">
              <a:lnSpc>
                <a:spcPct val="90000"/>
              </a:lnSpc>
              <a:spcBef>
                <a:spcPts val="56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Enables organization with valuable data to offer access to others. Examples Urban Mapping (geography data service), Xignite (financial data service) and Hoovers (business data service.)</a:t>
            </a:r>
            <a:endParaRPr/>
          </a:p>
        </p:txBody>
      </p:sp>
    </p:spTree>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1"/>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74" name="Google Shape;474;p41"/>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Cloud-based database solutions</a:t>
            </a:r>
            <a:endParaRPr/>
          </a:p>
        </p:txBody>
      </p:sp>
      <p:sp>
        <p:nvSpPr>
          <p:cNvPr id="475" name="Google Shape;475;p41"/>
          <p:cNvSpPr txBox="1"/>
          <p:nvPr>
            <p:ph idx="1" type="body"/>
          </p:nvPr>
        </p:nvSpPr>
        <p:spPr>
          <a:xfrm>
            <a:off x="827087" y="1196975"/>
            <a:ext cx="7705725" cy="132873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Multi-tenant cloud database-shared server, separate database server process architecture.</a:t>
            </a:r>
            <a:endParaRPr/>
          </a:p>
        </p:txBody>
      </p:sp>
      <p:pic>
        <p:nvPicPr>
          <p:cNvPr id="476" name="Google Shape;476;p41"/>
          <p:cNvPicPr preferRelativeResize="0"/>
          <p:nvPr/>
        </p:nvPicPr>
        <p:blipFill rotWithShape="1">
          <a:blip r:embed="rId3">
            <a:alphaModFix/>
          </a:blip>
          <a:srcRect b="0" l="0" r="0" t="0"/>
          <a:stretch/>
        </p:blipFill>
        <p:spPr>
          <a:xfrm>
            <a:off x="2100262" y="2636837"/>
            <a:ext cx="4249737" cy="3784600"/>
          </a:xfrm>
          <a:prstGeom prst="rect">
            <a:avLst/>
          </a:prstGeom>
          <a:noFill/>
          <a:ln>
            <a:noFill/>
          </a:ln>
        </p:spPr>
      </p:pic>
    </p:spTree>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2"/>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82" name="Google Shape;482;p42"/>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Cloud-based database solutions</a:t>
            </a:r>
            <a:endParaRPr/>
          </a:p>
        </p:txBody>
      </p:sp>
      <p:sp>
        <p:nvSpPr>
          <p:cNvPr id="483" name="Google Shape;483;p42"/>
          <p:cNvSpPr txBox="1"/>
          <p:nvPr>
            <p:ph idx="1" type="body"/>
          </p:nvPr>
        </p:nvSpPr>
        <p:spPr>
          <a:xfrm>
            <a:off x="827087" y="1196975"/>
            <a:ext cx="7424737" cy="8858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Multi-tenant cloud database-shared DBMS server, separate databases.</a:t>
            </a:r>
            <a:endParaRPr/>
          </a:p>
        </p:txBody>
      </p:sp>
      <p:pic>
        <p:nvPicPr>
          <p:cNvPr id="484" name="Google Shape;484;p42"/>
          <p:cNvPicPr preferRelativeResize="0"/>
          <p:nvPr/>
        </p:nvPicPr>
        <p:blipFill rotWithShape="1">
          <a:blip r:embed="rId3">
            <a:alphaModFix/>
          </a:blip>
          <a:srcRect b="0" l="0" r="0" t="0"/>
          <a:stretch/>
        </p:blipFill>
        <p:spPr>
          <a:xfrm>
            <a:off x="2268537" y="2303462"/>
            <a:ext cx="3598862" cy="3771900"/>
          </a:xfrm>
          <a:prstGeom prst="rect">
            <a:avLst/>
          </a:prstGeom>
          <a:noFill/>
          <a:ln>
            <a:noFill/>
          </a:ln>
        </p:spPr>
      </p:pic>
    </p:spTree>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3"/>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90" name="Google Shape;490;p43"/>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Cloud-based database solutions</a:t>
            </a:r>
            <a:endParaRPr/>
          </a:p>
        </p:txBody>
      </p:sp>
      <p:sp>
        <p:nvSpPr>
          <p:cNvPr id="491" name="Google Shape;491;p43"/>
          <p:cNvSpPr txBox="1"/>
          <p:nvPr>
            <p:ph idx="1" type="body"/>
          </p:nvPr>
        </p:nvSpPr>
        <p:spPr>
          <a:xfrm>
            <a:off x="827087" y="1196975"/>
            <a:ext cx="7424737" cy="8858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Multi-tenant cloud database–shared database, separate schema architecture.</a:t>
            </a:r>
            <a:endParaRPr/>
          </a:p>
        </p:txBody>
      </p:sp>
      <p:pic>
        <p:nvPicPr>
          <p:cNvPr id="492" name="Google Shape;492;p43"/>
          <p:cNvPicPr preferRelativeResize="0"/>
          <p:nvPr/>
        </p:nvPicPr>
        <p:blipFill rotWithShape="1">
          <a:blip r:embed="rId3">
            <a:alphaModFix/>
          </a:blip>
          <a:srcRect b="0" l="0" r="0" t="0"/>
          <a:stretch/>
        </p:blipFill>
        <p:spPr>
          <a:xfrm>
            <a:off x="1763712" y="2068512"/>
            <a:ext cx="4537075" cy="4221162"/>
          </a:xfrm>
          <a:prstGeom prst="rect">
            <a:avLst/>
          </a:prstGeom>
          <a:noFill/>
          <a:ln>
            <a:noFill/>
          </a:ln>
        </p:spPr>
      </p:pic>
    </p:spTree>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4"/>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98" name="Google Shape;498;p44"/>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a DBMS</a:t>
            </a:r>
            <a:endParaRPr/>
          </a:p>
        </p:txBody>
      </p:sp>
      <p:sp>
        <p:nvSpPr>
          <p:cNvPr id="499" name="Google Shape;499;p44"/>
          <p:cNvSpPr txBox="1"/>
          <p:nvPr>
            <p:ph idx="1" type="body"/>
          </p:nvPr>
        </p:nvSpPr>
        <p:spPr>
          <a:xfrm>
            <a:off x="827087" y="1125537"/>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 DBMS is partitioned into several software components (or </a:t>
            </a:r>
            <a:r>
              <a:rPr b="1" i="1" lang="en-US" sz="3200" u="none">
                <a:solidFill>
                  <a:schemeClr val="dk1"/>
                </a:solidFill>
                <a:latin typeface="Calibri"/>
                <a:ea typeface="Calibri"/>
                <a:cs typeface="Calibri"/>
                <a:sym typeface="Calibri"/>
              </a:rPr>
              <a:t>modules), </a:t>
            </a:r>
            <a:r>
              <a:rPr b="1" i="0" lang="en-US" sz="3200" u="none">
                <a:solidFill>
                  <a:schemeClr val="dk1"/>
                </a:solidFill>
                <a:latin typeface="Calibri"/>
                <a:ea typeface="Calibri"/>
                <a:cs typeface="Calibri"/>
                <a:sym typeface="Calibri"/>
              </a:rPr>
              <a:t>each of which is assigned a specific operation. As stated previously, some of the functions of the DBMS are supported by the underlying operating system.</a:t>
            </a:r>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DBMS interfaces with other software components, such as user queries and access methods (file management techniques for storing and retrieving data records).</a:t>
            </a:r>
            <a:endParaRPr/>
          </a:p>
        </p:txBody>
      </p:sp>
    </p:spTree>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5"/>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05" name="Google Shape;505;p4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a DBMS</a:t>
            </a:r>
            <a:endParaRPr/>
          </a:p>
        </p:txBody>
      </p:sp>
      <p:pic>
        <p:nvPicPr>
          <p:cNvPr descr="C02NF08" id="506" name="Google Shape;506;p45"/>
          <p:cNvPicPr preferRelativeResize="0"/>
          <p:nvPr>
            <p:ph idx="1" type="body"/>
          </p:nvPr>
        </p:nvPicPr>
        <p:blipFill rotWithShape="1">
          <a:blip r:embed="rId3">
            <a:alphaModFix/>
          </a:blip>
          <a:srcRect b="0" l="0" r="0" t="0"/>
          <a:stretch/>
        </p:blipFill>
        <p:spPr>
          <a:xfrm>
            <a:off x="1116012" y="1484312"/>
            <a:ext cx="5327650" cy="4881562"/>
          </a:xfrm>
          <a:prstGeom prst="rect">
            <a:avLst/>
          </a:prstGeom>
          <a:noFill/>
          <a:ln>
            <a:noFill/>
          </a:ln>
        </p:spPr>
      </p:pic>
    </p:spTree>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6"/>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12" name="Google Shape;512;p46"/>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a DBMS (Continued)</a:t>
            </a:r>
            <a:endParaRPr/>
          </a:p>
        </p:txBody>
      </p:sp>
      <p:sp>
        <p:nvSpPr>
          <p:cNvPr id="513" name="Google Shape;513;p46"/>
          <p:cNvSpPr txBox="1"/>
          <p:nvPr>
            <p:ph idx="1" type="body"/>
          </p:nvPr>
        </p:nvSpPr>
        <p:spPr>
          <a:xfrm>
            <a:off x="1035050" y="1676400"/>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Query processor </a:t>
            </a:r>
            <a:r>
              <a:rPr b="1" i="0" lang="en-US" sz="3200" u="none">
                <a:solidFill>
                  <a:schemeClr val="dk1"/>
                </a:solidFill>
                <a:latin typeface="Calibri"/>
                <a:ea typeface="Calibri"/>
                <a:cs typeface="Calibri"/>
                <a:sym typeface="Calibri"/>
              </a:rPr>
              <a:t>is a major DBMS component that transforms queries into a series of low-level instructions directed to the database manager. </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Database manager (DM) </a:t>
            </a:r>
            <a:r>
              <a:rPr b="1" i="0" lang="en-US" sz="3200" u="none">
                <a:solidFill>
                  <a:schemeClr val="dk1"/>
                </a:solidFill>
                <a:latin typeface="Calibri"/>
                <a:ea typeface="Calibri"/>
                <a:cs typeface="Calibri"/>
                <a:sym typeface="Calibri"/>
              </a:rPr>
              <a:t>interfaces with user-submitted application programs and queries. The DM examines the external and conceptual schemas to determine what conceptual records are required to satisfy the request. The DM then places a call to the file manager to perform the request.</a:t>
            </a:r>
            <a:endParaRPr/>
          </a:p>
        </p:txBody>
      </p:sp>
    </p:spTree>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7"/>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19" name="Google Shape;519;p47"/>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a DBMS (Continued)</a:t>
            </a:r>
            <a:endParaRPr/>
          </a:p>
        </p:txBody>
      </p:sp>
      <p:sp>
        <p:nvSpPr>
          <p:cNvPr id="520" name="Google Shape;520;p47"/>
          <p:cNvSpPr txBox="1"/>
          <p:nvPr>
            <p:ph idx="1" type="body"/>
          </p:nvPr>
        </p:nvSpPr>
        <p:spPr>
          <a:xfrm>
            <a:off x="1035050" y="1676400"/>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File manager </a:t>
            </a:r>
            <a:r>
              <a:rPr b="1" i="0" lang="en-US" sz="3200" u="none">
                <a:solidFill>
                  <a:schemeClr val="dk1"/>
                </a:solidFill>
                <a:latin typeface="Calibri"/>
                <a:ea typeface="Calibri"/>
                <a:cs typeface="Calibri"/>
                <a:sym typeface="Calibri"/>
              </a:rPr>
              <a:t>manipulates the underlying storage files and manages the allocation of storage space on disk. It establishes and maintains the list of structures and indexes defined in the internal schema.</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DML preprocessor </a:t>
            </a:r>
            <a:r>
              <a:rPr b="1" i="0" lang="en-US" sz="3200" u="none">
                <a:solidFill>
                  <a:schemeClr val="dk1"/>
                </a:solidFill>
                <a:latin typeface="Calibri"/>
                <a:ea typeface="Calibri"/>
                <a:cs typeface="Calibri"/>
                <a:sym typeface="Calibri"/>
              </a:rPr>
              <a:t>converts DML statements embedded in an application program into standard function calls in the host language. The DML preprocessor must interact with the query processor to generate the appropriate code.</a:t>
            </a:r>
            <a:endParaRPr/>
          </a:p>
        </p:txBody>
      </p:sp>
    </p:spTree>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8"/>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26" name="Google Shape;526;p48"/>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a DBMS (Continued)</a:t>
            </a:r>
            <a:endParaRPr/>
          </a:p>
        </p:txBody>
      </p:sp>
      <p:sp>
        <p:nvSpPr>
          <p:cNvPr id="527" name="Google Shape;527;p48"/>
          <p:cNvSpPr txBox="1"/>
          <p:nvPr>
            <p:ph idx="1" type="body"/>
          </p:nvPr>
        </p:nvSpPr>
        <p:spPr>
          <a:xfrm>
            <a:off x="1035050" y="1676400"/>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DDL compiler </a:t>
            </a:r>
            <a:r>
              <a:rPr b="1" i="0" lang="en-US" sz="3200" u="none">
                <a:solidFill>
                  <a:schemeClr val="dk1"/>
                </a:solidFill>
                <a:latin typeface="Calibri"/>
                <a:ea typeface="Calibri"/>
                <a:cs typeface="Calibri"/>
                <a:sym typeface="Calibri"/>
              </a:rPr>
              <a:t>converts DDL statements into a set of tables containing metadata. These tables are then stored in the system catalog while control information is stored in data file headers.</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Catalog manager </a:t>
            </a:r>
            <a:r>
              <a:rPr b="1" i="0" lang="en-US" sz="3200" u="none">
                <a:solidFill>
                  <a:schemeClr val="dk1"/>
                </a:solidFill>
                <a:latin typeface="Calibri"/>
                <a:ea typeface="Calibri"/>
                <a:cs typeface="Calibri"/>
                <a:sym typeface="Calibri"/>
              </a:rPr>
              <a:t>manages access to and maintains the system catalog. The system catalog is accessed by most DBMS components.</a:t>
            </a:r>
            <a:endParaRPr/>
          </a:p>
        </p:txBody>
      </p:sp>
    </p:spTree>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9"/>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33" name="Google Shape;533;p4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Database Manager (DM)</a:t>
            </a:r>
            <a:endParaRPr/>
          </a:p>
        </p:txBody>
      </p:sp>
      <p:pic>
        <p:nvPicPr>
          <p:cNvPr descr="C02NF09" id="534" name="Google Shape;534;p49"/>
          <p:cNvPicPr preferRelativeResize="0"/>
          <p:nvPr>
            <p:ph idx="1" type="body"/>
          </p:nvPr>
        </p:nvPicPr>
        <p:blipFill rotWithShape="1">
          <a:blip r:embed="rId3">
            <a:alphaModFix/>
          </a:blip>
          <a:srcRect b="0" l="0" r="0" t="0"/>
          <a:stretch/>
        </p:blipFill>
        <p:spPr>
          <a:xfrm>
            <a:off x="1547812" y="1484312"/>
            <a:ext cx="4679950" cy="5040312"/>
          </a:xfrm>
          <a:prstGeom prst="rect">
            <a:avLst/>
          </a:prstGeom>
          <a:noFill/>
          <a:ln>
            <a:noFill/>
          </a:ln>
        </p:spPr>
      </p:pic>
    </p:spTree>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5" name="Google Shape;215;p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File-Server</a:t>
            </a:r>
            <a:endParaRPr/>
          </a:p>
        </p:txBody>
      </p:sp>
      <p:sp>
        <p:nvSpPr>
          <p:cNvPr id="216" name="Google Shape;216;p5"/>
          <p:cNvSpPr txBox="1"/>
          <p:nvPr>
            <p:ph idx="1" type="body"/>
          </p:nvPr>
        </p:nvSpPr>
        <p:spPr>
          <a:xfrm>
            <a:off x="539750" y="1341437"/>
            <a:ext cx="7727950" cy="4114800"/>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File-server is connected to several workstations across a network.</a:t>
            </a:r>
            <a:endParaRPr/>
          </a:p>
          <a:p>
            <a:pPr indent="-193675" lvl="0" marL="396875" rtl="0" algn="l">
              <a:lnSpc>
                <a:spcPct val="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Database resides on file-server.</a:t>
            </a:r>
            <a:endParaRPr/>
          </a:p>
          <a:p>
            <a:pPr indent="-219075" lvl="1" marL="914400" rtl="0" algn="l">
              <a:lnSpc>
                <a:spcPct val="0"/>
              </a:lnSpc>
              <a:spcBef>
                <a:spcPts val="560"/>
              </a:spcBef>
              <a:spcAft>
                <a:spcPts val="0"/>
              </a:spcAft>
              <a:buClr>
                <a:schemeClr val="dk1"/>
              </a:buClr>
              <a:buSzPts val="2800"/>
              <a:buFont typeface="Calibri"/>
              <a:buNone/>
            </a:pPr>
            <a:r>
              <a:t/>
            </a:r>
            <a:endParaRPr b="1" i="0" sz="2800" u="none">
              <a:solidFill>
                <a:schemeClr val="dk1"/>
              </a:solidFill>
              <a:latin typeface="Calibri"/>
              <a:ea typeface="Calibri"/>
              <a:cs typeface="Calibri"/>
              <a:sym typeface="Calibri"/>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DBMS and applications run on each workstation.</a:t>
            </a:r>
            <a:endParaRPr/>
          </a:p>
          <a:p>
            <a:pPr indent="-193675" lvl="0" marL="396875" rtl="0" algn="l">
              <a:lnSpc>
                <a:spcPct val="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Disadvantages include:</a:t>
            </a:r>
            <a:endParaRPr/>
          </a:p>
          <a:p>
            <a:pPr indent="-396875" lvl="1" marL="914400" rtl="0" algn="l">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Significant network traffic.</a:t>
            </a:r>
            <a:endParaRPr/>
          </a:p>
          <a:p>
            <a:pPr indent="-396875" lvl="1" marL="914400" rtl="0" algn="l">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Copy of DBMS on each workstation.</a:t>
            </a:r>
            <a:endParaRPr/>
          </a:p>
          <a:p>
            <a:pPr indent="-396875" lvl="1" marL="914400" rtl="0" algn="l">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Concurrency, recovery and integrity control more complex.</a:t>
            </a:r>
            <a:endParaRPr/>
          </a:p>
          <a:p>
            <a:pPr indent="-244475" lvl="0" marL="396875" rtl="0" algn="l">
              <a:lnSpc>
                <a:spcPct val="90000"/>
              </a:lnSpc>
              <a:spcBef>
                <a:spcPts val="480"/>
              </a:spcBef>
              <a:spcAft>
                <a:spcPts val="0"/>
              </a:spcAft>
              <a:buClr>
                <a:schemeClr val="dk1"/>
              </a:buClr>
              <a:buSzPts val="2400"/>
              <a:buFont typeface="Calibri"/>
              <a:buNone/>
            </a:pPr>
            <a:r>
              <a:t/>
            </a:r>
            <a:endParaRPr b="1" i="0" sz="2400" u="none">
              <a:solidFill>
                <a:schemeClr val="dk1"/>
              </a:solidFill>
              <a:latin typeface="Calibri"/>
              <a:ea typeface="Calibri"/>
              <a:cs typeface="Calibri"/>
              <a:sym typeface="Calibri"/>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0"/>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40" name="Google Shape;540;p50"/>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the Database Manager</a:t>
            </a:r>
            <a:endParaRPr/>
          </a:p>
        </p:txBody>
      </p:sp>
      <p:sp>
        <p:nvSpPr>
          <p:cNvPr id="541" name="Google Shape;541;p50"/>
          <p:cNvSpPr txBox="1"/>
          <p:nvPr>
            <p:ph idx="1" type="body"/>
          </p:nvPr>
        </p:nvSpPr>
        <p:spPr>
          <a:xfrm>
            <a:off x="1035050" y="1676400"/>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Authorization control </a:t>
            </a:r>
            <a:r>
              <a:rPr b="1" i="0" lang="en-US" sz="3200" u="none">
                <a:solidFill>
                  <a:schemeClr val="dk1"/>
                </a:solidFill>
                <a:latin typeface="Calibri"/>
                <a:ea typeface="Calibri"/>
                <a:cs typeface="Calibri"/>
                <a:sym typeface="Calibri"/>
              </a:rPr>
              <a:t>to</a:t>
            </a:r>
            <a:r>
              <a:rPr b="1" i="1"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confirm whether the user has the necessary permission to carry out the required operation.</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Command processor </a:t>
            </a:r>
            <a:r>
              <a:rPr b="1" i="0" lang="en-US" sz="3200" u="none">
                <a:solidFill>
                  <a:schemeClr val="dk1"/>
                </a:solidFill>
                <a:latin typeface="Calibri"/>
                <a:ea typeface="Calibri"/>
                <a:cs typeface="Calibri"/>
                <a:sym typeface="Calibri"/>
              </a:rPr>
              <a:t>on</a:t>
            </a:r>
            <a:r>
              <a:rPr b="1" i="1"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confirmation of user authority, control is passed to the command processor.</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Integrity checker  </a:t>
            </a:r>
            <a:r>
              <a:rPr b="1" i="0" lang="en-US" sz="3200" u="none">
                <a:solidFill>
                  <a:schemeClr val="dk1"/>
                </a:solidFill>
                <a:latin typeface="Calibri"/>
                <a:ea typeface="Calibri"/>
                <a:cs typeface="Calibri"/>
                <a:sym typeface="Calibri"/>
              </a:rPr>
              <a:t>ensures</a:t>
            </a:r>
            <a:r>
              <a:rPr b="1" i="1"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that requested operation satisfies all necessary integrity constraints (e.g. key constraints) for an operation that changes the database.</a:t>
            </a:r>
            <a:endParaRPr/>
          </a:p>
        </p:txBody>
      </p:sp>
    </p:spTree>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1"/>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47" name="Google Shape;547;p51"/>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the Database Manager (Continued)</a:t>
            </a:r>
            <a:endParaRPr/>
          </a:p>
        </p:txBody>
      </p:sp>
      <p:sp>
        <p:nvSpPr>
          <p:cNvPr id="548" name="Google Shape;548;p51"/>
          <p:cNvSpPr txBox="1"/>
          <p:nvPr>
            <p:ph idx="1" type="body"/>
          </p:nvPr>
        </p:nvSpPr>
        <p:spPr>
          <a:xfrm>
            <a:off x="1035050" y="1676400"/>
            <a:ext cx="7424737"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Query optimizer </a:t>
            </a:r>
            <a:r>
              <a:rPr b="1" i="0" lang="en-US" sz="3200" u="none">
                <a:solidFill>
                  <a:schemeClr val="dk1"/>
                </a:solidFill>
                <a:latin typeface="Calibri"/>
                <a:ea typeface="Calibri"/>
                <a:cs typeface="Calibri"/>
                <a:sym typeface="Calibri"/>
              </a:rPr>
              <a:t>determines an optimal strategy for the query execution.</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Transaction manager </a:t>
            </a:r>
            <a:r>
              <a:rPr b="1" i="0" lang="en-US" sz="3200" u="none">
                <a:solidFill>
                  <a:schemeClr val="dk1"/>
                </a:solidFill>
                <a:latin typeface="Calibri"/>
                <a:ea typeface="Calibri"/>
                <a:cs typeface="Calibri"/>
                <a:sym typeface="Calibri"/>
              </a:rPr>
              <a:t>performs the required processing of operations that it receives from transactions.</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Scheduler </a:t>
            </a:r>
            <a:r>
              <a:rPr b="1" i="0" lang="en-US" sz="3200" u="none">
                <a:solidFill>
                  <a:schemeClr val="dk1"/>
                </a:solidFill>
                <a:latin typeface="Calibri"/>
                <a:ea typeface="Calibri"/>
                <a:cs typeface="Calibri"/>
                <a:sym typeface="Calibri"/>
              </a:rPr>
              <a:t>ensures that concurrent operations on the database proceed without conflicting with one another. It controls the relative order in which transaction operations are executed.</a:t>
            </a:r>
            <a:endParaRPr/>
          </a:p>
        </p:txBody>
      </p:sp>
    </p:spTree>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2"/>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54" name="Google Shape;554;p52"/>
          <p:cNvSpPr txBox="1"/>
          <p:nvPr>
            <p:ph type="title"/>
          </p:nvPr>
        </p:nvSpPr>
        <p:spPr>
          <a:xfrm>
            <a:off x="323850" y="260350"/>
            <a:ext cx="7772400" cy="1104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Components of the Database Manager (Continued)</a:t>
            </a:r>
            <a:endParaRPr/>
          </a:p>
        </p:txBody>
      </p:sp>
      <p:sp>
        <p:nvSpPr>
          <p:cNvPr id="555" name="Google Shape;555;p52"/>
          <p:cNvSpPr txBox="1"/>
          <p:nvPr>
            <p:ph idx="1" type="body"/>
          </p:nvPr>
        </p:nvSpPr>
        <p:spPr>
          <a:xfrm>
            <a:off x="827087" y="1700212"/>
            <a:ext cx="7777162" cy="4560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Recovery manager </a:t>
            </a:r>
            <a:r>
              <a:rPr b="1" i="0" lang="en-US" sz="3200" u="none">
                <a:solidFill>
                  <a:schemeClr val="dk1"/>
                </a:solidFill>
                <a:latin typeface="Calibri"/>
                <a:ea typeface="Calibri"/>
                <a:cs typeface="Calibri"/>
                <a:sym typeface="Calibri"/>
              </a:rPr>
              <a:t>ensures that the database remains in a consistent state in the presence of failures. It is responsible for transaction commit and abort.</a:t>
            </a:r>
            <a:endParaRPr/>
          </a:p>
          <a:p>
            <a:pPr indent="-396875" lvl="0" marL="396875" marR="0" rtl="0" algn="l">
              <a:lnSpc>
                <a:spcPct val="90000"/>
              </a:lnSpc>
              <a:spcBef>
                <a:spcPts val="640"/>
              </a:spcBef>
              <a:spcAft>
                <a:spcPts val="0"/>
              </a:spcAft>
              <a:buClr>
                <a:schemeClr val="dk1"/>
              </a:buClr>
              <a:buSzPts val="3200"/>
              <a:buFont typeface="Calibri"/>
              <a:buChar char="•"/>
            </a:pPr>
            <a:r>
              <a:rPr b="1" i="1" lang="en-US" sz="3200" u="none">
                <a:solidFill>
                  <a:schemeClr val="dk1"/>
                </a:solidFill>
                <a:latin typeface="Calibri"/>
                <a:ea typeface="Calibri"/>
                <a:cs typeface="Calibri"/>
                <a:sym typeface="Calibri"/>
              </a:rPr>
              <a:t>Buffer manager </a:t>
            </a:r>
            <a:r>
              <a:rPr b="1" i="0" lang="en-US" sz="3200" u="none">
                <a:solidFill>
                  <a:schemeClr val="dk1"/>
                </a:solidFill>
                <a:latin typeface="Calibri"/>
                <a:ea typeface="Calibri"/>
                <a:cs typeface="Calibri"/>
                <a:sym typeface="Calibri"/>
              </a:rPr>
              <a:t>responsible for the transfer of data between main memory and secondary storage, such as disk and tape. </a:t>
            </a:r>
            <a:endParaRPr/>
          </a:p>
          <a:p>
            <a:pPr indent="-396875" lvl="0" marL="396875" marR="0"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The recovery manager and the buffer manager also known as (aka) the </a:t>
            </a:r>
            <a:r>
              <a:rPr b="1" i="1" lang="en-US" sz="3200" u="none">
                <a:solidFill>
                  <a:schemeClr val="dk1"/>
                </a:solidFill>
                <a:latin typeface="Calibri"/>
                <a:ea typeface="Calibri"/>
                <a:cs typeface="Calibri"/>
                <a:sym typeface="Calibri"/>
              </a:rPr>
              <a:t>data manager. </a:t>
            </a:r>
            <a:r>
              <a:rPr b="1" i="0" lang="en-US" sz="3200" u="none">
                <a:solidFill>
                  <a:schemeClr val="dk1"/>
                </a:solidFill>
                <a:latin typeface="Calibri"/>
                <a:ea typeface="Calibri"/>
                <a:cs typeface="Calibri"/>
                <a:sym typeface="Calibri"/>
              </a:rPr>
              <a:t>The buffer manager aka the </a:t>
            </a:r>
            <a:r>
              <a:rPr b="1" i="1" lang="en-US" sz="3200" u="none">
                <a:solidFill>
                  <a:schemeClr val="dk1"/>
                </a:solidFill>
                <a:latin typeface="Calibri"/>
                <a:ea typeface="Calibri"/>
                <a:cs typeface="Calibri"/>
                <a:sym typeface="Calibri"/>
              </a:rPr>
              <a:t>cache manager.</a:t>
            </a:r>
            <a:endParaRPr/>
          </a:p>
        </p:txBody>
      </p:sp>
    </p:spTree>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6"/>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22" name="Google Shape;222;p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Teleprocessing</a:t>
            </a:r>
            <a:endParaRPr/>
          </a:p>
        </p:txBody>
      </p:sp>
      <p:sp>
        <p:nvSpPr>
          <p:cNvPr id="223" name="Google Shape;223;p6"/>
          <p:cNvSpPr txBox="1"/>
          <p:nvPr>
            <p:ph idx="1" type="body"/>
          </p:nvPr>
        </p:nvSpPr>
        <p:spPr>
          <a:xfrm>
            <a:off x="539750" y="1196975"/>
            <a:ext cx="8424862" cy="3298825"/>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One computer with a single CPU and a number of terminals.</a:t>
            </a:r>
            <a:endParaRPr/>
          </a:p>
          <a:p>
            <a:pPr indent="-396875" lvl="0" marL="396875" rtl="0" algn="l">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Processing performed within the same physical computer. User terminals are typically “dumb”, incapable of functioning on their own, and cabled to the central computer.</a:t>
            </a:r>
            <a:endParaRPr/>
          </a:p>
        </p:txBody>
      </p:sp>
      <p:pic>
        <p:nvPicPr>
          <p:cNvPr id="224" name="Google Shape;224;p6"/>
          <p:cNvPicPr preferRelativeResize="0"/>
          <p:nvPr/>
        </p:nvPicPr>
        <p:blipFill rotWithShape="1">
          <a:blip r:embed="rId3">
            <a:alphaModFix/>
          </a:blip>
          <a:srcRect b="0" l="0" r="0" t="0"/>
          <a:stretch/>
        </p:blipFill>
        <p:spPr>
          <a:xfrm>
            <a:off x="3132137" y="3997325"/>
            <a:ext cx="3743325" cy="2578100"/>
          </a:xfrm>
          <a:prstGeom prst="rect">
            <a:avLst/>
          </a:prstGeom>
          <a:noFill/>
          <a:ln>
            <a:noFill/>
          </a:ln>
        </p:spPr>
      </p:pic>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30" name="Google Shape;230;p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File-Server Architecture</a:t>
            </a:r>
            <a:endParaRPr/>
          </a:p>
        </p:txBody>
      </p:sp>
      <p:pic>
        <p:nvPicPr>
          <p:cNvPr descr="C02NF11" id="231" name="Google Shape;231;p7"/>
          <p:cNvPicPr preferRelativeResize="0"/>
          <p:nvPr>
            <p:ph idx="1" type="body"/>
          </p:nvPr>
        </p:nvPicPr>
        <p:blipFill rotWithShape="1">
          <a:blip r:embed="rId3">
            <a:alphaModFix/>
          </a:blip>
          <a:srcRect b="0" l="0" r="0" t="0"/>
          <a:stretch/>
        </p:blipFill>
        <p:spPr>
          <a:xfrm>
            <a:off x="2124075" y="2579687"/>
            <a:ext cx="3887787" cy="4202112"/>
          </a:xfrm>
          <a:prstGeom prst="rect">
            <a:avLst/>
          </a:prstGeom>
          <a:noFill/>
          <a:ln>
            <a:noFill/>
          </a:ln>
        </p:spPr>
      </p:pic>
      <p:sp>
        <p:nvSpPr>
          <p:cNvPr id="232" name="Google Shape;232;p7"/>
          <p:cNvSpPr txBox="1"/>
          <p:nvPr/>
        </p:nvSpPr>
        <p:spPr>
          <a:xfrm>
            <a:off x="539750" y="1196975"/>
            <a:ext cx="8280400" cy="132873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In a file-server environment, the processing is distributed about the network, typically a local area network (LAN).</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8"/>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38" name="Google Shape;238;p8"/>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Traditional Two-Tier Client-Server</a:t>
            </a:r>
            <a:endParaRPr/>
          </a:p>
        </p:txBody>
      </p:sp>
      <p:sp>
        <p:nvSpPr>
          <p:cNvPr id="239" name="Google Shape;239;p8"/>
          <p:cNvSpPr txBox="1"/>
          <p:nvPr>
            <p:ph idx="1" type="body"/>
          </p:nvPr>
        </p:nvSpPr>
        <p:spPr>
          <a:xfrm>
            <a:off x="611187" y="1196975"/>
            <a:ext cx="7727950" cy="4114800"/>
          </a:xfrm>
          <a:prstGeom prst="rect">
            <a:avLst/>
          </a:prstGeom>
          <a:noFill/>
          <a:ln>
            <a:noFill/>
          </a:ln>
        </p:spPr>
        <p:txBody>
          <a:bodyPr anchorCtr="0" anchor="t" bIns="0" lIns="0" spcFirstLastPara="1" rIns="0" wrap="square" tIns="0">
            <a:spAutoFit/>
          </a:bodyPr>
          <a:lstStyle/>
          <a:p>
            <a:pPr indent="-396875" lvl="0" marL="396875" rtl="0" algn="l">
              <a:lnSpc>
                <a:spcPct val="90000"/>
              </a:lnSpc>
              <a:spcBef>
                <a:spcPts val="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Client (tier 1) manages user interface and runs applications.</a:t>
            </a:r>
            <a:endParaRPr/>
          </a:p>
          <a:p>
            <a:pPr indent="-396875" lvl="0" marL="396875" rtl="0" algn="just">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Server (tier 2) holds database and DBMS.</a:t>
            </a:r>
            <a:endParaRPr/>
          </a:p>
          <a:p>
            <a:pPr indent="-193675" lvl="0" marL="396875" rtl="0" algn="just">
              <a:lnSpc>
                <a:spcPct val="0"/>
              </a:lnSpc>
              <a:spcBef>
                <a:spcPts val="640"/>
              </a:spcBef>
              <a:spcAft>
                <a:spcPts val="0"/>
              </a:spcAft>
              <a:buClr>
                <a:schemeClr val="dk1"/>
              </a:buClr>
              <a:buSzPts val="3200"/>
              <a:buFont typeface="Calibri"/>
              <a:buNone/>
            </a:pPr>
            <a:r>
              <a:t/>
            </a:r>
            <a:endParaRPr b="1" i="0" sz="3200" u="none">
              <a:solidFill>
                <a:schemeClr val="dk1"/>
              </a:solidFill>
              <a:latin typeface="Calibri"/>
              <a:ea typeface="Calibri"/>
              <a:cs typeface="Calibri"/>
              <a:sym typeface="Calibri"/>
            </a:endParaRPr>
          </a:p>
          <a:p>
            <a:pPr indent="-396875" lvl="0" marL="396875" rtl="0" algn="just">
              <a:lnSpc>
                <a:spcPct val="90000"/>
              </a:lnSpc>
              <a:spcBef>
                <a:spcPts val="640"/>
              </a:spcBef>
              <a:spcAft>
                <a:spcPts val="0"/>
              </a:spcAft>
              <a:buClr>
                <a:schemeClr val="dk1"/>
              </a:buClr>
              <a:buSzPts val="3200"/>
              <a:buFont typeface="Calibri"/>
              <a:buChar char="•"/>
            </a:pPr>
            <a:r>
              <a:rPr b="1" i="0" lang="en-US" sz="3200" u="none">
                <a:solidFill>
                  <a:schemeClr val="dk1"/>
                </a:solidFill>
                <a:latin typeface="Calibri"/>
                <a:ea typeface="Calibri"/>
                <a:cs typeface="Calibri"/>
                <a:sym typeface="Calibri"/>
              </a:rPr>
              <a:t>Advantages include:</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wider access to existing databases;</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increased performance;</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possible reduction in hardware costs;</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reduction in communication costs;</a:t>
            </a:r>
            <a:endParaRPr/>
          </a:p>
          <a:p>
            <a:pPr indent="-396875" lvl="1" marL="914400" rtl="0" algn="just">
              <a:lnSpc>
                <a:spcPct val="90000"/>
              </a:lnSpc>
              <a:spcBef>
                <a:spcPts val="48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increased consistency.</a:t>
            </a:r>
            <a:endParaRPr/>
          </a:p>
        </p:txBody>
      </p:sp>
    </p:spTree>
  </p:cSld>
  <p:clrMapOvr>
    <a:masterClrMapping/>
  </p:clrMapOvr>
  <p:transition spd="slow">
    <p:wipe dir="d"/>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nvSpPr>
        <p:spPr>
          <a:xfrm>
            <a:off x="6858000" y="61722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45" name="Google Shape;245;p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just">
              <a:lnSpc>
                <a:spcPct val="90000"/>
              </a:lnSpc>
              <a:spcBef>
                <a:spcPts val="0"/>
              </a:spcBef>
              <a:spcAft>
                <a:spcPts val="0"/>
              </a:spcAft>
              <a:buClr>
                <a:srgbClr val="005825"/>
              </a:buClr>
              <a:buSzPts val="4800"/>
              <a:buFont typeface="Calibri"/>
              <a:buNone/>
            </a:pPr>
            <a:r>
              <a:rPr b="1" i="0" lang="en-US" sz="4800" u="none">
                <a:solidFill>
                  <a:srgbClr val="005825"/>
                </a:solidFill>
                <a:latin typeface="Calibri"/>
                <a:ea typeface="Calibri"/>
                <a:cs typeface="Calibri"/>
                <a:sym typeface="Calibri"/>
              </a:rPr>
              <a:t>Traditional Two-Tier Client-Server</a:t>
            </a:r>
            <a:endParaRPr/>
          </a:p>
        </p:txBody>
      </p:sp>
      <p:pic>
        <p:nvPicPr>
          <p:cNvPr descr="C02NF12 " id="246" name="Google Shape;246;p9"/>
          <p:cNvPicPr preferRelativeResize="0"/>
          <p:nvPr>
            <p:ph idx="1" type="body"/>
          </p:nvPr>
        </p:nvPicPr>
        <p:blipFill rotWithShape="1">
          <a:blip r:embed="rId3">
            <a:alphaModFix/>
          </a:blip>
          <a:srcRect b="0" l="0" r="0" t="0"/>
          <a:stretch/>
        </p:blipFill>
        <p:spPr>
          <a:xfrm>
            <a:off x="1116012" y="1557337"/>
            <a:ext cx="4305300" cy="4895850"/>
          </a:xfrm>
          <a:prstGeom prst="rect">
            <a:avLst/>
          </a:prstGeom>
          <a:noFill/>
          <a:ln>
            <a:noFill/>
          </a:ln>
        </p:spPr>
      </p:pic>
    </p:spTree>
  </p:cSld>
  <p:clrMapOvr>
    <a:masterClrMapping/>
  </p:clrMapOvr>
  <p:transition spd="slow">
    <p:wipe dir="d"/>
  </p:transition>
</p:sld>
</file>

<file path=ppt/theme/theme1.xml><?xml version="1.0" encoding="utf-8"?>
<a:theme xmlns:a="http://schemas.openxmlformats.org/drawingml/2006/main" xmlns:r="http://schemas.openxmlformats.org/officeDocument/2006/relationships" name="2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y Segoe 4-3 template-template_April-17-2007">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reen Segoe 4-3 template-template_April-17-2007">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Gray Segoe 4-3 template-template_April-17-2007">
  <a:themeElements>
    <a:clrScheme name="Gray Template Template">
      <a:dk1>
        <a:srgbClr val="000000"/>
      </a:dk1>
      <a:lt1>
        <a:srgbClr val="FFFFFF"/>
      </a:lt1>
      <a:dk2>
        <a:srgbClr val="5F5F5F"/>
      </a:dk2>
      <a:lt2>
        <a:srgbClr val="FFFF99"/>
      </a:lt2>
      <a:accent1>
        <a:srgbClr val="FFC000"/>
      </a:accent1>
      <a:accent2>
        <a:srgbClr val="3497AE"/>
      </a:accent2>
      <a:accent3>
        <a:srgbClr val="DF8045"/>
      </a:accent3>
      <a:accent4>
        <a:srgbClr val="7DCC2E"/>
      </a:accent4>
      <a:accent5>
        <a:srgbClr val="FF9929"/>
      </a:accent5>
      <a:accent6>
        <a:srgbClr val="7D3DA1"/>
      </a:accent6>
      <a:hlink>
        <a:srgbClr val="7DDDFF"/>
      </a:hlink>
      <a:folHlink>
        <a:srgbClr val="F0ED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7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1996-12-09T10:09:10Z</dcterms:created>
  <dc:creator>Thomas Connolly &amp; Carolyn Begg</dc:creator>
</cp:coreProperties>
</file>