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d85cf1c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d85cf1c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bd85cf1cc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bd85cf1cc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bd85cf1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bd85cf1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d85cf1c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d85cf1c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bd85cf1c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bd85cf1c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bd85cf1c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bd85cf1c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bd85cf1c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bd85cf1c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30c232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30c232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bd85cf1cc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bd85cf1c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bd85cf1cc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bd85cf1c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1bb30d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1bb30d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bd85cf1cc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bd85cf1cc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bd85cf1c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bd85cf1c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bd85cf1c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bd85cf1c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bd85cf1c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bd85cf1c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bd85cf1cc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bd85cf1cc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bd85cf1cc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bd85cf1c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bd85cf1cc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bd85cf1cc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bd85cf1cc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bd85cf1cc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bd85cf1cc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bd85cf1cc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d85cf1c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d85cf1c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d85cf1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d85cf1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d85cf1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d85cf1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d85cf1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d85cf1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d85cf1c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d85cf1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d85cf1c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d85cf1c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d85cf1c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d85cf1c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pi.flutter.dev/flutter/widgets/Container/constraints.html" TargetMode="External"/><Relationship Id="rId4" Type="http://schemas.openxmlformats.org/officeDocument/2006/relationships/hyperlink" Target="https://api.flutter.dev/flutter/widgets/Container/alignment.html" TargetMode="External"/><Relationship Id="rId5" Type="http://schemas.openxmlformats.org/officeDocument/2006/relationships/hyperlink" Target="https://api.flutter.dev/flutter/widgets/Container-class.html" TargetMode="External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Laying out</a:t>
            </a:r>
            <a:r>
              <a:rPr lang="en"/>
              <a:t> and </a:t>
            </a:r>
            <a:r>
              <a:rPr lang="en"/>
              <a:t>designing</a:t>
            </a:r>
            <a:r>
              <a:rPr lang="en"/>
              <a:t> a container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UI Design, 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widget using width and height factors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295950"/>
            <a:ext cx="55299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" sz="1800"/>
              <a:t>For example, </a:t>
            </a:r>
            <a:endParaRPr sz="18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875" y="407015"/>
            <a:ext cx="2127975" cy="4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25" y="1823825"/>
            <a:ext cx="31718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Decoration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1647575"/>
            <a:ext cx="73179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We can choose a color background, an image background, a shape, a border, a corner shape (borderRadius), a shadow, and a gradient.</a:t>
            </a:r>
            <a:endParaRPr sz="1812"/>
          </a:p>
          <a:p>
            <a:pPr indent="-343693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This is not an exhaustive description of using these properties but only giving some examples of usage.</a:t>
            </a:r>
            <a:endParaRPr sz="1812"/>
          </a:p>
          <a:p>
            <a:pPr indent="-343693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813"/>
              <a:buChar char="●"/>
            </a:pPr>
            <a:r>
              <a:rPr lang="en" sz="1812"/>
              <a:t>If we use the decoration property in a container then the container’s color property must be inside the decoration class.</a:t>
            </a:r>
            <a:endParaRPr sz="181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913050" y="1346150"/>
            <a:ext cx="73179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just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SzPts val="1813"/>
              <a:buChar char="●"/>
            </a:pPr>
            <a:r>
              <a:rPr lang="en" sz="1812"/>
              <a:t>Try it out</a:t>
            </a:r>
            <a:endParaRPr sz="1812"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500" y="2320550"/>
            <a:ext cx="26860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525" y="1959050"/>
            <a:ext cx="3795605" cy="2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19150" y="524150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913050" y="112010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 how about this, when the border-radius is big enough to achieve a completed-vertical rounded shape on every side (left and right)?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get it giving a big value as border-radius.</a:t>
            </a:r>
            <a:endParaRPr sz="1800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413" y="2838775"/>
            <a:ext cx="26765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10738" l="0" r="0" t="0"/>
          <a:stretch/>
        </p:blipFill>
        <p:spPr>
          <a:xfrm>
            <a:off x="913050" y="2326950"/>
            <a:ext cx="4010025" cy="2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Try this</a:t>
            </a:r>
            <a:endParaRPr sz="1812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650" y="2254138"/>
            <a:ext cx="27241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403" y="2088950"/>
            <a:ext cx="4127550" cy="1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How about making a perfect circle?</a:t>
            </a:r>
            <a:endParaRPr sz="1812"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513" y="1882000"/>
            <a:ext cx="18573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713" y="2017475"/>
            <a:ext cx="28289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1165325" y="3938000"/>
            <a:ext cx="641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 you achieve the same effect without using the shape attribute? (Using borderRadius, width, and height property)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Widgets for p</a:t>
            </a:r>
            <a:r>
              <a:rPr lang="en"/>
              <a:t>erfect </a:t>
            </a:r>
            <a:r>
              <a:rPr lang="en"/>
              <a:t>circle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You can use a ClipOval. It cuts the child to fit it inside an oval. Rectangular child gives you an oval. Square child gives a </a:t>
            </a:r>
            <a:r>
              <a:rPr lang="en" sz="1812"/>
              <a:t>circle</a:t>
            </a:r>
            <a:r>
              <a:rPr lang="en" sz="1812"/>
              <a:t>. </a:t>
            </a:r>
            <a:endParaRPr sz="1812"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812"/>
          </a:p>
          <a:p>
            <a:pPr indent="-343693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Or use a CircleAvatar. If you don’t need an background image, just add a Container as its child. </a:t>
            </a:r>
            <a:endParaRPr sz="1812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0" y="2141750"/>
            <a:ext cx="2902962" cy="7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500" y="3684100"/>
            <a:ext cx="5685608" cy="7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You can add a thick border like this</a:t>
            </a:r>
            <a:endParaRPr sz="1812"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75" y="2243475"/>
            <a:ext cx="26860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050" y="1981203"/>
            <a:ext cx="4869950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set a shadow effect by using the boxShadow property.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650" y="2271588"/>
            <a:ext cx="32766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33463"/>
            <a:ext cx="4000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95950"/>
            <a:ext cx="41334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container is probably the most widely used layout widget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will be surprised at how much power a container gives you!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Let’s check the anatomy of a container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475" y="1295950"/>
            <a:ext cx="2628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913050" y="1664300"/>
            <a:ext cx="73179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the offset property to tell the displacement of the shadow.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add blur to soften the shadow edge.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also set opacity of color like this -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color: Color(0xff00D99E).withOpacity(.6)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25" y="1480513"/>
            <a:ext cx="26670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149" y="1644423"/>
            <a:ext cx="4545950" cy="9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819150" y="1434138"/>
            <a:ext cx="75057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use stops to give value to one color.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to give more importance to the left color (white), we provide a value greater than 0.0 to the first stop:</a:t>
            </a:r>
            <a:endParaRPr sz="2312"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50" y="2841050"/>
            <a:ext cx="4328347" cy="10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475" y="2792538"/>
            <a:ext cx="26860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Decoration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Or we use stop values [0.0, 0.6] to emphasize on the right color.</a:t>
            </a:r>
            <a:endParaRPr sz="1812"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00" y="2095500"/>
            <a:ext cx="27336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Container: Constraints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913050" y="1393050"/>
            <a:ext cx="27537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the Container widget has </a:t>
            </a:r>
            <a:r>
              <a:rPr lang="en" sz="1800" u="sng">
                <a:solidFill>
                  <a:srgbClr val="000000"/>
                </a:solidFill>
              </a:rPr>
              <a:t>no child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 u="sng">
                <a:solidFill>
                  <a:srgbClr val="000000"/>
                </a:solidFill>
              </a:rPr>
              <a:t>no height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 u="sng">
                <a:solidFill>
                  <a:srgbClr val="000000"/>
                </a:solidFill>
              </a:rPr>
              <a:t>no width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 u="sng">
                <a:solidFill>
                  <a:srgbClr val="000000"/>
                </a:solidFill>
              </a:rPr>
              <a:t>no </a:t>
            </a:r>
            <a:r>
              <a:rPr lang="en" sz="18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constraints</a:t>
            </a:r>
            <a:r>
              <a:rPr lang="en" sz="1800">
                <a:solidFill>
                  <a:srgbClr val="000000"/>
                </a:solidFill>
              </a:rPr>
              <a:t>, and </a:t>
            </a:r>
            <a:r>
              <a:rPr lang="en" sz="1800" u="sng">
                <a:solidFill>
                  <a:srgbClr val="000000"/>
                </a:solidFill>
              </a:rPr>
              <a:t>no </a:t>
            </a:r>
            <a:r>
              <a:rPr lang="en" sz="18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alignment</a:t>
            </a:r>
            <a:r>
              <a:rPr lang="en" sz="1800" u="sng">
                <a:solidFill>
                  <a:srgbClr val="000000"/>
                </a:solidFill>
              </a:rPr>
              <a:t>,</a:t>
            </a:r>
            <a:r>
              <a:rPr lang="en" sz="1800">
                <a:solidFill>
                  <a:srgbClr val="000000"/>
                </a:solidFill>
              </a:rPr>
              <a:t> but the parent provides </a:t>
            </a:r>
            <a:r>
              <a:rPr lang="en" sz="1800" u="sng">
                <a:solidFill>
                  <a:srgbClr val="000000"/>
                </a:solidFill>
              </a:rPr>
              <a:t>bounded constraints</a:t>
            </a:r>
            <a:r>
              <a:rPr lang="en" sz="1800">
                <a:solidFill>
                  <a:srgbClr val="000000"/>
                </a:solidFill>
              </a:rPr>
              <a:t>, then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</a:t>
            </a:r>
            <a:r>
              <a:rPr lang="en" sz="1800">
                <a:solidFill>
                  <a:srgbClr val="000000"/>
                </a:solidFill>
              </a:rPr>
              <a:t> expands to fit the constraints provided by the parent.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774" y="1529199"/>
            <a:ext cx="1734925" cy="17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4424" y="1568499"/>
            <a:ext cx="1645975" cy="16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/>
        </p:nvSpPr>
        <p:spPr>
          <a:xfrm>
            <a:off x="4426688" y="3385475"/>
            <a:ext cx="154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Parent container has width and height defined, but child has only height defined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6953850" y="3477600"/>
            <a:ext cx="15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now, child has neither height nor width defined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 - 1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913050" y="1393050"/>
            <a:ext cx="44112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Align the design to topCenter of the screen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a top-margin to separate it from the AppBar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Align the text ‘H’(or any letter) to the center of the parent container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only instances of Align, Container, and Text widgets, and their properties</a:t>
            </a:r>
            <a:endParaRPr sz="1800"/>
          </a:p>
        </p:txBody>
      </p:sp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6498" r="0" t="0"/>
          <a:stretch/>
        </p:blipFill>
        <p:spPr>
          <a:xfrm>
            <a:off x="5404699" y="861425"/>
            <a:ext cx="35002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 - 2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913050" y="1393050"/>
            <a:ext cx="73179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any two colors here. The challenge is the copy this shape and use two different colors like this. </a:t>
            </a:r>
            <a:endParaRPr sz="1800"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000" y="2845563"/>
            <a:ext cx="34099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295950"/>
            <a:ext cx="79497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all have used containers like this: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36772" t="0"/>
          <a:stretch/>
        </p:blipFill>
        <p:spPr>
          <a:xfrm>
            <a:off x="6730949" y="2354575"/>
            <a:ext cx="20379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354572"/>
            <a:ext cx="54006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Container: Padding and margin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295950"/>
            <a:ext cx="79497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add a padding and a margin.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Padding adds space between child and the border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Margin adds space outside the border</a:t>
            </a:r>
            <a:endParaRPr sz="1800"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1254" t="0"/>
          <a:stretch/>
        </p:blipFill>
        <p:spPr>
          <a:xfrm>
            <a:off x="819150" y="2525500"/>
            <a:ext cx="55398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013" y="2525500"/>
            <a:ext cx="2409838" cy="205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4377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944175"/>
            <a:ext cx="57912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f we define the container’s width and height, the container will honor these dimensions.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if we don’t, it </a:t>
            </a:r>
            <a:r>
              <a:rPr lang="en" sz="1800"/>
              <a:t> will be as small as possible, wrapping the child with padding.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child will be aligned inside the container to the top-left corner by default</a:t>
            </a:r>
            <a:endParaRPr sz="1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957500"/>
            <a:ext cx="54387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400" y="944175"/>
            <a:ext cx="2123811" cy="23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Container: Alignment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295950"/>
            <a:ext cx="79497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if we wish, we can align the child anywhere, like this - </a:t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875" y="2045825"/>
            <a:ext cx="2136533" cy="231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45813"/>
            <a:ext cx="54102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819150" y="1366250"/>
            <a:ext cx="68760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the following predefined values for alignment: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topLeft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topCenter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topRight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centerLeft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center</a:t>
            </a:r>
            <a:endParaRPr sz="1800"/>
          </a:p>
        </p:txBody>
      </p:sp>
      <p:sp>
        <p:nvSpPr>
          <p:cNvPr id="175" name="Google Shape;175;p19"/>
          <p:cNvSpPr txBox="1"/>
          <p:nvPr/>
        </p:nvSpPr>
        <p:spPr>
          <a:xfrm>
            <a:off x="4802000" y="1771700"/>
            <a:ext cx="32289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centerRight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bottomLeft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bottomCenter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bottomRight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295950"/>
            <a:ext cx="55299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You don’t always need containers for alignment. There is a separate </a:t>
            </a:r>
            <a:r>
              <a:rPr lang="en" sz="1800"/>
              <a:t>alignment</a:t>
            </a:r>
            <a:r>
              <a:rPr lang="en" sz="1800"/>
              <a:t> widget for this. 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073" y="558888"/>
            <a:ext cx="1971775" cy="402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717925"/>
            <a:ext cx="51054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694925"/>
            <a:ext cx="750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widget using width and height factors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295950"/>
            <a:ext cx="68862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3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8"/>
              <a:buChar char="●"/>
            </a:pPr>
            <a:r>
              <a:rPr lang="en" sz="1807"/>
              <a:t>Aligning to a concrete position inside the parent widget using double values for widthFactor and heightFactor in the constructor.</a:t>
            </a:r>
            <a:endParaRPr sz="1807"/>
          </a:p>
          <a:p>
            <a:pPr indent="-343376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8"/>
              <a:buChar char="●"/>
            </a:pPr>
            <a:r>
              <a:rPr lang="en" sz="1807"/>
              <a:t>Both factors, in their corresponding dimensions, go from -1.0 value to 1.0 value.</a:t>
            </a:r>
            <a:endParaRPr sz="1807"/>
          </a:p>
          <a:p>
            <a:pPr indent="-343376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808"/>
              <a:buChar char="●"/>
            </a:pPr>
            <a:r>
              <a:rPr lang="en" sz="1807"/>
              <a:t>For example, when it comes to widthFactor : -1.0 is the left border, 0.0 is the center, and 1.0 is the right border. Going further, -0.5 means the point in the middle between the left border and the center</a:t>
            </a:r>
            <a:endParaRPr sz="18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