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5" r:id="rId10"/>
    <p:sldId id="266" r:id="rId11"/>
    <p:sldId id="264" r:id="rId12"/>
  </p:sldIdLst>
  <p:sldSz cx="9144000" cy="5143500" type="screen16x9"/>
  <p:notesSz cx="6858000" cy="9144000"/>
  <p:embeddedFontLst>
    <p:embeddedFont>
      <p:font typeface="Nunito"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bc53b52a21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bc53b52a21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65be4f11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c65be4f11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c53b52a21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c53b52a21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c65be4f119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c65be4f11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c65be4f119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c65be4f11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c65be4f119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c65be4f11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c65be4f119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c65be4f119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be0d3429f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be0d3429f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www.dribbble.com"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www.flaticon.com" TargetMode="External"/><Relationship Id="rId5" Type="http://schemas.openxmlformats.org/officeDocument/2006/relationships/hyperlink" Target="http://www.materialpalette.com" TargetMode="External"/><Relationship Id="rId4" Type="http://schemas.openxmlformats.org/officeDocument/2006/relationships/hyperlink" Target="http://www.pexels.co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dribbble.com/shots/12161508-Travel-Service-App-Design"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s://dribbble.com/shots/10901698-Travel-service-Mobile-App"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dribbble.com/shots/8157039-Travel-App"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dribbble.com/shots/15047664-Travel-Service-Mobile-App"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https://dribbble.com/shots/14953592--25-Tourist-Guide-MobileApp-Concept"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Module Test</a:t>
            </a:r>
            <a:endParaRPr/>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Lecture #4.5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A3BB8-4804-A007-D17F-4E769DC0793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64E997E-A9D6-944D-E78E-54BED37B33B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07298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All the best!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462100"/>
            <a:ext cx="7505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Welcome to the module test</a:t>
            </a:r>
            <a:endParaRPr/>
          </a:p>
        </p:txBody>
      </p:sp>
      <p:sp>
        <p:nvSpPr>
          <p:cNvPr id="135" name="Google Shape;135;p14"/>
          <p:cNvSpPr txBox="1">
            <a:spLocks noGrp="1"/>
          </p:cNvSpPr>
          <p:nvPr>
            <p:ph type="body" idx="1"/>
          </p:nvPr>
        </p:nvSpPr>
        <p:spPr>
          <a:xfrm>
            <a:off x="819150" y="1034800"/>
            <a:ext cx="7197600" cy="35214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SzPts val="1800"/>
              <a:buChar char="●"/>
            </a:pPr>
            <a:r>
              <a:rPr lang="en" sz="1800"/>
              <a:t>Welcome to your first module test</a:t>
            </a:r>
            <a:endParaRPr sz="1800"/>
          </a:p>
          <a:p>
            <a:pPr marL="457200" lvl="0" indent="-342900" algn="l" rtl="0">
              <a:spcBef>
                <a:spcPts val="1000"/>
              </a:spcBef>
              <a:spcAft>
                <a:spcPts val="0"/>
              </a:spcAft>
              <a:buSzPts val="1800"/>
              <a:buChar char="●"/>
            </a:pPr>
            <a:r>
              <a:rPr lang="en" sz="1800"/>
              <a:t>In this module you will be using all of your knowledge gained so far to create the UI for a travel app</a:t>
            </a:r>
            <a:endParaRPr sz="1800"/>
          </a:p>
          <a:p>
            <a:pPr marL="457200" lvl="0" indent="-342900" algn="l" rtl="0">
              <a:spcBef>
                <a:spcPts val="1000"/>
              </a:spcBef>
              <a:spcAft>
                <a:spcPts val="0"/>
              </a:spcAft>
              <a:buSzPts val="1800"/>
              <a:buChar char="●"/>
            </a:pPr>
            <a:r>
              <a:rPr lang="en" sz="1800"/>
              <a:t>You need to design a - </a:t>
            </a:r>
            <a:endParaRPr sz="1800"/>
          </a:p>
          <a:p>
            <a:pPr marL="914400" lvl="1" indent="-342900" algn="l" rtl="0">
              <a:spcBef>
                <a:spcPts val="1000"/>
              </a:spcBef>
              <a:spcAft>
                <a:spcPts val="0"/>
              </a:spcAft>
              <a:buSzPts val="1800"/>
              <a:buChar char="○"/>
            </a:pPr>
            <a:r>
              <a:rPr lang="en" sz="1800"/>
              <a:t>Welcome screen (With sing in / sign up options)</a:t>
            </a:r>
            <a:endParaRPr sz="1800"/>
          </a:p>
          <a:p>
            <a:pPr marL="914400" lvl="1" indent="-342900" algn="l" rtl="0">
              <a:spcBef>
                <a:spcPts val="1000"/>
              </a:spcBef>
              <a:spcAft>
                <a:spcPts val="0"/>
              </a:spcAft>
              <a:buSzPts val="1800"/>
              <a:buChar char="○"/>
            </a:pPr>
            <a:r>
              <a:rPr lang="en" sz="1800"/>
              <a:t>A homescreen (with search and scroll options)</a:t>
            </a:r>
            <a:endParaRPr sz="1800"/>
          </a:p>
          <a:p>
            <a:pPr marL="914400" lvl="1" indent="-342900" algn="l" rtl="0">
              <a:spcBef>
                <a:spcPts val="1000"/>
              </a:spcBef>
              <a:spcAft>
                <a:spcPts val="0"/>
              </a:spcAft>
              <a:buSzPts val="1800"/>
              <a:buChar char="○"/>
            </a:pPr>
            <a:r>
              <a:rPr lang="en" sz="1800"/>
              <a:t>And a detail view screen (to show details of a trip that user will select)</a:t>
            </a:r>
            <a:endParaRPr sz="1800"/>
          </a:p>
          <a:p>
            <a:pPr marL="457200" lvl="0" indent="-342900" algn="l" rtl="0">
              <a:spcBef>
                <a:spcPts val="1000"/>
              </a:spcBef>
              <a:spcAft>
                <a:spcPts val="1000"/>
              </a:spcAft>
              <a:buSzPts val="1800"/>
              <a:buChar char="●"/>
            </a:pPr>
            <a:r>
              <a:rPr lang="en" sz="1800"/>
              <a:t>Just make the design now. </a:t>
            </a:r>
            <a:r>
              <a:rPr lang="en" sz="1800" b="1"/>
              <a:t>No need to add functionality.</a:t>
            </a:r>
            <a:endParaRPr sz="18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462100"/>
            <a:ext cx="7505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Resources</a:t>
            </a:r>
            <a:endParaRPr/>
          </a:p>
        </p:txBody>
      </p:sp>
      <p:sp>
        <p:nvSpPr>
          <p:cNvPr id="141" name="Google Shape;141;p15"/>
          <p:cNvSpPr txBox="1">
            <a:spLocks noGrp="1"/>
          </p:cNvSpPr>
          <p:nvPr>
            <p:ph type="body" idx="1"/>
          </p:nvPr>
        </p:nvSpPr>
        <p:spPr>
          <a:xfrm>
            <a:off x="819150" y="1034800"/>
            <a:ext cx="7197600" cy="3521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sz="1800"/>
              <a:t>Some sample design is included for your help. You can choose to ditto copy one of them or design you own. Just make sure you keep up with the standard of design shown here</a:t>
            </a:r>
            <a:endParaRPr sz="1800"/>
          </a:p>
          <a:p>
            <a:pPr marL="457200" lvl="0" indent="-342900" algn="l" rtl="0">
              <a:spcBef>
                <a:spcPts val="1000"/>
              </a:spcBef>
              <a:spcAft>
                <a:spcPts val="0"/>
              </a:spcAft>
              <a:buSzPts val="1800"/>
              <a:buChar char="●"/>
            </a:pPr>
            <a:r>
              <a:rPr lang="en" sz="1800"/>
              <a:t>These snapshots are taken from </a:t>
            </a:r>
            <a:r>
              <a:rPr lang="en" sz="1800" u="sng">
                <a:solidFill>
                  <a:schemeClr val="hlink"/>
                </a:solidFill>
                <a:hlinkClick r:id="rId3"/>
              </a:rPr>
              <a:t>www.dribbble.com</a:t>
            </a:r>
            <a:r>
              <a:rPr lang="en" sz="1800" b="1"/>
              <a:t> </a:t>
            </a:r>
            <a:r>
              <a:rPr lang="en" sz="1800"/>
              <a:t>which is an excellent place to look for design motivation</a:t>
            </a:r>
            <a:endParaRPr sz="1800"/>
          </a:p>
          <a:p>
            <a:pPr marL="457200" lvl="0" indent="-342900" algn="l" rtl="0">
              <a:spcBef>
                <a:spcPts val="1000"/>
              </a:spcBef>
              <a:spcAft>
                <a:spcPts val="0"/>
              </a:spcAft>
              <a:buSzPts val="1800"/>
              <a:buChar char="●"/>
            </a:pPr>
            <a:r>
              <a:rPr lang="en" sz="1800"/>
              <a:t>For asset images, headover to any copyright free image site like </a:t>
            </a:r>
            <a:r>
              <a:rPr lang="en" sz="1800" u="sng">
                <a:solidFill>
                  <a:schemeClr val="hlink"/>
                </a:solidFill>
                <a:hlinkClick r:id="rId4"/>
              </a:rPr>
              <a:t>www.pexels.com</a:t>
            </a:r>
            <a:endParaRPr sz="1800"/>
          </a:p>
          <a:p>
            <a:pPr marL="457200" lvl="0" indent="-342900" algn="l" rtl="0">
              <a:spcBef>
                <a:spcPts val="1000"/>
              </a:spcBef>
              <a:spcAft>
                <a:spcPts val="0"/>
              </a:spcAft>
              <a:buSzPts val="1800"/>
              <a:buChar char="●"/>
            </a:pPr>
            <a:r>
              <a:rPr lang="en" sz="1800"/>
              <a:t>For icons and colors, go to </a:t>
            </a:r>
            <a:r>
              <a:rPr lang="en" sz="1800" u="sng">
                <a:solidFill>
                  <a:schemeClr val="hlink"/>
                </a:solidFill>
                <a:hlinkClick r:id="rId5"/>
              </a:rPr>
              <a:t>www.materialpalette.com</a:t>
            </a:r>
            <a:r>
              <a:rPr lang="en" sz="1800"/>
              <a:t> </a:t>
            </a:r>
            <a:endParaRPr sz="1800"/>
          </a:p>
          <a:p>
            <a:pPr marL="457200" lvl="0" indent="-342900" algn="l" rtl="0">
              <a:spcBef>
                <a:spcPts val="1000"/>
              </a:spcBef>
              <a:spcAft>
                <a:spcPts val="1000"/>
              </a:spcAft>
              <a:buSzPts val="1800"/>
              <a:buChar char="●"/>
            </a:pPr>
            <a:r>
              <a:rPr lang="en" sz="1800"/>
              <a:t>Or go to </a:t>
            </a:r>
            <a:r>
              <a:rPr lang="en" sz="1800" u="sng">
                <a:solidFill>
                  <a:schemeClr val="hlink"/>
                </a:solidFill>
                <a:hlinkClick r:id="rId6"/>
              </a:rPr>
              <a:t>www.flaticon.com</a:t>
            </a:r>
            <a:r>
              <a:rPr lang="en" sz="1800"/>
              <a:t> for virtually infinite free icons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462100"/>
            <a:ext cx="7505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Sample UI</a:t>
            </a:r>
            <a:endParaRPr/>
          </a:p>
        </p:txBody>
      </p:sp>
      <p:sp>
        <p:nvSpPr>
          <p:cNvPr id="147" name="Google Shape;147;p16"/>
          <p:cNvSpPr txBox="1"/>
          <p:nvPr/>
        </p:nvSpPr>
        <p:spPr>
          <a:xfrm>
            <a:off x="819150" y="4573150"/>
            <a:ext cx="57864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Calibri"/>
                <a:ea typeface="Calibri"/>
                <a:cs typeface="Calibri"/>
                <a:sym typeface="Calibri"/>
              </a:rPr>
              <a:t>Source: </a:t>
            </a:r>
            <a:r>
              <a:rPr lang="en" sz="1100" u="sng">
                <a:solidFill>
                  <a:schemeClr val="hlink"/>
                </a:solidFill>
                <a:latin typeface="Calibri"/>
                <a:ea typeface="Calibri"/>
                <a:cs typeface="Calibri"/>
                <a:sym typeface="Calibri"/>
                <a:hlinkClick r:id="rId3"/>
              </a:rPr>
              <a:t>https://dribbble.com/shots/12161508-Travel-Service-App-Design</a:t>
            </a:r>
            <a:r>
              <a:rPr lang="en" sz="1100">
                <a:latin typeface="Calibri"/>
                <a:ea typeface="Calibri"/>
                <a:cs typeface="Calibri"/>
                <a:sym typeface="Calibri"/>
              </a:rPr>
              <a:t> </a:t>
            </a:r>
            <a:endParaRPr sz="1100">
              <a:latin typeface="Calibri"/>
              <a:ea typeface="Calibri"/>
              <a:cs typeface="Calibri"/>
              <a:sym typeface="Calibri"/>
            </a:endParaRPr>
          </a:p>
        </p:txBody>
      </p:sp>
      <p:pic>
        <p:nvPicPr>
          <p:cNvPr id="148" name="Google Shape;148;p16"/>
          <p:cNvPicPr preferRelativeResize="0"/>
          <p:nvPr/>
        </p:nvPicPr>
        <p:blipFill>
          <a:blip r:embed="rId4">
            <a:alphaModFix/>
          </a:blip>
          <a:stretch>
            <a:fillRect/>
          </a:stretch>
        </p:blipFill>
        <p:spPr>
          <a:xfrm>
            <a:off x="2218300" y="964375"/>
            <a:ext cx="4800076" cy="36087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7"/>
          <p:cNvSpPr txBox="1">
            <a:spLocks noGrp="1"/>
          </p:cNvSpPr>
          <p:nvPr>
            <p:ph type="title"/>
          </p:nvPr>
        </p:nvSpPr>
        <p:spPr>
          <a:xfrm>
            <a:off x="819150" y="462100"/>
            <a:ext cx="7505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Sample UI</a:t>
            </a:r>
            <a:endParaRPr/>
          </a:p>
        </p:txBody>
      </p:sp>
      <p:sp>
        <p:nvSpPr>
          <p:cNvPr id="154" name="Google Shape;154;p17"/>
          <p:cNvSpPr txBox="1"/>
          <p:nvPr/>
        </p:nvSpPr>
        <p:spPr>
          <a:xfrm>
            <a:off x="819150" y="4573150"/>
            <a:ext cx="57864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Calibri"/>
                <a:ea typeface="Calibri"/>
                <a:cs typeface="Calibri"/>
                <a:sym typeface="Calibri"/>
              </a:rPr>
              <a:t>Source: </a:t>
            </a:r>
            <a:r>
              <a:rPr lang="en" sz="1100" u="sng">
                <a:solidFill>
                  <a:schemeClr val="hlink"/>
                </a:solidFill>
                <a:latin typeface="Calibri"/>
                <a:ea typeface="Calibri"/>
                <a:cs typeface="Calibri"/>
                <a:sym typeface="Calibri"/>
                <a:hlinkClick r:id="rId3"/>
              </a:rPr>
              <a:t>https://dribbble.com/shots/10901698-Travel-service-Mobile-App</a:t>
            </a:r>
            <a:r>
              <a:rPr lang="en" sz="1100">
                <a:latin typeface="Calibri"/>
                <a:ea typeface="Calibri"/>
                <a:cs typeface="Calibri"/>
                <a:sym typeface="Calibri"/>
              </a:rPr>
              <a:t>  </a:t>
            </a:r>
            <a:endParaRPr sz="1100">
              <a:latin typeface="Calibri"/>
              <a:ea typeface="Calibri"/>
              <a:cs typeface="Calibri"/>
              <a:sym typeface="Calibri"/>
            </a:endParaRPr>
          </a:p>
        </p:txBody>
      </p:sp>
      <p:pic>
        <p:nvPicPr>
          <p:cNvPr id="155" name="Google Shape;155;p17"/>
          <p:cNvPicPr preferRelativeResize="0"/>
          <p:nvPr/>
        </p:nvPicPr>
        <p:blipFill>
          <a:blip r:embed="rId4">
            <a:alphaModFix/>
          </a:blip>
          <a:stretch>
            <a:fillRect/>
          </a:stretch>
        </p:blipFill>
        <p:spPr>
          <a:xfrm>
            <a:off x="1907325" y="1034800"/>
            <a:ext cx="4698214" cy="35383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xfrm>
            <a:off x="819150" y="462100"/>
            <a:ext cx="7505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Sample UI</a:t>
            </a:r>
            <a:endParaRPr/>
          </a:p>
        </p:txBody>
      </p:sp>
      <p:sp>
        <p:nvSpPr>
          <p:cNvPr id="161" name="Google Shape;161;p18"/>
          <p:cNvSpPr txBox="1"/>
          <p:nvPr/>
        </p:nvSpPr>
        <p:spPr>
          <a:xfrm>
            <a:off x="819150" y="4573150"/>
            <a:ext cx="57864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Calibri"/>
                <a:ea typeface="Calibri"/>
                <a:cs typeface="Calibri"/>
                <a:sym typeface="Calibri"/>
              </a:rPr>
              <a:t>Source: </a:t>
            </a:r>
            <a:r>
              <a:rPr lang="en" sz="1100" u="sng">
                <a:solidFill>
                  <a:schemeClr val="hlink"/>
                </a:solidFill>
                <a:latin typeface="Calibri"/>
                <a:ea typeface="Calibri"/>
                <a:cs typeface="Calibri"/>
                <a:sym typeface="Calibri"/>
                <a:hlinkClick r:id="rId3"/>
              </a:rPr>
              <a:t>https://dribbble.com/shots/8157039-Travel-App</a:t>
            </a:r>
            <a:r>
              <a:rPr lang="en" sz="1100">
                <a:latin typeface="Calibri"/>
                <a:ea typeface="Calibri"/>
                <a:cs typeface="Calibri"/>
                <a:sym typeface="Calibri"/>
              </a:rPr>
              <a:t> </a:t>
            </a:r>
            <a:endParaRPr sz="1100">
              <a:latin typeface="Calibri"/>
              <a:ea typeface="Calibri"/>
              <a:cs typeface="Calibri"/>
              <a:sym typeface="Calibri"/>
            </a:endParaRPr>
          </a:p>
        </p:txBody>
      </p:sp>
      <p:pic>
        <p:nvPicPr>
          <p:cNvPr id="162" name="Google Shape;162;p18"/>
          <p:cNvPicPr preferRelativeResize="0"/>
          <p:nvPr/>
        </p:nvPicPr>
        <p:blipFill>
          <a:blip r:embed="rId4">
            <a:alphaModFix/>
          </a:blip>
          <a:stretch>
            <a:fillRect/>
          </a:stretch>
        </p:blipFill>
        <p:spPr>
          <a:xfrm>
            <a:off x="2208989" y="1034800"/>
            <a:ext cx="4726035" cy="35383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9"/>
          <p:cNvSpPr txBox="1">
            <a:spLocks noGrp="1"/>
          </p:cNvSpPr>
          <p:nvPr>
            <p:ph type="title"/>
          </p:nvPr>
        </p:nvSpPr>
        <p:spPr>
          <a:xfrm>
            <a:off x="819150" y="462100"/>
            <a:ext cx="7505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Sample UI</a:t>
            </a:r>
            <a:endParaRPr/>
          </a:p>
        </p:txBody>
      </p:sp>
      <p:sp>
        <p:nvSpPr>
          <p:cNvPr id="168" name="Google Shape;168;p19"/>
          <p:cNvSpPr txBox="1"/>
          <p:nvPr/>
        </p:nvSpPr>
        <p:spPr>
          <a:xfrm>
            <a:off x="819150" y="4573150"/>
            <a:ext cx="57864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Calibri"/>
                <a:ea typeface="Calibri"/>
                <a:cs typeface="Calibri"/>
                <a:sym typeface="Calibri"/>
              </a:rPr>
              <a:t>Source: </a:t>
            </a:r>
            <a:r>
              <a:rPr lang="en" sz="1100" u="sng">
                <a:solidFill>
                  <a:schemeClr val="hlink"/>
                </a:solidFill>
                <a:latin typeface="Calibri"/>
                <a:ea typeface="Calibri"/>
                <a:cs typeface="Calibri"/>
                <a:sym typeface="Calibri"/>
                <a:hlinkClick r:id="rId3"/>
              </a:rPr>
              <a:t>https://dribbble.com/shots/15047664-Travel-Service-Mobile-App</a:t>
            </a:r>
            <a:r>
              <a:rPr lang="en" sz="1100">
                <a:latin typeface="Calibri"/>
                <a:ea typeface="Calibri"/>
                <a:cs typeface="Calibri"/>
                <a:sym typeface="Calibri"/>
              </a:rPr>
              <a:t> </a:t>
            </a:r>
            <a:endParaRPr sz="1100">
              <a:latin typeface="Calibri"/>
              <a:ea typeface="Calibri"/>
              <a:cs typeface="Calibri"/>
              <a:sym typeface="Calibri"/>
            </a:endParaRPr>
          </a:p>
        </p:txBody>
      </p:sp>
      <p:pic>
        <p:nvPicPr>
          <p:cNvPr id="169" name="Google Shape;169;p19"/>
          <p:cNvPicPr preferRelativeResize="0"/>
          <p:nvPr/>
        </p:nvPicPr>
        <p:blipFill>
          <a:blip r:embed="rId4">
            <a:alphaModFix/>
          </a:blip>
          <a:stretch>
            <a:fillRect/>
          </a:stretch>
        </p:blipFill>
        <p:spPr>
          <a:xfrm>
            <a:off x="2200713" y="1034800"/>
            <a:ext cx="4742586" cy="3538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title"/>
          </p:nvPr>
        </p:nvSpPr>
        <p:spPr>
          <a:xfrm>
            <a:off x="819150" y="462100"/>
            <a:ext cx="7505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Sample UI</a:t>
            </a:r>
            <a:endParaRPr/>
          </a:p>
        </p:txBody>
      </p:sp>
      <p:sp>
        <p:nvSpPr>
          <p:cNvPr id="175" name="Google Shape;175;p20"/>
          <p:cNvSpPr txBox="1"/>
          <p:nvPr/>
        </p:nvSpPr>
        <p:spPr>
          <a:xfrm>
            <a:off x="819150" y="4573150"/>
            <a:ext cx="57864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Calibri"/>
                <a:ea typeface="Calibri"/>
                <a:cs typeface="Calibri"/>
                <a:sym typeface="Calibri"/>
              </a:rPr>
              <a:t>Source: </a:t>
            </a:r>
            <a:r>
              <a:rPr lang="en" sz="1100" u="sng">
                <a:solidFill>
                  <a:schemeClr val="hlink"/>
                </a:solidFill>
                <a:latin typeface="Calibri"/>
                <a:ea typeface="Calibri"/>
                <a:cs typeface="Calibri"/>
                <a:sym typeface="Calibri"/>
                <a:hlinkClick r:id="rId3"/>
              </a:rPr>
              <a:t>https://dribbble.com/shots/14953592--25-Tourist-Guide-MobileApp-Concept</a:t>
            </a:r>
            <a:r>
              <a:rPr lang="en" sz="1100">
                <a:latin typeface="Calibri"/>
                <a:ea typeface="Calibri"/>
                <a:cs typeface="Calibri"/>
                <a:sym typeface="Calibri"/>
              </a:rPr>
              <a:t> </a:t>
            </a:r>
            <a:endParaRPr sz="1100">
              <a:latin typeface="Calibri"/>
              <a:ea typeface="Calibri"/>
              <a:cs typeface="Calibri"/>
              <a:sym typeface="Calibri"/>
            </a:endParaRPr>
          </a:p>
        </p:txBody>
      </p:sp>
      <p:pic>
        <p:nvPicPr>
          <p:cNvPr id="176" name="Google Shape;176;p20"/>
          <p:cNvPicPr preferRelativeResize="0"/>
          <p:nvPr/>
        </p:nvPicPr>
        <p:blipFill>
          <a:blip r:embed="rId4">
            <a:alphaModFix/>
          </a:blip>
          <a:stretch>
            <a:fillRect/>
          </a:stretch>
        </p:blipFill>
        <p:spPr>
          <a:xfrm>
            <a:off x="2159325" y="1034800"/>
            <a:ext cx="4825351" cy="3606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04D88-4F22-E751-84A8-A6C48D478B02}"/>
              </a:ext>
            </a:extLst>
          </p:cNvPr>
          <p:cNvSpPr>
            <a:spLocks noGrp="1"/>
          </p:cNvSpPr>
          <p:nvPr>
            <p:ph type="title"/>
          </p:nvPr>
        </p:nvSpPr>
        <p:spPr/>
        <p:txBody>
          <a:bodyPr/>
          <a:lstStyle/>
          <a:p>
            <a:r>
              <a:rPr lang="en-US" dirty="0"/>
              <a:t>Test 2 and 3</a:t>
            </a:r>
          </a:p>
        </p:txBody>
      </p:sp>
      <p:pic>
        <p:nvPicPr>
          <p:cNvPr id="5" name="Picture 4" descr="A blue and red square with white text and symbols&#10;&#10;Description automatically generated">
            <a:extLst>
              <a:ext uri="{FF2B5EF4-FFF2-40B4-BE49-F238E27FC236}">
                <a16:creationId xmlns:a16="http://schemas.microsoft.com/office/drawing/2014/main" id="{121ADEC7-1BAB-853A-084A-4614A5313508}"/>
              </a:ext>
            </a:extLst>
          </p:cNvPr>
          <p:cNvPicPr>
            <a:picLocks noChangeAspect="1"/>
          </p:cNvPicPr>
          <p:nvPr/>
        </p:nvPicPr>
        <p:blipFill>
          <a:blip r:embed="rId2"/>
          <a:stretch>
            <a:fillRect/>
          </a:stretch>
        </p:blipFill>
        <p:spPr>
          <a:xfrm>
            <a:off x="819150" y="1486439"/>
            <a:ext cx="3638396" cy="3185088"/>
          </a:xfrm>
          <a:prstGeom prst="rect">
            <a:avLst/>
          </a:prstGeom>
        </p:spPr>
      </p:pic>
      <p:pic>
        <p:nvPicPr>
          <p:cNvPr id="7" name="Picture 6" descr="A login page on a cell phone&#10;&#10;Description automatically generated">
            <a:extLst>
              <a:ext uri="{FF2B5EF4-FFF2-40B4-BE49-F238E27FC236}">
                <a16:creationId xmlns:a16="http://schemas.microsoft.com/office/drawing/2014/main" id="{E665AD9B-2B5B-A264-22E8-37DE542C35BD}"/>
              </a:ext>
            </a:extLst>
          </p:cNvPr>
          <p:cNvPicPr>
            <a:picLocks noChangeAspect="1"/>
          </p:cNvPicPr>
          <p:nvPr/>
        </p:nvPicPr>
        <p:blipFill>
          <a:blip r:embed="rId3"/>
          <a:stretch>
            <a:fillRect/>
          </a:stretch>
        </p:blipFill>
        <p:spPr>
          <a:xfrm>
            <a:off x="5441167" y="1237128"/>
            <a:ext cx="3327371" cy="3563471"/>
          </a:xfrm>
          <a:prstGeom prst="rect">
            <a:avLst/>
          </a:prstGeom>
        </p:spPr>
      </p:pic>
    </p:spTree>
    <p:extLst>
      <p:ext uri="{BB962C8B-B14F-4D97-AF65-F5344CB8AC3E}">
        <p14:creationId xmlns:p14="http://schemas.microsoft.com/office/powerpoint/2010/main" val="3442579395"/>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267</Words>
  <Application>Microsoft Office PowerPoint</Application>
  <PresentationFormat>On-screen Show (16:9)</PresentationFormat>
  <Paragraphs>28</Paragraphs>
  <Slides>11</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Nunito</vt:lpstr>
      <vt:lpstr>Arial</vt:lpstr>
      <vt:lpstr>Calibri</vt:lpstr>
      <vt:lpstr>Shift</vt:lpstr>
      <vt:lpstr>Module Test</vt:lpstr>
      <vt:lpstr>Welcome to the module test</vt:lpstr>
      <vt:lpstr>Resources</vt:lpstr>
      <vt:lpstr>Sample UI</vt:lpstr>
      <vt:lpstr>Sample UI</vt:lpstr>
      <vt:lpstr>Sample UI</vt:lpstr>
      <vt:lpstr>Sample UI</vt:lpstr>
      <vt:lpstr>Sample UI</vt:lpstr>
      <vt:lpstr>Test 2 and 3</vt:lpstr>
      <vt:lpstr>PowerPoint Presentation</vt:lpstr>
      <vt:lpstr>All the best!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Test</dc:title>
  <cp:lastModifiedBy>Hassan, Arafat</cp:lastModifiedBy>
  <cp:revision>1</cp:revision>
  <dcterms:modified xsi:type="dcterms:W3CDTF">2024-04-24T11:54:48Z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a65e3ec-2057-4a1c-aac9-900f17f24dd1_Enabled">
    <vt:lpwstr>true</vt:lpwstr>
  </property>
  <property fmtid="{D5CDD505-2E9C-101B-9397-08002B2CF9AE}" pid="3" name="MSIP_Label_ba65e3ec-2057-4a1c-aac9-900f17f24dd1_SetDate">
    <vt:lpwstr>2024-04-24T11:54:48Z</vt:lpwstr>
  </property>
  <property fmtid="{D5CDD505-2E9C-101B-9397-08002B2CF9AE}" pid="4" name="MSIP_Label_ba65e3ec-2057-4a1c-aac9-900f17f24dd1_Method">
    <vt:lpwstr>Standard</vt:lpwstr>
  </property>
  <property fmtid="{D5CDD505-2E9C-101B-9397-08002B2CF9AE}" pid="5" name="MSIP_Label_ba65e3ec-2057-4a1c-aac9-900f17f24dd1_Name">
    <vt:lpwstr>defa4170-0d19-0005-0004-bc88714345d2</vt:lpwstr>
  </property>
  <property fmtid="{D5CDD505-2E9C-101B-9397-08002B2CF9AE}" pid="6" name="MSIP_Label_ba65e3ec-2057-4a1c-aac9-900f17f24dd1_SiteId">
    <vt:lpwstr>61f86c18-3283-4e11-ac6e-accd12e10ed4</vt:lpwstr>
  </property>
  <property fmtid="{D5CDD505-2E9C-101B-9397-08002B2CF9AE}" pid="7" name="MSIP_Label_ba65e3ec-2057-4a1c-aac9-900f17f24dd1_ActionId">
    <vt:lpwstr>d47a4f83-9cdd-4831-9eb8-652674504168</vt:lpwstr>
  </property>
  <property fmtid="{D5CDD505-2E9C-101B-9397-08002B2CF9AE}" pid="8" name="MSIP_Label_ba65e3ec-2057-4a1c-aac9-900f17f24dd1_ContentBits">
    <vt:lpwstr>0</vt:lpwstr>
  </property>
</Properties>
</file>