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68cad4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868cad4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d61a1f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d61a1f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68cad4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68cad4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68cad4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68cad4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d61a1fd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d61a1fd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e498802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e498802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e498802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e498802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e498802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e498802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e498802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e498802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cd13ca7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cd13ca7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1bb30d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1bb30d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cd13ca7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cd13ca7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e0d342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e0d342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cd13ca7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cd13ca7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cd13ca7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cd13ca7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cd13ca7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cd13ca7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cd13ca7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cd13ca7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cd13ca7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cd13ca7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53b52a2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c53b52a2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0d34ab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0d34ab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0d34ab6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0d34ab6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c53b52a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c53b52a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d13ca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d13ca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d13ca7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d13ca7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868cad4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868cad4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i.flutter.dev/flutter/widgets/Form-class.html" TargetMode="External"/><Relationship Id="rId4" Type="http://schemas.openxmlformats.org/officeDocument/2006/relationships/hyperlink" Target="https://api.flutter.dev/flutter/widgets/GlobalKey-class.html" TargetMode="External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 UI design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Nav Bar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4349875" y="1232700"/>
            <a:ext cx="43401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you are created a stateless widget like I have, then place your cursor on StatelessWidget, press alt+enter, and select convert to statefulWidget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 currentIndex value with a local variable _currentIndex.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 initial value of _currentIndex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 the value of _currentIndex on tap and call setState to reflect the change in UI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95450"/>
            <a:ext cx="2968150" cy="39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BuildContext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502300"/>
            <a:ext cx="7505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BuildContext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064800"/>
            <a:ext cx="75057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might have noticed BuildContext in the build method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BulidContext is a handle to the </a:t>
            </a:r>
            <a:r>
              <a:rPr lang="en" sz="1800"/>
              <a:t>location</a:t>
            </a:r>
            <a:r>
              <a:rPr lang="en" sz="1800"/>
              <a:t> of a widget in the widget tree.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gets passed to the builder of a widget in order to let it know where it is inside the widget tree of your app.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Calling </a:t>
            </a:r>
            <a:r>
              <a:rPr lang="en" sz="1800">
                <a:solidFill>
                  <a:schemeClr val="accent6"/>
                </a:solidFill>
              </a:rPr>
              <a:t>Something</a:t>
            </a:r>
            <a:r>
              <a:rPr lang="en" sz="1800"/>
              <a:t>.of(context) returns the </a:t>
            </a:r>
            <a:r>
              <a:rPr lang="en" sz="1800">
                <a:solidFill>
                  <a:schemeClr val="accent6"/>
                </a:solidFill>
              </a:rPr>
              <a:t>Something </a:t>
            </a:r>
            <a:r>
              <a:rPr lang="en" sz="1800"/>
              <a:t>relative to the closest widget in the tree that can provide you </a:t>
            </a:r>
            <a:r>
              <a:rPr lang="en" sz="1800">
                <a:solidFill>
                  <a:schemeClr val="accent6"/>
                </a:solidFill>
              </a:rPr>
              <a:t>Something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For example, calling Scaffold.of(context) returns the Scaffold nearest to the widget with the provided context in the widget tree.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13" y="1646750"/>
            <a:ext cx="31908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693175"/>
            <a:ext cx="7505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255675"/>
            <a:ext cx="75057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First, create a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Form</a:t>
            </a:r>
            <a:r>
              <a:rPr lang="en" sz="1800"/>
              <a:t>. The Form widget acts as a container for grouping and validating multiple form fields.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creating the form, provide a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GlobalKey</a:t>
            </a:r>
            <a:r>
              <a:rPr lang="en" sz="1800"/>
              <a:t>. This </a:t>
            </a:r>
            <a:r>
              <a:rPr b="1" lang="en" sz="1800"/>
              <a:t>uniquely identifies</a:t>
            </a:r>
            <a:r>
              <a:rPr lang="en" sz="1800"/>
              <a:t> the Form </a:t>
            </a:r>
            <a:r>
              <a:rPr b="1" lang="en" sz="1800"/>
              <a:t>across the entire app</a:t>
            </a:r>
            <a:r>
              <a:rPr lang="en" sz="1800"/>
              <a:t>, and allows validation of the form in a later step.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Here, “Formstate” is standard for any form regardless of what widget/variable name you select.</a:t>
            </a:r>
            <a:endParaRPr sz="180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925" y="3104250"/>
            <a:ext cx="5385550" cy="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693175"/>
            <a:ext cx="7505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970" r="0" t="0"/>
          <a:stretch/>
        </p:blipFill>
        <p:spPr>
          <a:xfrm>
            <a:off x="819150" y="1506825"/>
            <a:ext cx="4574300" cy="22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28093" t="0"/>
          <a:stretch/>
        </p:blipFill>
        <p:spPr>
          <a:xfrm>
            <a:off x="5864125" y="1541238"/>
            <a:ext cx="22328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693175"/>
            <a:ext cx="7505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1830000"/>
            <a:ext cx="3746300" cy="19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5153550" y="1664663"/>
            <a:ext cx="3590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This is one of the text fields.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Implement validation checks in validator function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“Value” is the string value typed at that moment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Return the error message.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Returning null means the value is valid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411900"/>
            <a:ext cx="7505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00" y="974400"/>
            <a:ext cx="5824349" cy="3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5123400" y="3680950"/>
            <a:ext cx="352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_formKey.currentState.validate() calls all validators.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411900"/>
            <a:ext cx="7505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editing controller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13300"/>
            <a:ext cx="5962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571750"/>
            <a:ext cx="3646550" cy="21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000" y="2682250"/>
            <a:ext cx="3774700" cy="1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907275" y="974400"/>
            <a:ext cx="74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 use a TextEditingController for features like setting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text, accessing field’s value, etc.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725" y="1439288"/>
            <a:ext cx="3089400" cy="2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 b="0" l="0" r="0" t="4397"/>
          <a:stretch/>
        </p:blipFill>
        <p:spPr>
          <a:xfrm>
            <a:off x="880375" y="1034800"/>
            <a:ext cx="2274050" cy="38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 Boss level challenge</a:t>
            </a:r>
            <a:br>
              <a:rPr lang="en"/>
            </a:br>
            <a:r>
              <a:rPr lang="en"/>
              <a:t>(Module test)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test: Instructions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819150" y="1870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test will test everything you have learnt up to this point.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challenge may seem difficult if you are not clear with ideas and topics taught up to this 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are unsure, you can always review the slides, the documentations on flutter.dev and the quick docs from android studio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the best!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899525" y="612800"/>
            <a:ext cx="75057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test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819150" y="1316000"/>
            <a:ext cx="75057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are going to design an group chatting app of our own!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this test, you will design 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Welcome screen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login page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Signup page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Group chat screen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 accounts page (A page displaying user photo, name, and status. Include a floating button with “edit” icon on it)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899525" y="612800"/>
            <a:ext cx="75057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test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868675" y="1563625"/>
            <a:ext cx="75057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are suggested to use any app(s) of your choice (like skype, messenger, whatsapp, etc.) for </a:t>
            </a:r>
            <a:r>
              <a:rPr lang="en" sz="1800"/>
              <a:t>motivation</a:t>
            </a:r>
            <a:r>
              <a:rPr lang="en" sz="1800"/>
              <a:t>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 head over to </a:t>
            </a:r>
            <a:r>
              <a:rPr b="1" lang="en" sz="1800"/>
              <a:t>dribbble.com</a:t>
            </a:r>
            <a:r>
              <a:rPr lang="en" sz="1800"/>
              <a:t> to find more design inspiration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 that you </a:t>
            </a:r>
            <a:r>
              <a:rPr b="1" lang="en" sz="1800"/>
              <a:t>don’t</a:t>
            </a:r>
            <a:r>
              <a:rPr lang="en" sz="1800"/>
              <a:t> need to add ANY functionality at this point. We will implement them later.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Here are some sample pages for reference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99525" y="612800"/>
            <a:ext cx="75057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test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200" y="1613150"/>
            <a:ext cx="1903950" cy="301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/>
          <p:nvPr/>
        </p:nvSpPr>
        <p:spPr>
          <a:xfrm>
            <a:off x="2663850" y="1220025"/>
            <a:ext cx="54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Welcome screen		Group Chat screen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7"/>
          <p:cNvPicPr preferRelativeResize="0"/>
          <p:nvPr/>
        </p:nvPicPr>
        <p:blipFill rotWithShape="1">
          <a:blip r:embed="rId4">
            <a:alphaModFix/>
          </a:blip>
          <a:srcRect b="2019" l="0" r="0" t="4496"/>
          <a:stretch/>
        </p:blipFill>
        <p:spPr>
          <a:xfrm>
            <a:off x="5018350" y="1676825"/>
            <a:ext cx="1480125" cy="2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58265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 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245700"/>
            <a:ext cx="71976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have surely used scaffold widget in your apps. A scaffold handles for us the following -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5"/>
          <p:cNvSpPr txBox="1"/>
          <p:nvPr/>
        </p:nvSpPr>
        <p:spPr>
          <a:xfrm>
            <a:off x="904125" y="2039325"/>
            <a:ext cx="5786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AppBar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Body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Floating Action Button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Bottom Navigation Bar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drawer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Persistent footer buttons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91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Scaffold: Floating Action Button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063800"/>
            <a:ext cx="71976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make use of the floatingActionButton property: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76" y="1522438"/>
            <a:ext cx="4277325" cy="13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438" y="1391150"/>
            <a:ext cx="13239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905575" y="3019925"/>
            <a:ext cx="7586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can change the button location using floatingActionButtonLocation property of scaffold.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575" y="3931500"/>
            <a:ext cx="66270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491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Scaffold: Floating Action Button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1893" t="0"/>
          <a:stretch/>
        </p:blipFill>
        <p:spPr>
          <a:xfrm>
            <a:off x="3034250" y="1063800"/>
            <a:ext cx="58965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175" y="1597950"/>
            <a:ext cx="1487801" cy="12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174" y="3547900"/>
            <a:ext cx="1487800" cy="116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261200" y="1426450"/>
            <a:ext cx="13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StartDocked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71600" y="3357050"/>
            <a:ext cx="120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StartFloat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Drawer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34800"/>
            <a:ext cx="3515726" cy="3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200" y="1034800"/>
            <a:ext cx="2216650" cy="3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Footer Button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0650"/>
            <a:ext cx="40481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650" y="1034800"/>
            <a:ext cx="2757200" cy="3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Nav Bar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963" y="1581150"/>
            <a:ext cx="34956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034800"/>
            <a:ext cx="3088700" cy="3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Nav Bar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34800"/>
            <a:ext cx="3088700" cy="3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4349875" y="1102925"/>
            <a:ext cx="43401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But of course it does nothing but to print the index.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update selected Nav bar item in the UI, we need a StatefulWidget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StatefulWidget has a setState method that updates necessary parts of the UI.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setState method calls the build()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Whenever a change takes place, setState method only update the parts of the UI affected by the change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