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d904fec8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d904fec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36e12ee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36e12ee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d904fec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d904fec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d904fec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d904fec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d904fec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d904fec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d904fec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d904fec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d904fec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d904fec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d904fec8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d904fec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d904fec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d904fec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Boss level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All the best!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35" name="Google Shape;135;p14"/>
          <p:cNvSpPr txBox="1"/>
          <p:nvPr>
            <p:ph idx="1" type="body"/>
          </p:nvPr>
        </p:nvSpPr>
        <p:spPr>
          <a:xfrm>
            <a:off x="819150" y="1155275"/>
            <a:ext cx="7505700" cy="328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For this, go back to the project you completed after </a:t>
            </a:r>
            <a:r>
              <a:rPr lang="en" sz="1800"/>
              <a:t>finishing</a:t>
            </a:r>
            <a:r>
              <a:rPr lang="en" sz="1800"/>
              <a:t> the first module. </a:t>
            </a:r>
            <a:endParaRPr sz="1800"/>
          </a:p>
          <a:p>
            <a:pPr indent="-342900" lvl="0" marL="457200" rtl="0" algn="l">
              <a:spcBef>
                <a:spcPts val="0"/>
              </a:spcBef>
              <a:spcAft>
                <a:spcPts val="0"/>
              </a:spcAft>
              <a:buSzPts val="1800"/>
              <a:buChar char="●"/>
            </a:pPr>
            <a:r>
              <a:rPr lang="en" sz="1800"/>
              <a:t>Make sure you have the following implemented -</a:t>
            </a:r>
            <a:endParaRPr sz="1800"/>
          </a:p>
          <a:p>
            <a:pPr indent="-342900" lvl="1" marL="914400" rtl="0" algn="l">
              <a:spcBef>
                <a:spcPts val="0"/>
              </a:spcBef>
              <a:spcAft>
                <a:spcPts val="0"/>
              </a:spcAft>
              <a:buSzPts val="1800"/>
              <a:buChar char="○"/>
            </a:pPr>
            <a:r>
              <a:rPr lang="en" sz="1800"/>
              <a:t>Welcome screen</a:t>
            </a:r>
            <a:endParaRPr sz="1800"/>
          </a:p>
          <a:p>
            <a:pPr indent="-342900" lvl="1" marL="914400" rtl="0" algn="l">
              <a:spcBef>
                <a:spcPts val="0"/>
              </a:spcBef>
              <a:spcAft>
                <a:spcPts val="0"/>
              </a:spcAft>
              <a:buSzPts val="1800"/>
              <a:buChar char="○"/>
            </a:pPr>
            <a:r>
              <a:rPr lang="en" sz="1800"/>
              <a:t>login page</a:t>
            </a:r>
            <a:endParaRPr sz="1800"/>
          </a:p>
          <a:p>
            <a:pPr indent="-342900" lvl="1" marL="914400" rtl="0" algn="l">
              <a:spcBef>
                <a:spcPts val="0"/>
              </a:spcBef>
              <a:spcAft>
                <a:spcPts val="0"/>
              </a:spcAft>
              <a:buSzPts val="1800"/>
              <a:buChar char="○"/>
            </a:pPr>
            <a:r>
              <a:rPr lang="en" sz="1800"/>
              <a:t>Signup page</a:t>
            </a:r>
            <a:endParaRPr sz="1800"/>
          </a:p>
          <a:p>
            <a:pPr indent="-342900" lvl="1" marL="914400" rtl="0" algn="l">
              <a:spcBef>
                <a:spcPts val="0"/>
              </a:spcBef>
              <a:spcAft>
                <a:spcPts val="0"/>
              </a:spcAft>
              <a:buSzPts val="1800"/>
              <a:buChar char="○"/>
            </a:pPr>
            <a:r>
              <a:rPr lang="en" sz="1800"/>
              <a:t>Group chat screen </a:t>
            </a:r>
            <a:endParaRPr sz="1800"/>
          </a:p>
          <a:p>
            <a:pPr indent="-342900" lvl="1" marL="914400" rtl="0" algn="l">
              <a:spcBef>
                <a:spcPts val="0"/>
              </a:spcBef>
              <a:spcAft>
                <a:spcPts val="0"/>
              </a:spcAft>
              <a:buSzPts val="1800"/>
              <a:buChar char="○"/>
            </a:pPr>
            <a:r>
              <a:rPr lang="en" sz="1800"/>
              <a:t>My accounts page (A page displaying user photo, name, and status. Include a floating button with “edit” icon on it)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Your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46" name="Google Shape;146;p16"/>
          <p:cNvSpPr txBox="1"/>
          <p:nvPr>
            <p:ph idx="1" type="body"/>
          </p:nvPr>
        </p:nvSpPr>
        <p:spPr>
          <a:xfrm>
            <a:off x="819150" y="1818300"/>
            <a:ext cx="7505700" cy="15069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sz="1800"/>
              <a:t>Implement the features mentioned in the next slide. </a:t>
            </a:r>
            <a:endParaRPr sz="1800"/>
          </a:p>
          <a:p>
            <a:pPr indent="-342900" lvl="0" marL="457200" rtl="0" algn="l">
              <a:spcBef>
                <a:spcPts val="1200"/>
              </a:spcBef>
              <a:spcAft>
                <a:spcPts val="0"/>
              </a:spcAft>
              <a:buSzPts val="1800"/>
              <a:buChar char="●"/>
            </a:pPr>
            <a:r>
              <a:rPr lang="en" sz="1800"/>
              <a:t>Remember that you are not required to follow everything word to word. </a:t>
            </a:r>
            <a:endParaRPr sz="1800"/>
          </a:p>
          <a:p>
            <a:pPr indent="-342900" lvl="0" marL="457200" rtl="0" algn="l">
              <a:spcBef>
                <a:spcPts val="1000"/>
              </a:spcBef>
              <a:spcAft>
                <a:spcPts val="1200"/>
              </a:spcAft>
              <a:buSzPts val="1800"/>
              <a:buChar char="●"/>
            </a:pPr>
            <a:r>
              <a:rPr lang="en" sz="1800"/>
              <a:t>Be creative and unique, but don’t drop any mentioned feature, please.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52" name="Google Shape;152;p17"/>
          <p:cNvSpPr txBox="1"/>
          <p:nvPr>
            <p:ph idx="1" type="body"/>
          </p:nvPr>
        </p:nvSpPr>
        <p:spPr>
          <a:xfrm>
            <a:off x="819150" y="1084975"/>
            <a:ext cx="7505700" cy="33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Welcome screen</a:t>
            </a:r>
            <a:endParaRPr sz="1800"/>
          </a:p>
          <a:p>
            <a:pPr indent="-342900" lvl="1" marL="914400" rtl="0" algn="l">
              <a:spcBef>
                <a:spcPts val="0"/>
              </a:spcBef>
              <a:spcAft>
                <a:spcPts val="0"/>
              </a:spcAft>
              <a:buSzPts val="1800"/>
              <a:buChar char="○"/>
            </a:pPr>
            <a:r>
              <a:rPr lang="en" sz="1800"/>
              <a:t>Has two buttons, Signup and Login.</a:t>
            </a:r>
            <a:endParaRPr sz="1800"/>
          </a:p>
          <a:p>
            <a:pPr indent="-342900" lvl="1" marL="914400" rtl="0" algn="l">
              <a:spcBef>
                <a:spcPts val="0"/>
              </a:spcBef>
              <a:spcAft>
                <a:spcPts val="0"/>
              </a:spcAft>
              <a:buSzPts val="1800"/>
              <a:buChar char="○"/>
            </a:pPr>
            <a:r>
              <a:rPr lang="en" sz="1800"/>
              <a:t>The buttons navigate the user to signup and login page.</a:t>
            </a:r>
            <a:endParaRPr sz="1800"/>
          </a:p>
          <a:p>
            <a:pPr indent="-342900" lvl="0" marL="457200" rtl="0" algn="l">
              <a:spcBef>
                <a:spcPts val="0"/>
              </a:spcBef>
              <a:spcAft>
                <a:spcPts val="0"/>
              </a:spcAft>
              <a:buSzPts val="1800"/>
              <a:buChar char="●"/>
            </a:pPr>
            <a:r>
              <a:rPr lang="en" sz="1800"/>
              <a:t>login page</a:t>
            </a:r>
            <a:endParaRPr sz="1800"/>
          </a:p>
          <a:p>
            <a:pPr indent="-342900" lvl="1" marL="914400" rtl="0" algn="l">
              <a:spcBef>
                <a:spcPts val="0"/>
              </a:spcBef>
              <a:spcAft>
                <a:spcPts val="0"/>
              </a:spcAft>
              <a:buSzPts val="1800"/>
              <a:buChar char="○"/>
            </a:pPr>
            <a:r>
              <a:rPr lang="en" sz="1800"/>
              <a:t>Has signup button that takes users to signup page.</a:t>
            </a:r>
            <a:endParaRPr sz="1800"/>
          </a:p>
          <a:p>
            <a:pPr indent="-342900" lvl="1" marL="914400" rtl="0" algn="l">
              <a:spcBef>
                <a:spcPts val="0"/>
              </a:spcBef>
              <a:spcAft>
                <a:spcPts val="0"/>
              </a:spcAft>
              <a:buSzPts val="1800"/>
              <a:buChar char="○"/>
            </a:pPr>
            <a:r>
              <a:rPr lang="en" sz="1800"/>
              <a:t>Takes name, email, password and confirm password form user.</a:t>
            </a:r>
            <a:endParaRPr sz="1800"/>
          </a:p>
          <a:p>
            <a:pPr indent="-342900" lvl="1" marL="914400" rtl="0" algn="l">
              <a:spcBef>
                <a:spcPts val="0"/>
              </a:spcBef>
              <a:spcAft>
                <a:spcPts val="0"/>
              </a:spcAft>
              <a:buSzPts val="1800"/>
              <a:buChar char="○"/>
            </a:pPr>
            <a:r>
              <a:rPr lang="en" sz="1800"/>
              <a:t>Submit button validates input and takes to homepage if login is successful.</a:t>
            </a:r>
            <a:endParaRPr sz="1800"/>
          </a:p>
          <a:p>
            <a:pPr indent="-342900" lvl="1" marL="914400" rtl="0" algn="l">
              <a:spcBef>
                <a:spcPts val="0"/>
              </a:spcBef>
              <a:spcAft>
                <a:spcPts val="0"/>
              </a:spcAft>
              <a:buSzPts val="1800"/>
              <a:buChar char="○"/>
            </a:pPr>
            <a:r>
              <a:rPr lang="en" sz="1800"/>
              <a:t>You don’t have a server end yet, so assume that all valid input gives successful login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58" name="Google Shape;158;p18"/>
          <p:cNvSpPr txBox="1"/>
          <p:nvPr>
            <p:ph idx="1" type="body"/>
          </p:nvPr>
        </p:nvSpPr>
        <p:spPr>
          <a:xfrm>
            <a:off x="819150" y="1084975"/>
            <a:ext cx="7505700" cy="3325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Signup page</a:t>
            </a:r>
            <a:endParaRPr sz="1800"/>
          </a:p>
          <a:p>
            <a:pPr indent="-342900" lvl="1" marL="914400" rtl="0" algn="l">
              <a:spcBef>
                <a:spcPts val="0"/>
              </a:spcBef>
              <a:spcAft>
                <a:spcPts val="0"/>
              </a:spcAft>
              <a:buSzPts val="1800"/>
              <a:buChar char="○"/>
            </a:pPr>
            <a:r>
              <a:rPr lang="en" sz="1800"/>
              <a:t>Has a login button that takes to the login page.</a:t>
            </a:r>
            <a:endParaRPr sz="1800"/>
          </a:p>
          <a:p>
            <a:pPr indent="-342900" lvl="1" marL="914400" rtl="0" algn="l">
              <a:spcBef>
                <a:spcPts val="0"/>
              </a:spcBef>
              <a:spcAft>
                <a:spcPts val="0"/>
              </a:spcAft>
              <a:buSzPts val="1800"/>
              <a:buChar char="○"/>
            </a:pPr>
            <a:r>
              <a:rPr lang="en" sz="1800"/>
              <a:t>Takes email and password.</a:t>
            </a:r>
            <a:endParaRPr sz="1800"/>
          </a:p>
          <a:p>
            <a:pPr indent="-342900" lvl="1" marL="914400" rtl="0" algn="l">
              <a:spcBef>
                <a:spcPts val="0"/>
              </a:spcBef>
              <a:spcAft>
                <a:spcPts val="0"/>
              </a:spcAft>
              <a:buSzPts val="1800"/>
              <a:buChar char="○"/>
            </a:pPr>
            <a:r>
              <a:rPr lang="en" sz="1800"/>
              <a:t>Submit button validates input and sends user to home screen if valid.</a:t>
            </a:r>
            <a:endParaRPr sz="1800"/>
          </a:p>
          <a:p>
            <a:pPr indent="-342900" lvl="0" marL="457200" rtl="0" algn="l">
              <a:spcBef>
                <a:spcPts val="0"/>
              </a:spcBef>
              <a:spcAft>
                <a:spcPts val="0"/>
              </a:spcAft>
              <a:buSzPts val="1800"/>
              <a:buChar char="●"/>
            </a:pPr>
            <a:r>
              <a:rPr lang="en" sz="1800"/>
              <a:t>Group chat screen </a:t>
            </a:r>
            <a:endParaRPr sz="1800"/>
          </a:p>
          <a:p>
            <a:pPr indent="-342900" lvl="1" marL="914400" rtl="0" algn="l">
              <a:spcBef>
                <a:spcPts val="0"/>
              </a:spcBef>
              <a:spcAft>
                <a:spcPts val="0"/>
              </a:spcAft>
              <a:buSzPts val="1800"/>
              <a:buChar char="○"/>
            </a:pPr>
            <a:r>
              <a:rPr lang="en" sz="1800"/>
              <a:t>This may serve as the homescreen. I.e., successful login and signup may take the user here. </a:t>
            </a:r>
            <a:endParaRPr sz="1800"/>
          </a:p>
          <a:p>
            <a:pPr indent="-342900" lvl="1" marL="914400" rtl="0" algn="l">
              <a:spcBef>
                <a:spcPts val="0"/>
              </a:spcBef>
              <a:spcAft>
                <a:spcPts val="0"/>
              </a:spcAft>
              <a:buSzPts val="1800"/>
              <a:buChar char="○"/>
            </a:pPr>
            <a:r>
              <a:rPr lang="en" sz="1800"/>
              <a:t>Type text and hit send to send message. This app should look like chatting screen of popular social apps like messenger, etc.</a:t>
            </a:r>
            <a:endParaRPr sz="1800"/>
          </a:p>
          <a:p>
            <a:pPr indent="-342900" lvl="1" marL="914400" rtl="0" algn="l">
              <a:spcBef>
                <a:spcPts val="0"/>
              </a:spcBef>
              <a:spcAft>
                <a:spcPts val="0"/>
              </a:spcAft>
              <a:buSzPts val="1800"/>
              <a:buChar char="○"/>
            </a:pPr>
            <a:r>
              <a:rPr lang="en" sz="1800"/>
              <a:t>You have no server side now, so hitting “send message” will only update the UI to show user’s sent message. Of course, there is no way to receive message yet.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64" name="Google Shape;164;p19"/>
          <p:cNvSpPr txBox="1"/>
          <p:nvPr>
            <p:ph idx="1" type="body"/>
          </p:nvPr>
        </p:nvSpPr>
        <p:spPr>
          <a:xfrm>
            <a:off x="819150" y="1084975"/>
            <a:ext cx="7505700" cy="332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Group chat screen </a:t>
            </a:r>
            <a:endParaRPr sz="1800"/>
          </a:p>
          <a:p>
            <a:pPr indent="-342900" lvl="1" marL="914400" rtl="0" algn="l">
              <a:spcBef>
                <a:spcPts val="0"/>
              </a:spcBef>
              <a:spcAft>
                <a:spcPts val="0"/>
              </a:spcAft>
              <a:buSzPts val="1800"/>
              <a:buChar char="○"/>
            </a:pPr>
            <a:r>
              <a:rPr lang="en" sz="1800"/>
              <a:t>A side drawer that has the options group chat, my accounts, logout</a:t>
            </a:r>
            <a:endParaRPr sz="1800"/>
          </a:p>
          <a:p>
            <a:pPr indent="-342900" lvl="1" marL="914400" rtl="0" algn="l">
              <a:spcBef>
                <a:spcPts val="0"/>
              </a:spcBef>
              <a:spcAft>
                <a:spcPts val="0"/>
              </a:spcAft>
              <a:buSzPts val="1800"/>
              <a:buChar char="○"/>
            </a:pPr>
            <a:r>
              <a:rPr lang="en" sz="1800"/>
              <a:t>Group chat on side drawer will take users to group chat screen</a:t>
            </a:r>
            <a:endParaRPr sz="1800"/>
          </a:p>
          <a:p>
            <a:pPr indent="-342900" lvl="1" marL="914400" rtl="0" algn="l">
              <a:spcBef>
                <a:spcPts val="0"/>
              </a:spcBef>
              <a:spcAft>
                <a:spcPts val="0"/>
              </a:spcAft>
              <a:buSzPts val="1800"/>
              <a:buChar char="○"/>
            </a:pPr>
            <a:r>
              <a:rPr lang="en" sz="1800"/>
              <a:t>My accounts to My accounts page</a:t>
            </a:r>
            <a:endParaRPr sz="1800"/>
          </a:p>
          <a:p>
            <a:pPr indent="-342900" lvl="1" marL="914400" rtl="0" algn="l">
              <a:spcBef>
                <a:spcPts val="0"/>
              </a:spcBef>
              <a:spcAft>
                <a:spcPts val="0"/>
              </a:spcAft>
              <a:buSzPts val="1800"/>
              <a:buChar char="○"/>
            </a:pPr>
            <a:r>
              <a:rPr lang="en" sz="1800"/>
              <a:t>And logout takes users to welcome screen. </a:t>
            </a:r>
            <a:r>
              <a:rPr b="1" lang="en" sz="1800"/>
              <a:t>But he must not be able to access chat screen again simple by pressing back button.</a:t>
            </a:r>
            <a:endParaRPr b="1" sz="1800"/>
          </a:p>
          <a:p>
            <a:pPr indent="-342900" lvl="0" marL="457200" rtl="0" algn="l">
              <a:spcBef>
                <a:spcPts val="0"/>
              </a:spcBef>
              <a:spcAft>
                <a:spcPts val="0"/>
              </a:spcAft>
              <a:buSzPts val="1800"/>
              <a:buChar char="●"/>
            </a:pPr>
            <a:r>
              <a:rPr lang="en" sz="1800"/>
              <a:t>My accounts page </a:t>
            </a:r>
            <a:endParaRPr sz="1800"/>
          </a:p>
          <a:p>
            <a:pPr indent="-342900" lvl="1" marL="914400" rtl="0" algn="l">
              <a:spcBef>
                <a:spcPts val="0"/>
              </a:spcBef>
              <a:spcAft>
                <a:spcPts val="0"/>
              </a:spcAft>
              <a:buSzPts val="1800"/>
              <a:buChar char="○"/>
            </a:pPr>
            <a:r>
              <a:rPr lang="en" sz="1800"/>
              <a:t>Displays user photo, name, and status. </a:t>
            </a:r>
            <a:endParaRPr sz="1800"/>
          </a:p>
          <a:p>
            <a:pPr indent="-342900" lvl="1" marL="914400" rtl="0" algn="l">
              <a:spcBef>
                <a:spcPts val="0"/>
              </a:spcBef>
              <a:spcAft>
                <a:spcPts val="0"/>
              </a:spcAft>
              <a:buSzPts val="1800"/>
              <a:buChar char="○"/>
            </a:pPr>
            <a:r>
              <a:rPr lang="en" sz="1800"/>
              <a:t>Photo is just a placeholder for now. </a:t>
            </a:r>
            <a:endParaRPr sz="1800"/>
          </a:p>
          <a:p>
            <a:pPr indent="-342900" lvl="1" marL="914400" rtl="0" algn="l">
              <a:spcBef>
                <a:spcPts val="0"/>
              </a:spcBef>
              <a:spcAft>
                <a:spcPts val="0"/>
              </a:spcAft>
              <a:buSzPts val="1800"/>
              <a:buChar char="○"/>
            </a:pPr>
            <a:r>
              <a:rPr lang="en" sz="1800"/>
              <a:t>Floating button with “edit” icon on it.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70" name="Google Shape;170;p20"/>
          <p:cNvSpPr txBox="1"/>
          <p:nvPr>
            <p:ph idx="1" type="body"/>
          </p:nvPr>
        </p:nvSpPr>
        <p:spPr>
          <a:xfrm>
            <a:off x="819150" y="1084975"/>
            <a:ext cx="7505700" cy="371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My accounts page </a:t>
            </a:r>
            <a:endParaRPr sz="1800"/>
          </a:p>
          <a:p>
            <a:pPr indent="-342900" lvl="1" marL="914400" rtl="0" algn="l">
              <a:spcBef>
                <a:spcPts val="0"/>
              </a:spcBef>
              <a:spcAft>
                <a:spcPts val="0"/>
              </a:spcAft>
              <a:buSzPts val="1800"/>
              <a:buChar char="○"/>
            </a:pPr>
            <a:r>
              <a:rPr lang="en" sz="1800"/>
              <a:t>Pressing edit button allows the user to edit his name and status. </a:t>
            </a:r>
            <a:endParaRPr sz="1800"/>
          </a:p>
          <a:p>
            <a:pPr indent="-342900" lvl="1" marL="914400" rtl="0" algn="l">
              <a:spcBef>
                <a:spcPts val="0"/>
              </a:spcBef>
              <a:spcAft>
                <a:spcPts val="0"/>
              </a:spcAft>
              <a:buSzPts val="1800"/>
              <a:buChar char="○"/>
            </a:pPr>
            <a:r>
              <a:rPr lang="en" sz="1800"/>
              <a:t>Once edit button has been pressed, it changes into “save” button. Pressing this now will validate the new info. If successfully validated, the info is saved and the button goes back to being an edit button.</a:t>
            </a:r>
            <a:endParaRPr sz="1800"/>
          </a:p>
          <a:p>
            <a:pPr indent="0" lvl="0" marL="0" rtl="0" algn="l">
              <a:spcBef>
                <a:spcPts val="1200"/>
              </a:spcBef>
              <a:spcAft>
                <a:spcPts val="0"/>
              </a:spcAft>
              <a:buNone/>
            </a:pPr>
            <a:r>
              <a:rPr lang="en" sz="1800"/>
              <a:t>Optional</a:t>
            </a:r>
            <a:endParaRPr sz="1800"/>
          </a:p>
          <a:p>
            <a:pPr indent="-342900" lvl="0" marL="457200" rtl="0" algn="l">
              <a:spcBef>
                <a:spcPts val="1200"/>
              </a:spcBef>
              <a:spcAft>
                <a:spcPts val="0"/>
              </a:spcAft>
              <a:buSzPts val="1800"/>
              <a:buChar char="●"/>
            </a:pPr>
            <a:r>
              <a:rPr lang="en" sz="1800"/>
              <a:t>Means of editing user photo from gallery or camera</a:t>
            </a:r>
            <a:endParaRPr sz="1800"/>
          </a:p>
          <a:p>
            <a:pPr indent="-342900" lvl="0" marL="457200" rtl="0" algn="l">
              <a:spcBef>
                <a:spcPts val="0"/>
              </a:spcBef>
              <a:spcAft>
                <a:spcPts val="0"/>
              </a:spcAft>
              <a:buSzPts val="1800"/>
              <a:buChar char="●"/>
            </a:pPr>
            <a:r>
              <a:rPr lang="en" sz="1800"/>
              <a:t>Pressing the message box takes user to his own account page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534175"/>
            <a:ext cx="7505700" cy="5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endParaRPr/>
          </a:p>
        </p:txBody>
      </p:sp>
      <p:sp>
        <p:nvSpPr>
          <p:cNvPr id="176" name="Google Shape;176;p21"/>
          <p:cNvSpPr txBox="1"/>
          <p:nvPr>
            <p:ph idx="1" type="body"/>
          </p:nvPr>
        </p:nvSpPr>
        <p:spPr>
          <a:xfrm>
            <a:off x="819150" y="1084975"/>
            <a:ext cx="7505700" cy="332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Remember -</a:t>
            </a:r>
            <a:endParaRPr sz="1800"/>
          </a:p>
          <a:p>
            <a:pPr indent="-342900" lvl="1" marL="914400" rtl="0" algn="l">
              <a:spcBef>
                <a:spcPts val="0"/>
              </a:spcBef>
              <a:spcAft>
                <a:spcPts val="0"/>
              </a:spcAft>
              <a:buSzPts val="1800"/>
              <a:buChar char="○"/>
            </a:pPr>
            <a:r>
              <a:rPr lang="en" sz="1800"/>
              <a:t>My accounts page will be used in the future to display information of other users as well. </a:t>
            </a:r>
            <a:endParaRPr sz="1800"/>
          </a:p>
          <a:p>
            <a:pPr indent="-342900" lvl="1" marL="914400" rtl="0" algn="l">
              <a:spcBef>
                <a:spcPts val="0"/>
              </a:spcBef>
              <a:spcAft>
                <a:spcPts val="0"/>
              </a:spcAft>
              <a:buSzPts val="1800"/>
              <a:buChar char="○"/>
            </a:pPr>
            <a:r>
              <a:rPr lang="en" sz="1800"/>
              <a:t>Hence, make sure that you don’t need to make much change to existing code for MyAccountPage. </a:t>
            </a:r>
            <a:endParaRPr sz="1800"/>
          </a:p>
          <a:p>
            <a:pPr indent="-342900" lvl="1" marL="914400" rtl="0" algn="l">
              <a:spcBef>
                <a:spcPts val="0"/>
              </a:spcBef>
              <a:spcAft>
                <a:spcPts val="0"/>
              </a:spcAft>
              <a:buSzPts val="1800"/>
              <a:buChar char="○"/>
            </a:pPr>
            <a:r>
              <a:rPr lang="en" sz="1800"/>
              <a:t>Pass a user object to it or something.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