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Nuni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5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e36e12ee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e36e12ee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e36e12ee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e36e12ee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e36e12ee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e36e12ee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e36e12ee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e36e12ee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e36e12ee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e36e12ee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e36e12ee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e36e12ee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e36e12ee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e36e12ee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e36e12ee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e36e12ee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e36e12ee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e36e12ee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e36e12ee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e36e12ee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e36e12ee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e36e12ee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e36e12ee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e36e12ee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e36e12ee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e36e12ee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e36e12ee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e36e12ee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e36e12ee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e36e12ee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e36e12ee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e36e12ee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be36e12ee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be36e12ee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e36e12ee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e36e12ee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e36e12ee8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e36e12ee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e36e12ee8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e36e12ee8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e36e12ee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e36e12ee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36e12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e36e12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e36e12ee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e36e12ee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e36e12ee8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e36e12ee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e36e12ee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e36e12ee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e36e12e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e36e12e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e36e12ee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e36e12ee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e36e12e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e36e12e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e36e12e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e36e12e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e36e12ee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e36e12ee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e36e12ee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e36e12ee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e36e12ee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e36e12ee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e36e12ee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e36e12ee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pi.flutter.dev/flutter/material/MaterialPageRoute-class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Relationship Id="rId5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functionality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#6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19150" y="54422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819150" y="1356225"/>
            <a:ext cx="7187400" cy="29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 now we want to navigate to a new page and display this counter variable there.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Let's add a button to navigate to new page using Navigator.push()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push() method adds a Route to the stack of routes managed by the Navigator.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Where does the Route come from? You can create your own, or use a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MaterialPageRoute</a:t>
            </a:r>
            <a:r>
              <a:rPr lang="en" sz="1800"/>
              <a:t>, which is useful because it transitions to the new route using a platform-specific animation.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819150" y="54422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438" y="1815850"/>
            <a:ext cx="2597925" cy="15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478" y="1623803"/>
            <a:ext cx="2825275" cy="21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819150" y="54422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819150" y="1095025"/>
            <a:ext cx="71874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pushes page2 to the stack of routes.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always get to view the top of the stack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go back, either hit the back icon on the appBar, or add a button and call Navigator.pop(context) when pressed.</a:t>
            </a:r>
            <a:endParaRPr sz="1800"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350" y="2692300"/>
            <a:ext cx="38385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819150" y="54422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800" y="1408150"/>
            <a:ext cx="2087825" cy="335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050" y="1400675"/>
            <a:ext cx="2087825" cy="3369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819150" y="54422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data to child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819150" y="1095025"/>
            <a:ext cx="71874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Now, to carry the counter variable to the new page...</a:t>
            </a:r>
            <a:endParaRPr sz="1800"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113" y="1707000"/>
            <a:ext cx="32480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850" y="1706988"/>
            <a:ext cx="30480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125" y="2759713"/>
            <a:ext cx="37528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819150" y="54422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parent data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819150" y="1446625"/>
            <a:ext cx="7187400" cy="27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And to carry it back, when we hit back, we see that there is no change to the first page.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is because the second page received a copy of the variable counter. Whatever we did on the second page changed its copy only.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</a:t>
            </a:r>
            <a:r>
              <a:rPr lang="en" sz="1800"/>
              <a:t>solve</a:t>
            </a:r>
            <a:r>
              <a:rPr lang="en" sz="1800"/>
              <a:t> this, we wrap the variable in an object and pass that instead.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Passing objects rather than primitive data types are more practical when building real software.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819150" y="54422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parent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819150" y="1095025"/>
            <a:ext cx="71874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So, a Counter class … (don’t confuse it with counter class already in dart lib)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775" y="1909750"/>
            <a:ext cx="20002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819150" y="54422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parent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819150" y="1095025"/>
            <a:ext cx="71874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… and refactoring existing code -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And it works just as fine now!</a:t>
            </a:r>
            <a:endParaRPr sz="1800"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188" y="1746188"/>
            <a:ext cx="37242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3650" y="1746188"/>
            <a:ext cx="31813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 rotWithShape="1">
          <a:blip r:embed="rId5">
            <a:alphaModFix/>
          </a:blip>
          <a:srcRect b="5473" l="0" r="0" t="0"/>
          <a:stretch/>
        </p:blipFill>
        <p:spPr>
          <a:xfrm>
            <a:off x="1032200" y="2978125"/>
            <a:ext cx="2047875" cy="10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819150" y="54422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parent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819150" y="1095025"/>
            <a:ext cx="71874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… more refactoring (Page2)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And it works just as fine now!</a:t>
            </a:r>
            <a:endParaRPr sz="1800"/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588" y="1580550"/>
            <a:ext cx="31527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075" y="1499588"/>
            <a:ext cx="37719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588" y="2571738"/>
            <a:ext cx="37433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819150" y="54422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parent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286" y="1830563"/>
            <a:ext cx="1399650" cy="2247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163" y="1828850"/>
            <a:ext cx="1399650" cy="225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9207" y="1831613"/>
            <a:ext cx="1399650" cy="224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150" y="1828850"/>
            <a:ext cx="1399650" cy="2229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3351" y="1825000"/>
            <a:ext cx="1399650" cy="225883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819150" y="1095025"/>
            <a:ext cx="71874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Let’s test. Can you explain the results?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819150" y="54422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parent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819150" y="1095025"/>
            <a:ext cx="71874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Page1 is not updating the UI after Page2 is popped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Let's</a:t>
            </a:r>
            <a:r>
              <a:rPr lang="en" sz="1800"/>
              <a:t> solve this. On Page1, bring this change -</a:t>
            </a:r>
            <a:endParaRPr sz="1800"/>
          </a:p>
        </p:txBody>
      </p:sp>
      <p:pic>
        <p:nvPicPr>
          <p:cNvPr id="282" name="Google Shape;2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500" y="1990725"/>
            <a:ext cx="272415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3"/>
          <p:cNvSpPr txBox="1"/>
          <p:nvPr/>
        </p:nvSpPr>
        <p:spPr>
          <a:xfrm>
            <a:off x="4447050" y="1818325"/>
            <a:ext cx="4112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Await pauses execution of this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till the execution of push() is finished.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I.e., till the new screen is popped and this Widget is at the top of the stack again.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3"/>
          <p:cNvSpPr txBox="1"/>
          <p:nvPr/>
        </p:nvSpPr>
        <p:spPr>
          <a:xfrm>
            <a:off x="915600" y="3606475"/>
            <a:ext cx="731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After this, we call setState to update UI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And async is needed in any function that uses await.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ways of sending data back to parent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819150" y="53417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try</a:t>
            </a:r>
            <a:endParaRPr/>
          </a:p>
        </p:txBody>
      </p:sp>
      <p:pic>
        <p:nvPicPr>
          <p:cNvPr id="295" name="Google Shape;2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150" y="1489988"/>
            <a:ext cx="2404200" cy="33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9622" y="1502675"/>
            <a:ext cx="2404200" cy="336696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 txBox="1"/>
          <p:nvPr/>
        </p:nvSpPr>
        <p:spPr>
          <a:xfrm>
            <a:off x="748850" y="1084975"/>
            <a:ext cx="68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Create a widget Page1 and add a button that navigates to Page 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5"/>
          <p:cNvCxnSpPr>
            <a:stCxn id="295" idx="3"/>
          </p:cNvCxnSpPr>
          <p:nvPr/>
        </p:nvCxnSpPr>
        <p:spPr>
          <a:xfrm flipH="1" rot="10800000">
            <a:off x="3655350" y="1717950"/>
            <a:ext cx="1860000" cy="1468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819150" y="53417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try</a:t>
            </a:r>
            <a:endParaRPr/>
          </a:p>
        </p:txBody>
      </p:sp>
      <p:sp>
        <p:nvSpPr>
          <p:cNvPr id="304" name="Google Shape;304;p36"/>
          <p:cNvSpPr txBox="1"/>
          <p:nvPr/>
        </p:nvSpPr>
        <p:spPr>
          <a:xfrm>
            <a:off x="748850" y="1084975"/>
            <a:ext cx="68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Selecting any option from Page2 returns to Page1 and displays as such: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46" y="1546677"/>
            <a:ext cx="2404200" cy="3372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746" y="1586800"/>
            <a:ext cx="2334249" cy="3292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6"/>
          <p:cNvSpPr txBox="1"/>
          <p:nvPr/>
        </p:nvSpPr>
        <p:spPr>
          <a:xfrm>
            <a:off x="6625950" y="2455625"/>
            <a:ext cx="2047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Nothing is displayed if the user presses back button instead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type="title"/>
          </p:nvPr>
        </p:nvSpPr>
        <p:spPr>
          <a:xfrm>
            <a:off x="819150" y="53417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13" name="Google Shape;313;p37"/>
          <p:cNvSpPr txBox="1"/>
          <p:nvPr>
            <p:ph idx="1" type="body"/>
          </p:nvPr>
        </p:nvSpPr>
        <p:spPr>
          <a:xfrm>
            <a:off x="819150" y="1155275"/>
            <a:ext cx="3591000" cy="24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We do this for the buttons in Page2 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14" name="Google Shape;3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047575"/>
            <a:ext cx="3477250" cy="10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47575"/>
            <a:ext cx="3477250" cy="1007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title"/>
          </p:nvPr>
        </p:nvSpPr>
        <p:spPr>
          <a:xfrm>
            <a:off x="819150" y="53417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21" name="Google Shape;321;p38"/>
          <p:cNvSpPr txBox="1"/>
          <p:nvPr>
            <p:ph idx="1" type="body"/>
          </p:nvPr>
        </p:nvSpPr>
        <p:spPr>
          <a:xfrm>
            <a:off x="819150" y="1305975"/>
            <a:ext cx="6152700" cy="24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And W</a:t>
            </a:r>
            <a:r>
              <a:rPr b="1" lang="en" sz="1800"/>
              <a:t>e do this for the button in Page1 -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2" name="Google Shape;3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902" y="1897377"/>
            <a:ext cx="4100800" cy="22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8"/>
          <p:cNvSpPr txBox="1"/>
          <p:nvPr/>
        </p:nvSpPr>
        <p:spPr>
          <a:xfrm>
            <a:off x="5716100" y="2220150"/>
            <a:ext cx="289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returned value is null if the user clicks “back” from the app bar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819150" y="53417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way of sending data</a:t>
            </a:r>
            <a:endParaRPr/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819150" y="1537025"/>
            <a:ext cx="7505700" cy="3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variable in Page1 to store the result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Have Page2 accept a function from parent. This way we can make make Page2 execute any function from Page1</a:t>
            </a:r>
            <a:endParaRPr sz="1800"/>
          </a:p>
        </p:txBody>
      </p:sp>
      <p:pic>
        <p:nvPicPr>
          <p:cNvPr id="335" name="Google Shape;3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850" y="1958875"/>
            <a:ext cx="3976450" cy="5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850" y="3234675"/>
            <a:ext cx="3533525" cy="7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>
            <p:ph type="title"/>
          </p:nvPr>
        </p:nvSpPr>
        <p:spPr>
          <a:xfrm>
            <a:off x="819150" y="53417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way of sending data</a:t>
            </a:r>
            <a:endParaRPr/>
          </a:p>
        </p:txBody>
      </p:sp>
      <p:sp>
        <p:nvSpPr>
          <p:cNvPr id="342" name="Google Shape;342;p41"/>
          <p:cNvSpPr txBox="1"/>
          <p:nvPr>
            <p:ph idx="1" type="body"/>
          </p:nvPr>
        </p:nvSpPr>
        <p:spPr>
          <a:xfrm>
            <a:off x="819150" y="1084975"/>
            <a:ext cx="7505700" cy="3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Back to Page1 (when </a:t>
            </a:r>
            <a:r>
              <a:rPr b="1" lang="en" sz="1800"/>
              <a:t>navigating</a:t>
            </a:r>
            <a:r>
              <a:rPr b="1" lang="en" sz="1800"/>
              <a:t> to Page2) -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43" name="Google Shape;3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475" y="1553926"/>
            <a:ext cx="3799746" cy="28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1"/>
          <p:cNvSpPr txBox="1"/>
          <p:nvPr/>
        </p:nvSpPr>
        <p:spPr>
          <a:xfrm>
            <a:off x="5766325" y="1786800"/>
            <a:ext cx="2618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“Result” is the variable declared in Page1 earlier. And the option selected in Page2 will be sent as parameter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54422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145225"/>
            <a:ext cx="3753000" cy="32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Let’s implement this real quick. We want to do something when the button is pressed</a:t>
            </a:r>
            <a:endParaRPr sz="18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700" y="920088"/>
            <a:ext cx="2329014" cy="37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>
            <a:off x="819150" y="53417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way of sending data</a:t>
            </a:r>
            <a:endParaRPr/>
          </a:p>
        </p:txBody>
      </p:sp>
      <p:sp>
        <p:nvSpPr>
          <p:cNvPr id="350" name="Google Shape;350;p42"/>
          <p:cNvSpPr txBox="1"/>
          <p:nvPr>
            <p:ph idx="1" type="body"/>
          </p:nvPr>
        </p:nvSpPr>
        <p:spPr>
          <a:xfrm>
            <a:off x="819150" y="1084975"/>
            <a:ext cx="7505700" cy="3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And in page 2,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51" name="Google Shape;3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1" y="1524300"/>
            <a:ext cx="5012550" cy="15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043901"/>
            <a:ext cx="5012550" cy="14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>
            <p:ph type="title"/>
          </p:nvPr>
        </p:nvSpPr>
        <p:spPr>
          <a:xfrm>
            <a:off x="819150" y="53417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data</a:t>
            </a:r>
            <a:endParaRPr/>
          </a:p>
        </p:txBody>
      </p:sp>
      <p:sp>
        <p:nvSpPr>
          <p:cNvPr id="358" name="Google Shape;358;p43"/>
          <p:cNvSpPr txBox="1"/>
          <p:nvPr>
            <p:ph idx="1" type="body"/>
          </p:nvPr>
        </p:nvSpPr>
        <p:spPr>
          <a:xfrm>
            <a:off x="819150" y="1155275"/>
            <a:ext cx="7505700" cy="3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We now have the data sent to the parent, Page1.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Any subsequent actions, for instance - using the data to update the UI, can be written after “await Navigator.push(...” in Page1 </a:t>
            </a:r>
            <a:endParaRPr sz="1800"/>
          </a:p>
        </p:txBody>
      </p:sp>
      <p:pic>
        <p:nvPicPr>
          <p:cNvPr id="359" name="Google Shape;3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500" y="2310550"/>
            <a:ext cx="3605875" cy="743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wait! There is more!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/>
          <p:nvPr>
            <p:ph type="title"/>
          </p:nvPr>
        </p:nvSpPr>
        <p:spPr>
          <a:xfrm>
            <a:off x="819150" y="53417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</a:t>
            </a:r>
            <a:endParaRPr/>
          </a:p>
        </p:txBody>
      </p:sp>
      <p:sp>
        <p:nvSpPr>
          <p:cNvPr id="370" name="Google Shape;370;p45"/>
          <p:cNvSpPr txBox="1"/>
          <p:nvPr>
            <p:ph idx="1" type="body"/>
          </p:nvPr>
        </p:nvSpPr>
        <p:spPr>
          <a:xfrm>
            <a:off x="819150" y="1155275"/>
            <a:ext cx="7505700" cy="3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are many different types of buttons. I encourage you to read the </a:t>
            </a:r>
            <a:r>
              <a:rPr lang="en" sz="1800"/>
              <a:t>documentation</a:t>
            </a:r>
            <a:r>
              <a:rPr lang="en" sz="1800"/>
              <a:t> and try them out on you own. 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Flat Button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Raised Button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Floating Button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Drop Down Button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Icon Button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Inkwell Button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PopupMenu Button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Outline Button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4422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 action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145225"/>
            <a:ext cx="3753000" cy="32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that we use the onPressed property, which takes in a function. </a:t>
            </a:r>
            <a:endParaRPr sz="18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700" y="920088"/>
            <a:ext cx="2329014" cy="37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875" y="2457525"/>
            <a:ext cx="4053350" cy="14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54422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 action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2802800"/>
            <a:ext cx="3753000" cy="16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/>
              <a:t>Result: </a:t>
            </a:r>
            <a:endParaRPr b="1" sz="18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700" y="920088"/>
            <a:ext cx="2329014" cy="37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145225"/>
            <a:ext cx="4053350" cy="14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5">
            <a:alphaModFix/>
          </a:blip>
          <a:srcRect b="0" l="0" r="0" t="42039"/>
          <a:stretch/>
        </p:blipFill>
        <p:spPr>
          <a:xfrm>
            <a:off x="812238" y="3214670"/>
            <a:ext cx="4067175" cy="8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54422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Gesture detector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155275"/>
            <a:ext cx="49572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 tip: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You can add functionality to any widget by wrapping it in a GestureDetector and filling the onTap property:</a:t>
            </a:r>
            <a:endParaRPr sz="18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571750"/>
            <a:ext cx="29337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8025" y="744350"/>
            <a:ext cx="1856825" cy="29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6350" y="3780000"/>
            <a:ext cx="3062850" cy="857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54422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1145225"/>
            <a:ext cx="3189300" cy="32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Now, we need to change the text.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For that: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variable counter and initialize to 0.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Edit text to include that variable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Edit onPressed function to increment it.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Press the button and try it out!</a:t>
            </a:r>
            <a:endParaRPr sz="18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50" y="1247425"/>
            <a:ext cx="34671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550" y="1973588"/>
            <a:ext cx="29527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550" y="3137900"/>
            <a:ext cx="3838575" cy="157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19"/>
          <p:cNvCxnSpPr>
            <a:stCxn id="173" idx="3"/>
            <a:endCxn id="175" idx="1"/>
          </p:cNvCxnSpPr>
          <p:nvPr/>
        </p:nvCxnSpPr>
        <p:spPr>
          <a:xfrm flipH="1" rot="10800000">
            <a:off x="4008450" y="2411825"/>
            <a:ext cx="716100" cy="380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9"/>
          <p:cNvCxnSpPr>
            <a:endCxn id="174" idx="1"/>
          </p:cNvCxnSpPr>
          <p:nvPr/>
        </p:nvCxnSpPr>
        <p:spPr>
          <a:xfrm flipH="1" rot="10800000">
            <a:off x="3576450" y="1466500"/>
            <a:ext cx="1148100" cy="854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9"/>
          <p:cNvCxnSpPr/>
          <p:nvPr/>
        </p:nvCxnSpPr>
        <p:spPr>
          <a:xfrm>
            <a:off x="2792750" y="3536150"/>
            <a:ext cx="2290500" cy="361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819150" y="54422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Stateful Widgets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819150" y="1597250"/>
            <a:ext cx="7187400" cy="23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Of course nothing happens!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is because the UI does not update unless we tell it to.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And we do that by calling the setState function (which is only </a:t>
            </a:r>
            <a:r>
              <a:rPr lang="en" sz="1800"/>
              <a:t>available</a:t>
            </a:r>
            <a:r>
              <a:rPr lang="en" sz="1800"/>
              <a:t> for stateful widgets, if you are wondering).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setState recalls the build method only to update the parts of UI affected by the changed variable.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819150" y="544225"/>
            <a:ext cx="75057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Stateful Widgets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819150" y="1095025"/>
            <a:ext cx="71874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you are created a stateless widget by any chance (like I have), then place your cursor on StatelessWidget, press alt+enter, and select convert to statefulWidget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Update your code now. Type setS… and let your autocomplete handle the rest.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works now!</a:t>
            </a:r>
            <a:endParaRPr sz="1800"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00" y="2985425"/>
            <a:ext cx="18669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