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slideLayouts/slideLayout10.xml" ContentType="application/vnd.openxmlformats-officedocument.presentationml.slideLayout+xml"/>
  <Override PartName="/ppt/theme/theme6.xml" ContentType="application/vnd.openxmlformats-officedocument.theme+xml"/>
  <Override PartName="/ppt/slideLayouts/slideLayout1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56" r:id="rId3"/>
    <p:sldMasterId id="2147483658" r:id="rId4"/>
    <p:sldMasterId id="2147483660" r:id="rId5"/>
    <p:sldMasterId id="2147483662" r:id="rId6"/>
    <p:sldMasterId id="2147483664" r:id="rId7"/>
  </p:sldMasterIdLst>
  <p:notesMasterIdLst>
    <p:notesMasterId r:id="rId103"/>
  </p:notesMasterIdLst>
  <p:sldIdLst>
    <p:sldId id="256" r:id="rId8"/>
    <p:sldId id="257" r:id="rId9"/>
    <p:sldId id="258" r:id="rId10"/>
    <p:sldId id="259" r:id="rId11"/>
    <p:sldId id="260"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7"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5"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Lst>
  <p:sldSz cx="9144000" cy="6858000" type="screen4x3"/>
  <p:notesSz cx="6858000" cy="9144000"/>
  <p:embeddedFontLst>
    <p:embeddedFont>
      <p:font typeface="AngsanaUPC" panose="02020603050405020304" pitchFamily="18" charset="-34"/>
      <p:regular r:id="rId104"/>
      <p:bold r:id="rId105"/>
      <p:italic r:id="rId106"/>
    </p:embeddedFont>
    <p:embeddedFont>
      <p:font typeface="Gill Sans" panose="020B0604020202020204" charset="0"/>
      <p:regular r:id="rId107"/>
      <p:bold r:id="rId108"/>
    </p:embeddedFont>
    <p:embeddedFont>
      <p:font typeface="Verdana" panose="020B0604030504040204" pitchFamily="34" charset="0"/>
      <p:regular r:id="rId109"/>
      <p:bold r:id="rId110"/>
      <p:italic r:id="rId111"/>
      <p:boldItalic r:id="rId1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5" roundtripDataSignature="AMtx7mi5arN4ImyCnpIgWYCKvWai28dlF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AA76C5-7B9C-4650-A305-4B3B50767DB0}">
  <a:tblStyle styleId="{13AA76C5-7B9C-4650-A305-4B3B50767DB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332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117" Type="http://schemas.openxmlformats.org/officeDocument/2006/relationships/viewProps" Target="viewProps.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12" Type="http://schemas.openxmlformats.org/officeDocument/2006/relationships/font" Target="fonts/font9.fntdata"/><Relationship Id="rId16" Type="http://schemas.openxmlformats.org/officeDocument/2006/relationships/slide" Target="slides/slide9.xml"/><Relationship Id="rId107" Type="http://schemas.openxmlformats.org/officeDocument/2006/relationships/font" Target="fonts/font4.fntdata"/><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118" Type="http://schemas.openxmlformats.org/officeDocument/2006/relationships/theme" Target="theme/theme1.xml"/><Relationship Id="rId80" Type="http://schemas.openxmlformats.org/officeDocument/2006/relationships/slide" Target="slides/slide73.xml"/><Relationship Id="rId85" Type="http://schemas.openxmlformats.org/officeDocument/2006/relationships/slide" Target="slides/slide78.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notesMaster" Target="notesMasters/notesMaster1.xml"/><Relationship Id="rId108" Type="http://schemas.openxmlformats.org/officeDocument/2006/relationships/font" Target="fonts/font5.fntdata"/><Relationship Id="rId54" Type="http://schemas.openxmlformats.org/officeDocument/2006/relationships/slide" Target="slides/slide47.xml"/><Relationship Id="rId70" Type="http://schemas.openxmlformats.org/officeDocument/2006/relationships/slide" Target="slides/slide63.xml"/><Relationship Id="rId75" Type="http://schemas.openxmlformats.org/officeDocument/2006/relationships/slide" Target="slides/slide68.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6.xml"/><Relationship Id="rId28" Type="http://schemas.openxmlformats.org/officeDocument/2006/relationships/slide" Target="slides/slide21.xml"/><Relationship Id="rId49" Type="http://schemas.openxmlformats.org/officeDocument/2006/relationships/slide" Target="slides/slide42.xml"/><Relationship Id="rId119" Type="http://schemas.openxmlformats.org/officeDocument/2006/relationships/tableStyles" Target="tableStyles.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font" Target="fonts/font6.fntdata"/><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font" Target="fonts/font1.fntdata"/><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font" Target="fonts/font7.fntdata"/><Relationship Id="rId115" Type="http://customschemas.google.com/relationships/presentationmetadata" Target="metadata"/><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font" Target="fonts/font2.fntdata"/><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3" Type="http://schemas.openxmlformats.org/officeDocument/2006/relationships/slideMaster" Target="slideMasters/slideMaster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116"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 Id="rId111" Type="http://schemas.openxmlformats.org/officeDocument/2006/relationships/font" Target="fonts/font8.fntdata"/><Relationship Id="rId15" Type="http://schemas.openxmlformats.org/officeDocument/2006/relationships/slide" Target="slides/slide8.xml"/><Relationship Id="rId36" Type="http://schemas.openxmlformats.org/officeDocument/2006/relationships/slide" Target="slides/slide29.xml"/><Relationship Id="rId57" Type="http://schemas.openxmlformats.org/officeDocument/2006/relationships/slide" Target="slides/slide50.xml"/><Relationship Id="rId106"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8" name="Google Shape;388;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7" name="Google Shape;397;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5" name="Google Shape;415;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3" name="Google Shape;433;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2" name="Google Shape;442;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2" name="Google Shape;452;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1" name="Google Shape;471;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9" name="Google Shape;479;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7" name="Google Shape;487;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6" name="Google Shape;496;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3" name="Google Shape;503;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0" name="Google Shape;510;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6" name="Google Shape;516;p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3" name="Google Shape;523;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1" name="Google Shape;531;p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5" name="Google Shape;535;p5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1" name="Google Shape;541;p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6" name="Google Shape;546;p5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3" name="Google Shape;553;p5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9" name="Google Shape;559;p5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6" name="Google Shape;566;p6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2" name="Google Shape;572;p6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8" name="Google Shape;578;p6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4" name="Google Shape;584;p6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0" name="Google Shape;590;p6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8" name="Google Shape;598;p6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4" name="Google Shape;604;p6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0" name="Google Shape;610;p6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7" name="Google Shape;617;p6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4" name="Google Shape;624;p6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0" name="Google Shape;630;p7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7" name="Google Shape;637;p7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4" name="Google Shape;644;p7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1" name="Google Shape;651;p7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8" name="Google Shape;658;p7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5" name="Google Shape;665;p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3" name="Google Shape;673;p7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0" name="Google Shape;680;p7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7" name="Google Shape;687;p7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4" name="Google Shape;694;p7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1" name="Google Shape;701;p8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8" name="Google Shape;708;p8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5" name="Google Shape;715;p8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2" name="Google Shape;722;p8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9" name="Google Shape;729;p8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p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6" name="Google Shape;736;p8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p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2" name="Google Shape;742;p8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p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9" name="Google Shape;749;p8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p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5" name="Google Shape;755;p8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p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2" name="Google Shape;762;p8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p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0" name="Google Shape;770;p9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7" name="Google Shape;777;p9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p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5" name="Google Shape;785;p9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2" name="Google Shape;792;p9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p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0" name="Google Shape;800;p9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p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7" name="Google Shape;807;p9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p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3" name="Google Shape;813;p9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p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9" name="Google Shape;819;p9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p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6" name="Google Shape;826;p9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p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2" name="Google Shape;832;p9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p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9" name="Google Shape;839;p10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02"/>
          <p:cNvSpPr txBox="1">
            <a:spLocks noGrp="1"/>
          </p:cNvSpPr>
          <p:nvPr>
            <p:ph type="ctrTitle"/>
          </p:nvPr>
        </p:nvSpPr>
        <p:spPr>
          <a:xfrm>
            <a:off x="1432560" y="359898"/>
            <a:ext cx="7406640" cy="147218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02"/>
          <p:cNvSpPr txBox="1">
            <a:spLocks noGrp="1"/>
          </p:cNvSpPr>
          <p:nvPr>
            <p:ph type="subTitle" idx="1"/>
          </p:nvPr>
        </p:nvSpPr>
        <p:spPr>
          <a:xfrm>
            <a:off x="1432560" y="1850064"/>
            <a:ext cx="7406640" cy="1752600"/>
          </a:xfrm>
          <a:prstGeom prst="rect">
            <a:avLst/>
          </a:prstGeom>
          <a:noFill/>
          <a:ln>
            <a:noFill/>
          </a:ln>
        </p:spPr>
        <p:txBody>
          <a:bodyPr spcFirstLastPara="1" wrap="square" lIns="91425" tIns="0" rIns="91425" bIns="45700" anchor="t" anchorCtr="0">
            <a:noAutofit/>
          </a:bodyPr>
          <a:lstStyle>
            <a:lvl1pPr lvl="0" algn="l">
              <a:spcBef>
                <a:spcPts val="600"/>
              </a:spcBef>
              <a:spcAft>
                <a:spcPts val="0"/>
              </a:spcAft>
              <a:buSzPts val="2080"/>
              <a:buNone/>
              <a:defRPr sz="2600">
                <a:solidFill>
                  <a:srgbClr val="341108"/>
                </a:solidFill>
              </a:defRPr>
            </a:lvl1pPr>
            <a:lvl2pPr lvl="1" algn="ctr">
              <a:spcBef>
                <a:spcPts val="550"/>
              </a:spcBef>
              <a:spcAft>
                <a:spcPts val="0"/>
              </a:spcAft>
              <a:buSzPts val="1800"/>
              <a:buNone/>
              <a:defRPr/>
            </a:lvl2pPr>
            <a:lvl3pPr lvl="2" algn="ctr">
              <a:spcBef>
                <a:spcPts val="360"/>
              </a:spcBef>
              <a:spcAft>
                <a:spcPts val="0"/>
              </a:spcAft>
              <a:buSzPts val="1800"/>
              <a:buNone/>
              <a:defRPr/>
            </a:lvl3pPr>
            <a:lvl4pPr lvl="3" algn="ctr">
              <a:spcBef>
                <a:spcPts val="360"/>
              </a:spcBef>
              <a:spcAft>
                <a:spcPts val="0"/>
              </a:spcAft>
              <a:buSzPts val="1800"/>
              <a:buNone/>
              <a:defRPr/>
            </a:lvl4pPr>
            <a:lvl5pPr lvl="4" algn="ctr">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21" name="Google Shape;21;p102"/>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02"/>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02"/>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14"/>
        <p:cNvGrpSpPr/>
        <p:nvPr/>
      </p:nvGrpSpPr>
      <p:grpSpPr>
        <a:xfrm>
          <a:off x="0" y="0"/>
          <a:ext cx="0" cy="0"/>
          <a:chOff x="0" y="0"/>
          <a:chExt cx="0" cy="0"/>
        </a:xfrm>
      </p:grpSpPr>
      <p:sp>
        <p:nvSpPr>
          <p:cNvPr id="115" name="Google Shape;115;p116"/>
          <p:cNvSpPr txBox="1">
            <a:spLocks noGrp="1"/>
          </p:cNvSpPr>
          <p:nvPr>
            <p:ph type="title"/>
          </p:nvPr>
        </p:nvSpPr>
        <p:spPr>
          <a:xfrm>
            <a:off x="457200" y="216778"/>
            <a:ext cx="3810000" cy="1162050"/>
          </a:xfrm>
          <a:prstGeom prst="rect">
            <a:avLst/>
          </a:prstGeom>
          <a:noFill/>
          <a:ln>
            <a:noFill/>
          </a:ln>
        </p:spPr>
        <p:txBody>
          <a:bodyPr spcFirstLastPara="1" wrap="square" lIns="91425" tIns="45700" rIns="91425" bIns="45700" anchor="b" anchorCtr="0">
            <a:normAutofit/>
          </a:bodyPr>
          <a:lstStyle>
            <a:lvl1pPr lvl="0" algn="l">
              <a:lnSpc>
                <a:spcPct val="90909"/>
              </a:lnSpc>
              <a:spcBef>
                <a:spcPts val="0"/>
              </a:spcBef>
              <a:spcAft>
                <a:spcPts val="0"/>
              </a:spcAft>
              <a:buClr>
                <a:srgbClr val="572314"/>
              </a:buClr>
              <a:buSzPts val="2200"/>
              <a:buFont typeface="Gill Sans"/>
              <a:buNone/>
              <a:defRPr sz="22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16"/>
          <p:cNvSpPr txBox="1">
            <a:spLocks noGrp="1"/>
          </p:cNvSpPr>
          <p:nvPr>
            <p:ph type="body" idx="1"/>
          </p:nvPr>
        </p:nvSpPr>
        <p:spPr>
          <a:xfrm>
            <a:off x="457200" y="1406964"/>
            <a:ext cx="3810000" cy="6985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SzPts val="1120"/>
              <a:buNone/>
              <a:defRPr sz="1400"/>
            </a:lvl1pPr>
            <a:lvl2pPr marL="914400" lvl="1" indent="-228600" algn="l">
              <a:spcBef>
                <a:spcPts val="55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17" name="Google Shape;117;p116"/>
          <p:cNvSpPr txBox="1">
            <a:spLocks noGrp="1"/>
          </p:cNvSpPr>
          <p:nvPr>
            <p:ph type="body" idx="2"/>
          </p:nvPr>
        </p:nvSpPr>
        <p:spPr>
          <a:xfrm>
            <a:off x="457200" y="2133600"/>
            <a:ext cx="8153400" cy="3992563"/>
          </a:xfrm>
          <a:prstGeom prst="rect">
            <a:avLst/>
          </a:prstGeom>
          <a:noFill/>
          <a:ln>
            <a:noFill/>
          </a:ln>
        </p:spPr>
        <p:txBody>
          <a:bodyPr spcFirstLastPara="1" wrap="square" lIns="91425" tIns="45700" rIns="91425" bIns="45700" anchor="t" anchorCtr="0">
            <a:noAutofit/>
          </a:bodyPr>
          <a:lstStyle>
            <a:lvl1pPr marL="457200" lvl="0" indent="-391160" algn="l">
              <a:spcBef>
                <a:spcPts val="600"/>
              </a:spcBef>
              <a:spcAft>
                <a:spcPts val="0"/>
              </a:spcAft>
              <a:buSzPts val="2560"/>
              <a:buChar char="⚫"/>
              <a:defRPr sz="3200"/>
            </a:lvl1pPr>
            <a:lvl2pPr marL="914400" lvl="1" indent="-406400" algn="l">
              <a:spcBef>
                <a:spcPts val="55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18" name="Google Shape;118;p116"/>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116"/>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116"/>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30"/>
        <p:cNvGrpSpPr/>
        <p:nvPr/>
      </p:nvGrpSpPr>
      <p:grpSpPr>
        <a:xfrm>
          <a:off x="0" y="0"/>
          <a:ext cx="0" cy="0"/>
          <a:chOff x="0" y="0"/>
          <a:chExt cx="0" cy="0"/>
        </a:xfrm>
      </p:grpSpPr>
      <p:sp>
        <p:nvSpPr>
          <p:cNvPr id="131" name="Google Shape;131;p118"/>
          <p:cNvSpPr txBox="1">
            <a:spLocks noGrp="1"/>
          </p:cNvSpPr>
          <p:nvPr>
            <p:ph type="title"/>
          </p:nvPr>
        </p:nvSpPr>
        <p:spPr>
          <a:xfrm>
            <a:off x="5886896" y="1066800"/>
            <a:ext cx="2743200" cy="1981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572314"/>
              </a:buClr>
              <a:buSzPts val="2100"/>
              <a:buFont typeface="Gill Sans"/>
              <a:buNone/>
              <a:defRPr sz="21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18"/>
          <p:cNvSpPr>
            <a:spLocks noGrp="1"/>
          </p:cNvSpPr>
          <p:nvPr>
            <p:ph type="pic" idx="2"/>
          </p:nvPr>
        </p:nvSpPr>
        <p:spPr>
          <a:xfrm>
            <a:off x="838200" y="1143003"/>
            <a:ext cx="4419600" cy="3514531"/>
          </a:xfrm>
          <a:prstGeom prst="roundRect">
            <a:avLst>
              <a:gd name="adj" fmla="val 783"/>
            </a:avLst>
          </a:prstGeom>
          <a:solidFill>
            <a:schemeClr val="lt2"/>
          </a:solidFill>
          <a:ln>
            <a:noFill/>
          </a:ln>
        </p:spPr>
      </p:sp>
      <p:sp>
        <p:nvSpPr>
          <p:cNvPr id="133" name="Google Shape;133;p118"/>
          <p:cNvSpPr txBox="1">
            <a:spLocks noGrp="1"/>
          </p:cNvSpPr>
          <p:nvPr>
            <p:ph type="body" idx="1"/>
          </p:nvPr>
        </p:nvSpPr>
        <p:spPr>
          <a:xfrm>
            <a:off x="838200" y="4800600"/>
            <a:ext cx="4419600" cy="762000"/>
          </a:xfrm>
          <a:prstGeom prst="rect">
            <a:avLst/>
          </a:prstGeom>
          <a:noFill/>
          <a:ln>
            <a:noFill/>
          </a:ln>
        </p:spPr>
        <p:txBody>
          <a:bodyPr spcFirstLastPara="1" wrap="square" lIns="91425" tIns="45700" rIns="91425" bIns="45700" anchor="ctr" anchorCtr="0">
            <a:noAutofit/>
          </a:bodyPr>
          <a:lstStyle>
            <a:lvl1pPr marL="457200" lvl="0" indent="-228600" algn="l">
              <a:lnSpc>
                <a:spcPct val="114285"/>
              </a:lnSpc>
              <a:spcBef>
                <a:spcPts val="0"/>
              </a:spcBef>
              <a:spcAft>
                <a:spcPts val="0"/>
              </a:spcAft>
              <a:buSzPts val="1120"/>
              <a:buNone/>
              <a:defRPr sz="1400">
                <a:solidFill>
                  <a:srgbClr val="777777"/>
                </a:solidFill>
              </a:defRPr>
            </a:lvl1pPr>
            <a:lvl2pPr marL="914400" lvl="1" indent="-304800" algn="l">
              <a:spcBef>
                <a:spcPts val="550"/>
              </a:spcBef>
              <a:spcAft>
                <a:spcPts val="0"/>
              </a:spcAft>
              <a:buSzPts val="1200"/>
              <a:buChar char="◦"/>
              <a:defRPr sz="1200"/>
            </a:lvl2pPr>
            <a:lvl3pPr marL="1371600" lvl="2" indent="-292100" algn="l">
              <a:spcBef>
                <a:spcPts val="200"/>
              </a:spcBef>
              <a:spcAft>
                <a:spcPts val="0"/>
              </a:spcAft>
              <a:buSzPts val="1000"/>
              <a:buChar char="●"/>
              <a:defRPr sz="1000"/>
            </a:lvl3pPr>
            <a:lvl4pPr marL="1828800" lvl="3" indent="-285750" algn="l">
              <a:spcBef>
                <a:spcPts val="180"/>
              </a:spcBef>
              <a:spcAft>
                <a:spcPts val="0"/>
              </a:spcAft>
              <a:buSzPts val="900"/>
              <a:buChar char="●"/>
              <a:defRPr sz="900"/>
            </a:lvl4pPr>
            <a:lvl5pPr marL="2286000" lvl="4" indent="-285750" algn="l">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34" name="Google Shape;134;p118"/>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118"/>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118"/>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Google Shape;36;p104"/>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4"/>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lvl1pPr marL="457200" lvl="0" indent="-320040" algn="l">
              <a:spcBef>
                <a:spcPts val="600"/>
              </a:spcBef>
              <a:spcAft>
                <a:spcPts val="0"/>
              </a:spcAft>
              <a:buSzPts val="1440"/>
              <a:buChar char="⚫"/>
              <a:defRPr/>
            </a:lvl1pPr>
            <a:lvl2pPr marL="914400" lvl="1" indent="-342900" algn="l">
              <a:spcBef>
                <a:spcPts val="55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8" name="Google Shape;38;p104"/>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04"/>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04"/>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1"/>
        <p:cNvGrpSpPr/>
        <p:nvPr/>
      </p:nvGrpSpPr>
      <p:grpSpPr>
        <a:xfrm>
          <a:off x="0" y="0"/>
          <a:ext cx="0" cy="0"/>
          <a:chOff x="0" y="0"/>
          <a:chExt cx="0" cy="0"/>
        </a:xfrm>
      </p:grpSpPr>
      <p:sp>
        <p:nvSpPr>
          <p:cNvPr id="42" name="Google Shape;42;p105"/>
          <p:cNvSpPr txBox="1">
            <a:spLocks noGrp="1"/>
          </p:cNvSpPr>
          <p:nvPr>
            <p:ph type="title"/>
          </p:nvPr>
        </p:nvSpPr>
        <p:spPr>
          <a:xfrm rot="5400000">
            <a:off x="4846638" y="2286002"/>
            <a:ext cx="5851525" cy="1828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05"/>
          <p:cNvSpPr txBox="1">
            <a:spLocks noGrp="1"/>
          </p:cNvSpPr>
          <p:nvPr>
            <p:ph type="body" idx="1"/>
          </p:nvPr>
        </p:nvSpPr>
        <p:spPr>
          <a:xfrm rot="5400000">
            <a:off x="998538" y="419103"/>
            <a:ext cx="5851525" cy="5562600"/>
          </a:xfrm>
          <a:prstGeom prst="rect">
            <a:avLst/>
          </a:prstGeom>
          <a:noFill/>
          <a:ln>
            <a:noFill/>
          </a:ln>
        </p:spPr>
        <p:txBody>
          <a:bodyPr spcFirstLastPara="1" wrap="square" lIns="91425" tIns="45700" rIns="91425" bIns="45700" anchor="t" anchorCtr="0">
            <a:noAutofit/>
          </a:bodyPr>
          <a:lstStyle>
            <a:lvl1pPr marL="457200" lvl="0" indent="-320040" algn="l">
              <a:spcBef>
                <a:spcPts val="600"/>
              </a:spcBef>
              <a:spcAft>
                <a:spcPts val="0"/>
              </a:spcAft>
              <a:buSzPts val="1440"/>
              <a:buChar char="⚫"/>
              <a:defRPr/>
            </a:lvl1pPr>
            <a:lvl2pPr marL="914400" lvl="1" indent="-342900" algn="l">
              <a:spcBef>
                <a:spcPts val="55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4" name="Google Shape;44;p105"/>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05"/>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05"/>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106"/>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6"/>
          <p:cNvSpPr txBox="1">
            <a:spLocks noGrp="1"/>
          </p:cNvSpPr>
          <p:nvPr>
            <p:ph type="body" idx="1"/>
          </p:nvPr>
        </p:nvSpPr>
        <p:spPr>
          <a:xfrm rot="5400000">
            <a:off x="2784475" y="98425"/>
            <a:ext cx="4800600" cy="7499350"/>
          </a:xfrm>
          <a:prstGeom prst="rect">
            <a:avLst/>
          </a:prstGeom>
          <a:noFill/>
          <a:ln>
            <a:noFill/>
          </a:ln>
        </p:spPr>
        <p:txBody>
          <a:bodyPr spcFirstLastPara="1" wrap="square" lIns="91425" tIns="45700" rIns="91425" bIns="45700" anchor="t" anchorCtr="0">
            <a:noAutofit/>
          </a:bodyPr>
          <a:lstStyle>
            <a:lvl1pPr marL="457200" lvl="0" indent="-320040" algn="l">
              <a:spcBef>
                <a:spcPts val="600"/>
              </a:spcBef>
              <a:spcAft>
                <a:spcPts val="0"/>
              </a:spcAft>
              <a:buSzPts val="1440"/>
              <a:buChar char="⚫"/>
              <a:defRPr/>
            </a:lvl1pPr>
            <a:lvl2pPr marL="914400" lvl="1" indent="-342900" algn="l">
              <a:spcBef>
                <a:spcPts val="55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0" name="Google Shape;50;p106"/>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06"/>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06"/>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07"/>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07"/>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07"/>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07"/>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8"/>
        <p:cNvGrpSpPr/>
        <p:nvPr/>
      </p:nvGrpSpPr>
      <p:grpSpPr>
        <a:xfrm>
          <a:off x="0" y="0"/>
          <a:ext cx="0" cy="0"/>
          <a:chOff x="0" y="0"/>
          <a:chExt cx="0" cy="0"/>
        </a:xfrm>
      </p:grpSpPr>
      <p:sp>
        <p:nvSpPr>
          <p:cNvPr id="59" name="Google Shape;59;p108"/>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8"/>
          <p:cNvSpPr txBox="1">
            <a:spLocks noGrp="1"/>
          </p:cNvSpPr>
          <p:nvPr>
            <p:ph type="body" idx="1"/>
          </p:nvPr>
        </p:nvSpPr>
        <p:spPr>
          <a:xfrm>
            <a:off x="1435608" y="1524000"/>
            <a:ext cx="3657600" cy="4663440"/>
          </a:xfrm>
          <a:prstGeom prst="rect">
            <a:avLst/>
          </a:prstGeom>
          <a:noFill/>
          <a:ln>
            <a:noFill/>
          </a:ln>
        </p:spPr>
        <p:txBody>
          <a:bodyPr spcFirstLastPara="1" wrap="square" lIns="91425" tIns="45700" rIns="91425" bIns="45700" anchor="t" anchorCtr="0">
            <a:noAutofit/>
          </a:bodyPr>
          <a:lstStyle>
            <a:lvl1pPr marL="457200" lvl="0" indent="-370840" algn="l">
              <a:spcBef>
                <a:spcPts val="600"/>
              </a:spcBef>
              <a:spcAft>
                <a:spcPts val="0"/>
              </a:spcAft>
              <a:buSzPts val="2240"/>
              <a:buChar char="⚫"/>
              <a:defRPr sz="2800"/>
            </a:lvl1pPr>
            <a:lvl2pPr marL="914400" lvl="1" indent="-381000" algn="l">
              <a:spcBef>
                <a:spcPts val="55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1" name="Google Shape;61;p108"/>
          <p:cNvSpPr txBox="1">
            <a:spLocks noGrp="1"/>
          </p:cNvSpPr>
          <p:nvPr>
            <p:ph type="body" idx="2"/>
          </p:nvPr>
        </p:nvSpPr>
        <p:spPr>
          <a:xfrm>
            <a:off x="5276088" y="1524000"/>
            <a:ext cx="3657600" cy="4663440"/>
          </a:xfrm>
          <a:prstGeom prst="rect">
            <a:avLst/>
          </a:prstGeom>
          <a:noFill/>
          <a:ln>
            <a:noFill/>
          </a:ln>
        </p:spPr>
        <p:txBody>
          <a:bodyPr spcFirstLastPara="1" wrap="square" lIns="91425" tIns="45700" rIns="91425" bIns="45700" anchor="t" anchorCtr="0">
            <a:noAutofit/>
          </a:bodyPr>
          <a:lstStyle>
            <a:lvl1pPr marL="457200" lvl="0" indent="-370840" algn="l">
              <a:spcBef>
                <a:spcPts val="600"/>
              </a:spcBef>
              <a:spcAft>
                <a:spcPts val="0"/>
              </a:spcAft>
              <a:buSzPts val="2240"/>
              <a:buChar char="⚫"/>
              <a:defRPr sz="2800"/>
            </a:lvl1pPr>
            <a:lvl2pPr marL="914400" lvl="1" indent="-381000" algn="l">
              <a:spcBef>
                <a:spcPts val="55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2" name="Google Shape;62;p108"/>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8"/>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8"/>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75"/>
        <p:cNvGrpSpPr/>
        <p:nvPr/>
      </p:nvGrpSpPr>
      <p:grpSpPr>
        <a:xfrm>
          <a:off x="0" y="0"/>
          <a:ext cx="0" cy="0"/>
          <a:chOff x="0" y="0"/>
          <a:chExt cx="0" cy="0"/>
        </a:xfrm>
      </p:grpSpPr>
      <p:sp>
        <p:nvSpPr>
          <p:cNvPr id="76" name="Google Shape;76;p110"/>
          <p:cNvSpPr txBox="1">
            <a:spLocks noGrp="1"/>
          </p:cNvSpPr>
          <p:nvPr>
            <p:ph type="title"/>
          </p:nvPr>
        </p:nvSpPr>
        <p:spPr>
          <a:xfrm>
            <a:off x="2578392" y="2600325"/>
            <a:ext cx="6400800" cy="2286000"/>
          </a:xfrm>
          <a:prstGeom prst="rect">
            <a:avLst/>
          </a:prstGeom>
          <a:noFill/>
          <a:ln>
            <a:noFill/>
          </a:ln>
        </p:spPr>
        <p:txBody>
          <a:bodyPr spcFirstLastPara="1" wrap="square" lIns="91425" tIns="45700" rIns="91425" bIns="45700" anchor="t" anchorCtr="0">
            <a:normAutofit/>
          </a:bodyPr>
          <a:lstStyle>
            <a:lvl1pPr lvl="0" algn="l">
              <a:lnSpc>
                <a:spcPct val="112500"/>
              </a:lnSpc>
              <a:spcBef>
                <a:spcPts val="0"/>
              </a:spcBef>
              <a:spcAft>
                <a:spcPts val="0"/>
              </a:spcAft>
              <a:buClr>
                <a:srgbClr val="572314"/>
              </a:buClr>
              <a:buSzPts val="4000"/>
              <a:buFont typeface="Gill Sans"/>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0"/>
          <p:cNvSpPr txBox="1">
            <a:spLocks noGrp="1"/>
          </p:cNvSpPr>
          <p:nvPr>
            <p:ph type="body" idx="1"/>
          </p:nvPr>
        </p:nvSpPr>
        <p:spPr>
          <a:xfrm>
            <a:off x="2578392" y="1066800"/>
            <a:ext cx="6400800" cy="1509712"/>
          </a:xfrm>
          <a:prstGeom prst="rect">
            <a:avLst/>
          </a:prstGeom>
          <a:noFill/>
          <a:ln>
            <a:noFill/>
          </a:ln>
        </p:spPr>
        <p:txBody>
          <a:bodyPr spcFirstLastPara="1" wrap="square" lIns="91425" tIns="45700" rIns="91425" bIns="45700" anchor="b" anchorCtr="0">
            <a:no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spcBef>
                <a:spcPts val="550"/>
              </a:spcBef>
              <a:spcAft>
                <a:spcPts val="0"/>
              </a:spcAft>
              <a:buSzPts val="1800"/>
              <a:buNone/>
              <a:defRPr sz="1800">
                <a:solidFill>
                  <a:srgbClr val="888888"/>
                </a:solidFill>
              </a:defRPr>
            </a:lvl2pPr>
            <a:lvl3pPr marL="1371600" lvl="2" indent="-228600" algn="l">
              <a:spcBef>
                <a:spcPts val="320"/>
              </a:spcBef>
              <a:spcAft>
                <a:spcPts val="0"/>
              </a:spcAft>
              <a:buSzPts val="1600"/>
              <a:buNone/>
              <a:defRPr sz="1600">
                <a:solidFill>
                  <a:srgbClr val="888888"/>
                </a:solidFill>
              </a:defRPr>
            </a:lvl3pPr>
            <a:lvl4pPr marL="1828800" lvl="3" indent="-228600" algn="l">
              <a:spcBef>
                <a:spcPts val="280"/>
              </a:spcBef>
              <a:spcAft>
                <a:spcPts val="0"/>
              </a:spcAft>
              <a:buSzPts val="1400"/>
              <a:buNone/>
              <a:defRPr sz="1400">
                <a:solidFill>
                  <a:srgbClr val="888888"/>
                </a:solidFill>
              </a:defRPr>
            </a:lvl4pPr>
            <a:lvl5pPr marL="2286000" lvl="4" indent="-228600" algn="l">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8" name="Google Shape;78;p110"/>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10"/>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0"/>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87"/>
        <p:cNvGrpSpPr/>
        <p:nvPr/>
      </p:nvGrpSpPr>
      <p:grpSpPr>
        <a:xfrm>
          <a:off x="0" y="0"/>
          <a:ext cx="0" cy="0"/>
          <a:chOff x="0" y="0"/>
          <a:chExt cx="0" cy="0"/>
        </a:xfrm>
      </p:grpSpPr>
      <p:sp>
        <p:nvSpPr>
          <p:cNvPr id="88" name="Google Shape;88;p112"/>
          <p:cNvSpPr txBox="1">
            <a:spLocks noGrp="1"/>
          </p:cNvSpPr>
          <p:nvPr>
            <p:ph type="title"/>
          </p:nvPr>
        </p:nvSpPr>
        <p:spPr>
          <a:xfrm>
            <a:off x="457200" y="5160336"/>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45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12"/>
          <p:cNvSpPr txBox="1">
            <a:spLocks noGrp="1"/>
          </p:cNvSpPr>
          <p:nvPr>
            <p:ph type="body" idx="1"/>
          </p:nvPr>
        </p:nvSpPr>
        <p:spPr>
          <a:xfrm>
            <a:off x="45720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spcBef>
                <a:spcPts val="55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0" name="Google Shape;90;p112"/>
          <p:cNvSpPr txBox="1">
            <a:spLocks noGrp="1"/>
          </p:cNvSpPr>
          <p:nvPr>
            <p:ph type="body" idx="2"/>
          </p:nvPr>
        </p:nvSpPr>
        <p:spPr>
          <a:xfrm>
            <a:off x="466344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spcBef>
                <a:spcPts val="55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1" name="Google Shape;91;p112"/>
          <p:cNvSpPr txBox="1">
            <a:spLocks noGrp="1"/>
          </p:cNvSpPr>
          <p:nvPr>
            <p:ph type="body" idx="3"/>
          </p:nvPr>
        </p:nvSpPr>
        <p:spPr>
          <a:xfrm>
            <a:off x="45720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2" name="Google Shape;92;p112"/>
          <p:cNvSpPr txBox="1">
            <a:spLocks noGrp="1"/>
          </p:cNvSpPr>
          <p:nvPr>
            <p:ph type="body" idx="4"/>
          </p:nvPr>
        </p:nvSpPr>
        <p:spPr>
          <a:xfrm>
            <a:off x="466344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3" name="Google Shape;93;p112"/>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12"/>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12"/>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4"/>
        <p:cNvGrpSpPr/>
        <p:nvPr/>
      </p:nvGrpSpPr>
      <p:grpSpPr>
        <a:xfrm>
          <a:off x="0" y="0"/>
          <a:ext cx="0" cy="0"/>
          <a:chOff x="0" y="0"/>
          <a:chExt cx="0" cy="0"/>
        </a:xfrm>
      </p:grpSpPr>
      <p:sp>
        <p:nvSpPr>
          <p:cNvPr id="105" name="Google Shape;105;p114"/>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14"/>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14"/>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jp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5.xml"/><Relationship Id="rId1" Type="http://schemas.openxmlformats.org/officeDocument/2006/relationships/slideLayout" Target="../slideLayouts/slideLayout9.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6.xml"/><Relationship Id="rId1" Type="http://schemas.openxmlformats.org/officeDocument/2006/relationships/slideLayout" Target="../slideLayouts/slideLayout10.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7.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
        <p:cNvGrpSpPr/>
        <p:nvPr/>
      </p:nvGrpSpPr>
      <p:grpSpPr>
        <a:xfrm>
          <a:off x="0" y="0"/>
          <a:ext cx="0" cy="0"/>
          <a:chOff x="0" y="0"/>
          <a:chExt cx="0" cy="0"/>
        </a:xfrm>
      </p:grpSpPr>
      <p:sp>
        <p:nvSpPr>
          <p:cNvPr id="6" name="Google Shape;6;p101"/>
          <p:cNvSpPr/>
          <p:nvPr/>
        </p:nvSpPr>
        <p:spPr>
          <a:xfrm>
            <a:off x="-815975" y="-815975"/>
            <a:ext cx="1638300" cy="1638300"/>
          </a:xfrm>
          <a:custGeom>
            <a:avLst/>
            <a:gdLst/>
            <a:ahLst/>
            <a:cxnLst/>
            <a:rect l="l" t="t" r="r" b="b"/>
            <a:pathLst>
              <a:path w="1638300" h="1638300" extrusionOk="0">
                <a:moveTo>
                  <a:pt x="1638300" y="819150"/>
                </a:moveTo>
                <a:cubicBezTo>
                  <a:pt x="1638300" y="1036490"/>
                  <a:pt x="1551928" y="1244920"/>
                  <a:pt x="1398198" y="1398555"/>
                </a:cubicBezTo>
                <a:cubicBezTo>
                  <a:pt x="1244468" y="1552190"/>
                  <a:pt x="1035985" y="1638434"/>
                  <a:pt x="818645" y="1638300"/>
                </a:cubicBezTo>
                <a:cubicBezTo>
                  <a:pt x="818813" y="1365250"/>
                  <a:pt x="818982" y="1092200"/>
                  <a:pt x="819150" y="819150"/>
                </a:cubicBezTo>
                <a:lnTo>
                  <a:pt x="1638300" y="819150"/>
                </a:lnTo>
                <a:close/>
              </a:path>
            </a:pathLst>
          </a:custGeom>
          <a:solidFill>
            <a:srgbClr val="FEFAF4">
              <a:alpha val="32549"/>
            </a:srgbClr>
          </a:solidFill>
          <a:ln w="9525" cap="rnd" cmpd="sng">
            <a:solidFill>
              <a:srgbClr val="D2C39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 name="Google Shape;7;p101"/>
          <p:cNvSpPr/>
          <p:nvPr/>
        </p:nvSpPr>
        <p:spPr>
          <a:xfrm>
            <a:off x="168275" y="20637"/>
            <a:ext cx="1703387" cy="1703387"/>
          </a:xfrm>
          <a:prstGeom prst="ellipse">
            <a:avLst/>
          </a:prstGeom>
          <a:noFill/>
          <a:ln w="27300" cap="rnd" cmpd="sng">
            <a:solidFill>
              <a:srgbClr val="FFF6DB"/>
            </a:solidFill>
            <a:prstDash val="solid"/>
            <a:miter lim="800000"/>
            <a:headEnd type="none" w="sm" len="sm"/>
            <a:tailEnd type="none" w="sm" len="sm"/>
          </a:ln>
          <a:effectLst>
            <a:outerShdw blurRad="63500" dist="25400" dir="5400000">
              <a:srgbClr val="AFA58D">
                <a:alpha val="8470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 name="Google Shape;8;p101"/>
          <p:cNvSpPr/>
          <p:nvPr/>
        </p:nvSpPr>
        <p:spPr>
          <a:xfrm rot="2315675">
            <a:off x="182881" y="1055077"/>
            <a:ext cx="1125717" cy="1102624"/>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9" name="Google Shape;9;p101"/>
          <p:cNvSpPr txBox="1"/>
          <p:nvPr/>
        </p:nvSpPr>
        <p:spPr>
          <a:xfrm>
            <a:off x="1012825" y="0"/>
            <a:ext cx="813117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 name="Google Shape;10;p101"/>
          <p:cNvSpPr txBox="1"/>
          <p:nvPr/>
        </p:nvSpPr>
        <p:spPr>
          <a:xfrm>
            <a:off x="1014412" y="0"/>
            <a:ext cx="73025" cy="6858000"/>
          </a:xfrm>
          <a:prstGeom prst="rect">
            <a:avLst/>
          </a:prstGeom>
          <a:solidFill>
            <a:schemeClr val="lt1"/>
          </a:solidFill>
          <a:ln>
            <a:noFill/>
          </a:ln>
          <a:effectLst>
            <a:outerShdw blurRad="63500" dist="38000" dir="10800000">
              <a:srgbClr val="706B5F">
                <a:alpha val="2470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 name="Google Shape;11;p101"/>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Gill Sans"/>
              <a:ea typeface="Gill Sans"/>
              <a:cs typeface="Gill Sans"/>
              <a:sym typeface="Gill Sans"/>
            </a:endParaRPr>
          </a:p>
        </p:txBody>
      </p:sp>
      <p:sp>
        <p:nvSpPr>
          <p:cNvPr id="12" name="Google Shape;12;p101"/>
          <p:cNvSpPr/>
          <p:nvPr/>
        </p:nvSpPr>
        <p:spPr>
          <a:xfrm>
            <a:off x="1157287" y="1344612"/>
            <a:ext cx="63500" cy="65087"/>
          </a:xfrm>
          <a:prstGeom prst="ellipse">
            <a:avLst/>
          </a:prstGeom>
          <a:noFill/>
          <a:ln w="12700" cap="rnd" cmpd="sng">
            <a:solidFill>
              <a:srgbClr val="307F93">
                <a:alpha val="59607"/>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 name="Google Shape;13;p101"/>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1pPr>
            <a:lvl2pPr marR="0" lvl="1"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2pPr>
            <a:lvl3pPr marR="0" lvl="2"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3pPr>
            <a:lvl4pPr marR="0" lvl="3"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4pPr>
            <a:lvl5pPr marR="0" lvl="4"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5pPr>
            <a:lvl6pPr marR="0" lvl="5"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6pPr>
            <a:lvl7pPr marR="0" lvl="6"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7pPr>
            <a:lvl8pPr marR="0" lvl="7"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8pPr>
            <a:lvl9pPr marR="0" lvl="8"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9pPr>
          </a:lstStyle>
          <a:p>
            <a:endParaRPr/>
          </a:p>
        </p:txBody>
      </p:sp>
      <p:sp>
        <p:nvSpPr>
          <p:cNvPr id="14" name="Google Shape;14;p101"/>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spcBef>
                <a:spcPts val="400"/>
              </a:spcBef>
              <a:spcAft>
                <a:spcPts val="0"/>
              </a:spcAft>
              <a:buClr>
                <a:srgbClr val="C32D2E"/>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spcBef>
                <a:spcPts val="400"/>
              </a:spcBef>
              <a:spcAft>
                <a:spcPts val="0"/>
              </a:spcAft>
              <a:buClr>
                <a:srgbClr val="84AA33"/>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5" name="Google Shape;15;p10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SzPts val="1400"/>
              <a:buNone/>
              <a:defRPr sz="1200" b="0" i="0" u="none">
                <a:solidFill>
                  <a:srgbClr val="B5A788"/>
                </a:solidFill>
                <a:latin typeface="Gill Sans"/>
                <a:ea typeface="Gill Sans"/>
                <a:cs typeface="Gill Sans"/>
                <a:sym typeface="Gill Sans"/>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Google Shape;16;p101"/>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 name="Google Shape;17;p101"/>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24"/>
        <p:cNvGrpSpPr/>
        <p:nvPr/>
      </p:nvGrpSpPr>
      <p:grpSpPr>
        <a:xfrm>
          <a:off x="0" y="0"/>
          <a:ext cx="0" cy="0"/>
          <a:chOff x="0" y="0"/>
          <a:chExt cx="0" cy="0"/>
        </a:xfrm>
      </p:grpSpPr>
      <p:sp>
        <p:nvSpPr>
          <p:cNvPr id="25" name="Google Shape;25;p103"/>
          <p:cNvSpPr/>
          <p:nvPr/>
        </p:nvSpPr>
        <p:spPr>
          <a:xfrm>
            <a:off x="-815975" y="-815975"/>
            <a:ext cx="1638300" cy="1638300"/>
          </a:xfrm>
          <a:custGeom>
            <a:avLst/>
            <a:gdLst/>
            <a:ahLst/>
            <a:cxnLst/>
            <a:rect l="l" t="t" r="r" b="b"/>
            <a:pathLst>
              <a:path w="1638300" h="1638300" extrusionOk="0">
                <a:moveTo>
                  <a:pt x="1638300" y="819150"/>
                </a:moveTo>
                <a:cubicBezTo>
                  <a:pt x="1638300" y="1036490"/>
                  <a:pt x="1551928" y="1244920"/>
                  <a:pt x="1398198" y="1398555"/>
                </a:cubicBezTo>
                <a:cubicBezTo>
                  <a:pt x="1244468" y="1552190"/>
                  <a:pt x="1035985" y="1638434"/>
                  <a:pt x="818645" y="1638300"/>
                </a:cubicBezTo>
                <a:cubicBezTo>
                  <a:pt x="818813" y="1365250"/>
                  <a:pt x="818982" y="1092200"/>
                  <a:pt x="819150" y="819150"/>
                </a:cubicBezTo>
                <a:lnTo>
                  <a:pt x="1638300" y="819150"/>
                </a:lnTo>
                <a:close/>
              </a:path>
            </a:pathLst>
          </a:custGeom>
          <a:solidFill>
            <a:srgbClr val="FEFAF4">
              <a:alpha val="32549"/>
            </a:srgbClr>
          </a:solidFill>
          <a:ln w="9525" cap="rnd" cmpd="sng">
            <a:solidFill>
              <a:srgbClr val="D2C39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 name="Google Shape;26;p103"/>
          <p:cNvSpPr/>
          <p:nvPr/>
        </p:nvSpPr>
        <p:spPr>
          <a:xfrm>
            <a:off x="168275" y="20637"/>
            <a:ext cx="1703387" cy="1703387"/>
          </a:xfrm>
          <a:prstGeom prst="ellipse">
            <a:avLst/>
          </a:prstGeom>
          <a:noFill/>
          <a:ln w="27300" cap="rnd" cmpd="sng">
            <a:solidFill>
              <a:srgbClr val="FFF6DB"/>
            </a:solidFill>
            <a:prstDash val="solid"/>
            <a:miter lim="800000"/>
            <a:headEnd type="none" w="sm" len="sm"/>
            <a:tailEnd type="none" w="sm" len="sm"/>
          </a:ln>
          <a:effectLst>
            <a:outerShdw blurRad="63500" dist="25400" dir="5400000">
              <a:srgbClr val="AFA58D">
                <a:alpha val="8470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7" name="Google Shape;27;p103"/>
          <p:cNvSpPr/>
          <p:nvPr/>
        </p:nvSpPr>
        <p:spPr>
          <a:xfrm rot="2315675">
            <a:off x="182881" y="1055077"/>
            <a:ext cx="1125717" cy="1102624"/>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28" name="Google Shape;28;p103"/>
          <p:cNvSpPr txBox="1"/>
          <p:nvPr/>
        </p:nvSpPr>
        <p:spPr>
          <a:xfrm>
            <a:off x="1012825" y="0"/>
            <a:ext cx="813117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9" name="Google Shape;29;p103"/>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1pPr>
            <a:lvl2pPr marR="0" lvl="1"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2pPr>
            <a:lvl3pPr marR="0" lvl="2"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3pPr>
            <a:lvl4pPr marR="0" lvl="3"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4pPr>
            <a:lvl5pPr marR="0" lvl="4"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5pPr>
            <a:lvl6pPr marR="0" lvl="5"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6pPr>
            <a:lvl7pPr marR="0" lvl="6"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7pPr>
            <a:lvl8pPr marR="0" lvl="7"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8pPr>
            <a:lvl9pPr marR="0" lvl="8"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9pPr>
          </a:lstStyle>
          <a:p>
            <a:endParaRPr/>
          </a:p>
        </p:txBody>
      </p:sp>
      <p:sp>
        <p:nvSpPr>
          <p:cNvPr id="30" name="Google Shape;30;p103"/>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spcBef>
                <a:spcPts val="400"/>
              </a:spcBef>
              <a:spcAft>
                <a:spcPts val="0"/>
              </a:spcAft>
              <a:buClr>
                <a:srgbClr val="C32D2E"/>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spcBef>
                <a:spcPts val="400"/>
              </a:spcBef>
              <a:spcAft>
                <a:spcPts val="0"/>
              </a:spcAft>
              <a:buClr>
                <a:srgbClr val="84AA33"/>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31" name="Google Shape;31;p103"/>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SzPts val="1400"/>
              <a:buNone/>
              <a:defRPr sz="1200" b="0" i="0" u="none">
                <a:solidFill>
                  <a:srgbClr val="B5A788"/>
                </a:solidFill>
                <a:latin typeface="Gill Sans"/>
                <a:ea typeface="Gill Sans"/>
                <a:cs typeface="Gill Sans"/>
                <a:sym typeface="Gill Sans"/>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2" name="Google Shape;32;p103"/>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3" name="Google Shape;33;p103"/>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34" name="Google Shape;34;p103"/>
          <p:cNvSpPr txBox="1"/>
          <p:nvPr/>
        </p:nvSpPr>
        <p:spPr>
          <a:xfrm>
            <a:off x="1014412" y="0"/>
            <a:ext cx="73025" cy="6858000"/>
          </a:xfrm>
          <a:prstGeom prst="rect">
            <a:avLst/>
          </a:prstGeom>
          <a:solidFill>
            <a:schemeClr val="lt1"/>
          </a:solidFill>
          <a:ln>
            <a:noFill/>
          </a:ln>
          <a:effectLst>
            <a:outerShdw blurRad="63500" dist="38000" dir="10800000">
              <a:srgbClr val="706B5F">
                <a:alpha val="2470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6" name="Google Shape;66;p109"/>
          <p:cNvSpPr txBox="1"/>
          <p:nvPr/>
        </p:nvSpPr>
        <p:spPr>
          <a:xfrm>
            <a:off x="2282825" y="0"/>
            <a:ext cx="6858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7" name="Google Shape;67;p109"/>
          <p:cNvSpPr txBox="1"/>
          <p:nvPr/>
        </p:nvSpPr>
        <p:spPr>
          <a:xfrm>
            <a:off x="2286000" y="0"/>
            <a:ext cx="76200" cy="6858000"/>
          </a:xfrm>
          <a:prstGeom prst="rect">
            <a:avLst/>
          </a:prstGeom>
          <a:solidFill>
            <a:schemeClr val="lt1"/>
          </a:solidFill>
          <a:ln>
            <a:noFill/>
          </a:ln>
          <a:effectLst>
            <a:outerShdw blurRad="63500" dist="38000" dir="10800000">
              <a:srgbClr val="706B5F">
                <a:alpha val="2470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8" name="Google Shape;68;p109"/>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Gill Sans"/>
              <a:ea typeface="Gill Sans"/>
              <a:cs typeface="Gill Sans"/>
              <a:sym typeface="Gill Sans"/>
            </a:endParaRPr>
          </a:p>
        </p:txBody>
      </p:sp>
      <p:sp>
        <p:nvSpPr>
          <p:cNvPr id="69" name="Google Shape;69;p109"/>
          <p:cNvSpPr/>
          <p:nvPr/>
        </p:nvSpPr>
        <p:spPr>
          <a:xfrm>
            <a:off x="2408237" y="2746375"/>
            <a:ext cx="63500" cy="63500"/>
          </a:xfrm>
          <a:prstGeom prst="ellipse">
            <a:avLst/>
          </a:prstGeom>
          <a:noFill/>
          <a:ln w="12700" cap="rnd" cmpd="sng">
            <a:solidFill>
              <a:srgbClr val="307F93">
                <a:alpha val="59607"/>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0" name="Google Shape;70;p109"/>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1pPr>
            <a:lvl2pPr marR="0" lvl="1"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2pPr>
            <a:lvl3pPr marR="0" lvl="2"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3pPr>
            <a:lvl4pPr marR="0" lvl="3"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4pPr>
            <a:lvl5pPr marR="0" lvl="4"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5pPr>
            <a:lvl6pPr marR="0" lvl="5"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6pPr>
            <a:lvl7pPr marR="0" lvl="6"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7pPr>
            <a:lvl8pPr marR="0" lvl="7"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8pPr>
            <a:lvl9pPr marR="0" lvl="8"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9pPr>
          </a:lstStyle>
          <a:p>
            <a:endParaRPr/>
          </a:p>
        </p:txBody>
      </p:sp>
      <p:sp>
        <p:nvSpPr>
          <p:cNvPr id="71" name="Google Shape;71;p109"/>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spcBef>
                <a:spcPts val="400"/>
              </a:spcBef>
              <a:spcAft>
                <a:spcPts val="0"/>
              </a:spcAft>
              <a:buClr>
                <a:srgbClr val="C32D2E"/>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spcBef>
                <a:spcPts val="400"/>
              </a:spcBef>
              <a:spcAft>
                <a:spcPts val="0"/>
              </a:spcAft>
              <a:buClr>
                <a:srgbClr val="84AA33"/>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72" name="Google Shape;72;p109"/>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SzPts val="1400"/>
              <a:buNone/>
              <a:defRPr sz="1200" b="0" i="0" u="none">
                <a:solidFill>
                  <a:srgbClr val="B5A788"/>
                </a:solidFill>
                <a:latin typeface="Gill Sans"/>
                <a:ea typeface="Gill Sans"/>
                <a:cs typeface="Gill Sans"/>
                <a:sym typeface="Gill Sans"/>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3" name="Google Shape;73;p109"/>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4" name="Google Shape;74;p109"/>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
        <p:cNvGrpSpPr/>
        <p:nvPr/>
      </p:nvGrpSpPr>
      <p:grpSpPr>
        <a:xfrm>
          <a:off x="0" y="0"/>
          <a:ext cx="0" cy="0"/>
          <a:chOff x="0" y="0"/>
          <a:chExt cx="0" cy="0"/>
        </a:xfrm>
      </p:grpSpPr>
      <p:sp>
        <p:nvSpPr>
          <p:cNvPr id="82" name="Google Shape;82;p111"/>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1pPr>
            <a:lvl2pPr marR="0" lvl="1"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2pPr>
            <a:lvl3pPr marR="0" lvl="2"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3pPr>
            <a:lvl4pPr marR="0" lvl="3"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4pPr>
            <a:lvl5pPr marR="0" lvl="4"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5pPr>
            <a:lvl6pPr marR="0" lvl="5"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6pPr>
            <a:lvl7pPr marR="0" lvl="6"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7pPr>
            <a:lvl8pPr marR="0" lvl="7"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8pPr>
            <a:lvl9pPr marR="0" lvl="8"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9pPr>
          </a:lstStyle>
          <a:p>
            <a:endParaRPr/>
          </a:p>
        </p:txBody>
      </p:sp>
      <p:sp>
        <p:nvSpPr>
          <p:cNvPr id="83" name="Google Shape;83;p111"/>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spcBef>
                <a:spcPts val="400"/>
              </a:spcBef>
              <a:spcAft>
                <a:spcPts val="0"/>
              </a:spcAft>
              <a:buClr>
                <a:srgbClr val="C32D2E"/>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spcBef>
                <a:spcPts val="400"/>
              </a:spcBef>
              <a:spcAft>
                <a:spcPts val="0"/>
              </a:spcAft>
              <a:buClr>
                <a:srgbClr val="84AA33"/>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84" name="Google Shape;84;p11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SzPts val="1400"/>
              <a:buNone/>
              <a:defRPr sz="1200" b="0" i="0" u="none">
                <a:solidFill>
                  <a:srgbClr val="B5A788"/>
                </a:solidFill>
                <a:latin typeface="Gill Sans"/>
                <a:ea typeface="Gill Sans"/>
                <a:cs typeface="Gill Sans"/>
                <a:sym typeface="Gill Sans"/>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5" name="Google Shape;85;p111"/>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6" name="Google Shape;86;p111"/>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sp>
        <p:nvSpPr>
          <p:cNvPr id="97" name="Google Shape;97;p113"/>
          <p:cNvSpPr txBox="1"/>
          <p:nvPr/>
        </p:nvSpPr>
        <p:spPr>
          <a:xfrm>
            <a:off x="1014412" y="0"/>
            <a:ext cx="8129587"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8" name="Google Shape;98;p113"/>
          <p:cNvSpPr txBox="1"/>
          <p:nvPr/>
        </p:nvSpPr>
        <p:spPr>
          <a:xfrm>
            <a:off x="1014412" y="0"/>
            <a:ext cx="73025" cy="6858000"/>
          </a:xfrm>
          <a:prstGeom prst="rect">
            <a:avLst/>
          </a:prstGeom>
          <a:solidFill>
            <a:schemeClr val="lt1"/>
          </a:solidFill>
          <a:ln>
            <a:noFill/>
          </a:ln>
          <a:effectLst>
            <a:outerShdw blurRad="63500" dist="38000" dir="10800000">
              <a:srgbClr val="706B5F">
                <a:alpha val="2470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9" name="Google Shape;99;p113"/>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1pPr>
            <a:lvl2pPr marR="0" lvl="1"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2pPr>
            <a:lvl3pPr marR="0" lvl="2"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3pPr>
            <a:lvl4pPr marR="0" lvl="3"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4pPr>
            <a:lvl5pPr marR="0" lvl="4"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5pPr>
            <a:lvl6pPr marR="0" lvl="5"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6pPr>
            <a:lvl7pPr marR="0" lvl="6"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7pPr>
            <a:lvl8pPr marR="0" lvl="7"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8pPr>
            <a:lvl9pPr marR="0" lvl="8"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9pPr>
          </a:lstStyle>
          <a:p>
            <a:endParaRPr/>
          </a:p>
        </p:txBody>
      </p:sp>
      <p:sp>
        <p:nvSpPr>
          <p:cNvPr id="100" name="Google Shape;100;p113"/>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spcBef>
                <a:spcPts val="400"/>
              </a:spcBef>
              <a:spcAft>
                <a:spcPts val="0"/>
              </a:spcAft>
              <a:buClr>
                <a:srgbClr val="C32D2E"/>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spcBef>
                <a:spcPts val="400"/>
              </a:spcBef>
              <a:spcAft>
                <a:spcPts val="0"/>
              </a:spcAft>
              <a:buClr>
                <a:srgbClr val="84AA33"/>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01" name="Google Shape;101;p113"/>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SzPts val="1400"/>
              <a:buNone/>
              <a:defRPr sz="1200" b="0" i="0" u="none">
                <a:solidFill>
                  <a:srgbClr val="B5A788"/>
                </a:solidFill>
                <a:latin typeface="Gill Sans"/>
                <a:ea typeface="Gill Sans"/>
                <a:cs typeface="Gill Sans"/>
                <a:sym typeface="Gill Sans"/>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2" name="Google Shape;102;p113"/>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3" name="Google Shape;103;p113"/>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115"/>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1pPr>
            <a:lvl2pPr marR="0" lvl="1"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2pPr>
            <a:lvl3pPr marR="0" lvl="2"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3pPr>
            <a:lvl4pPr marR="0" lvl="3"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4pPr>
            <a:lvl5pPr marR="0" lvl="4"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5pPr>
            <a:lvl6pPr marR="0" lvl="5"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6pPr>
            <a:lvl7pPr marR="0" lvl="6"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7pPr>
            <a:lvl8pPr marR="0" lvl="7"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8pPr>
            <a:lvl9pPr marR="0" lvl="8"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9pPr>
          </a:lstStyle>
          <a:p>
            <a:endParaRPr/>
          </a:p>
        </p:txBody>
      </p:sp>
      <p:sp>
        <p:nvSpPr>
          <p:cNvPr id="110" name="Google Shape;110;p115"/>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spcBef>
                <a:spcPts val="400"/>
              </a:spcBef>
              <a:spcAft>
                <a:spcPts val="0"/>
              </a:spcAft>
              <a:buClr>
                <a:srgbClr val="C32D2E"/>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spcBef>
                <a:spcPts val="400"/>
              </a:spcBef>
              <a:spcAft>
                <a:spcPts val="0"/>
              </a:spcAft>
              <a:buClr>
                <a:srgbClr val="84AA33"/>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11" name="Google Shape;111;p115"/>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SzPts val="1400"/>
              <a:buNone/>
              <a:defRPr sz="1200" b="0" i="0" u="none">
                <a:solidFill>
                  <a:srgbClr val="B5A788"/>
                </a:solidFill>
                <a:latin typeface="Gill Sans"/>
                <a:ea typeface="Gill Sans"/>
                <a:cs typeface="Gill Sans"/>
                <a:sym typeface="Gill Sans"/>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2" name="Google Shape;112;p115"/>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3" name="Google Shape;113;p115"/>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1"/>
        <p:cNvGrpSpPr/>
        <p:nvPr/>
      </p:nvGrpSpPr>
      <p:grpSpPr>
        <a:xfrm>
          <a:off x="0" y="0"/>
          <a:ext cx="0" cy="0"/>
          <a:chOff x="0" y="0"/>
          <a:chExt cx="0" cy="0"/>
        </a:xfrm>
      </p:grpSpPr>
      <p:sp>
        <p:nvSpPr>
          <p:cNvPr id="122" name="Google Shape;122;p117"/>
          <p:cNvSpPr/>
          <p:nvPr/>
        </p:nvSpPr>
        <p:spPr>
          <a:xfrm>
            <a:off x="762000" y="1066800"/>
            <a:ext cx="4572000" cy="4572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901"/>
              </a:srgbClr>
            </a:outerShdw>
          </a:effectLst>
        </p:spPr>
        <p:txBody>
          <a:bodyPr spcFirstLastPara="1" wrap="square" lIns="91425" tIns="274300" rIns="91425" bIns="45700" anchor="t" anchorCtr="0">
            <a:normAutofit/>
          </a:bodyPr>
          <a:lstStyle/>
          <a:p>
            <a:pPr marL="0" marR="0" lvl="0" indent="0" algn="l" rtl="0">
              <a:lnSpc>
                <a:spcPct val="93750"/>
              </a:lnSpc>
              <a:spcBef>
                <a:spcPts val="0"/>
              </a:spcBef>
              <a:spcAft>
                <a:spcPts val="0"/>
              </a:spcAft>
              <a:buClr>
                <a:schemeClr val="accent1"/>
              </a:buClr>
              <a:buSzPts val="2560"/>
              <a:buFont typeface="Noto Sans Symbols"/>
              <a:buNone/>
            </a:pPr>
            <a:endParaRPr sz="3200" b="0" i="0" u="none" strike="noStrike" cap="none">
              <a:solidFill>
                <a:schemeClr val="dk1"/>
              </a:solidFill>
              <a:latin typeface="Gill Sans"/>
              <a:ea typeface="Gill Sans"/>
              <a:cs typeface="Gill Sans"/>
              <a:sym typeface="Gill Sans"/>
            </a:endParaRPr>
          </a:p>
        </p:txBody>
      </p:sp>
      <p:sp>
        <p:nvSpPr>
          <p:cNvPr id="123" name="Google Shape;123;p117"/>
          <p:cNvSpPr/>
          <p:nvPr/>
        </p:nvSpPr>
        <p:spPr>
          <a:xfrm rot="-2160000">
            <a:off x="396875" y="954087"/>
            <a:ext cx="685800" cy="204787"/>
          </a:xfrm>
          <a:prstGeom prst="flowChartProcess">
            <a:avLst/>
          </a:prstGeom>
          <a:solidFill>
            <a:srgbClr val="FBFBFB">
              <a:alpha val="44705"/>
            </a:srgbClr>
          </a:solidFill>
          <a:ln w="9525" cap="rnd" cmpd="sng">
            <a:solidFill>
              <a:srgbClr val="FFFFFF"/>
            </a:solidFill>
            <a:prstDash val="solid"/>
            <a:miter lim="800000"/>
            <a:headEnd type="none" w="sm" len="sm"/>
            <a:tailEnd type="none" w="sm" len="sm"/>
          </a:ln>
          <a:effectLst>
            <a:outerShdw blurRad="63500" dist="25399" dir="3299947" sx="96000" sy="96000">
              <a:srgbClr val="EBDAB1">
                <a:alpha val="3960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4" name="Google Shape;124;p117"/>
          <p:cNvSpPr/>
          <p:nvPr/>
        </p:nvSpPr>
        <p:spPr>
          <a:xfrm rot="2160000" flipH="1">
            <a:off x="5003800" y="936625"/>
            <a:ext cx="649287" cy="204787"/>
          </a:xfrm>
          <a:prstGeom prst="flowChartProcess">
            <a:avLst/>
          </a:prstGeom>
          <a:solidFill>
            <a:srgbClr val="FBFBFB">
              <a:alpha val="44705"/>
            </a:srgbClr>
          </a:solidFill>
          <a:ln w="9525" cap="rnd" cmpd="sng">
            <a:solidFill>
              <a:srgbClr val="FFFFFF"/>
            </a:solidFill>
            <a:prstDash val="solid"/>
            <a:miter lim="800000"/>
            <a:headEnd type="none" w="sm" len="sm"/>
            <a:tailEnd type="none" w="sm" len="sm"/>
          </a:ln>
          <a:effectLst>
            <a:outerShdw blurRad="63500" dist="25399" dir="3299947" sx="96000" sy="96000">
              <a:schemeClr val="lt2">
                <a:alpha val="19607"/>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5" name="Google Shape;125;p117"/>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1pPr>
            <a:lvl2pPr marR="0" lvl="1"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2pPr>
            <a:lvl3pPr marR="0" lvl="2"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3pPr>
            <a:lvl4pPr marR="0" lvl="3"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4pPr>
            <a:lvl5pPr marR="0" lvl="4"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5pPr>
            <a:lvl6pPr marR="0" lvl="5"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6pPr>
            <a:lvl7pPr marR="0" lvl="6"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7pPr>
            <a:lvl8pPr marR="0" lvl="7"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8pPr>
            <a:lvl9pPr marR="0" lvl="8"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9pPr>
          </a:lstStyle>
          <a:p>
            <a:endParaRPr/>
          </a:p>
        </p:txBody>
      </p:sp>
      <p:sp>
        <p:nvSpPr>
          <p:cNvPr id="126" name="Google Shape;126;p117"/>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spcBef>
                <a:spcPts val="400"/>
              </a:spcBef>
              <a:spcAft>
                <a:spcPts val="0"/>
              </a:spcAft>
              <a:buClr>
                <a:srgbClr val="C32D2E"/>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spcBef>
                <a:spcPts val="400"/>
              </a:spcBef>
              <a:spcAft>
                <a:spcPts val="0"/>
              </a:spcAft>
              <a:buClr>
                <a:srgbClr val="84AA33"/>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27" name="Google Shape;127;p117"/>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SzPts val="1400"/>
              <a:buNone/>
              <a:defRPr sz="1200" b="0" i="0" u="none">
                <a:solidFill>
                  <a:srgbClr val="B5A788"/>
                </a:solidFill>
                <a:latin typeface="Gill Sans"/>
                <a:ea typeface="Gill Sans"/>
                <a:cs typeface="Gill Sans"/>
                <a:sym typeface="Gill Sans"/>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8" name="Google Shape;128;p117"/>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9" name="Google Shape;129;p117"/>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HtmlUn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hotel.kaabatech.com/"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hotel.kaabatech.com/"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8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8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
          <p:cNvSpPr txBox="1">
            <a:spLocks noGrp="1"/>
          </p:cNvSpPr>
          <p:nvPr>
            <p:ph type="ctrTitle"/>
          </p:nvPr>
        </p:nvSpPr>
        <p:spPr>
          <a:xfrm>
            <a:off x="4211637" y="360362"/>
            <a:ext cx="4627562" cy="147161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572314"/>
              </a:buClr>
              <a:buSzPts val="4300"/>
              <a:buFont typeface="Gill Sans"/>
              <a:buNone/>
            </a:pPr>
            <a:r>
              <a:rPr lang="en-US" sz="4300" b="0" i="0" u="none">
                <a:solidFill>
                  <a:srgbClr val="572314"/>
                </a:solidFill>
                <a:latin typeface="Gill Sans"/>
                <a:ea typeface="Gill Sans"/>
                <a:cs typeface="Gill Sans"/>
                <a:sym typeface="Gill Sans"/>
              </a:rPr>
              <a:t>Automation using Selenium</a:t>
            </a:r>
            <a:endParaRPr/>
          </a:p>
        </p:txBody>
      </p:sp>
      <p:pic>
        <p:nvPicPr>
          <p:cNvPr id="143" name="Google Shape;143;p1" descr="C:\Users\jico-User\Downloads\images (5).jpg"/>
          <p:cNvPicPr preferRelativeResize="0"/>
          <p:nvPr/>
        </p:nvPicPr>
        <p:blipFill rotWithShape="1">
          <a:blip r:embed="rId3">
            <a:alphaModFix/>
          </a:blip>
          <a:srcRect/>
          <a:stretch/>
        </p:blipFill>
        <p:spPr>
          <a:xfrm>
            <a:off x="1042987" y="4005262"/>
            <a:ext cx="2449512" cy="1584325"/>
          </a:xfrm>
          <a:prstGeom prst="rect">
            <a:avLst/>
          </a:prstGeom>
          <a:noFill/>
          <a:ln>
            <a:noFill/>
          </a:ln>
        </p:spPr>
      </p:pic>
      <p:sp>
        <p:nvSpPr>
          <p:cNvPr id="3" name="Subtitle 2">
            <a:extLst>
              <a:ext uri="{FF2B5EF4-FFF2-40B4-BE49-F238E27FC236}">
                <a16:creationId xmlns:a16="http://schemas.microsoft.com/office/drawing/2014/main" id="{809EC9B9-CADC-1678-6966-35A1720B5D6D}"/>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1"/>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4300"/>
              <a:buFont typeface="Gill Sans"/>
              <a:buNone/>
            </a:pPr>
            <a:r>
              <a:rPr lang="en-US" sz="4300" b="0" i="0" u="none">
                <a:solidFill>
                  <a:srgbClr val="002060"/>
                </a:solidFill>
                <a:latin typeface="Gill Sans"/>
                <a:ea typeface="Gill Sans"/>
                <a:cs typeface="Gill Sans"/>
                <a:sym typeface="Gill Sans"/>
              </a:rPr>
              <a:t>Java Advantages</a:t>
            </a:r>
            <a:endParaRPr/>
          </a:p>
        </p:txBody>
      </p:sp>
      <p:sp>
        <p:nvSpPr>
          <p:cNvPr id="208" name="Google Shape;208;p11"/>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p>
            <a:pPr marL="365125" marR="0" lvl="0" indent="-282575" algn="l" rtl="0">
              <a:lnSpc>
                <a:spcPct val="100000"/>
              </a:lnSpc>
              <a:spcBef>
                <a:spcPts val="0"/>
              </a:spcBef>
              <a:spcAft>
                <a:spcPts val="0"/>
              </a:spcAft>
              <a:buClr>
                <a:schemeClr val="accent1"/>
              </a:buClr>
              <a:buSzPts val="2240"/>
              <a:buFont typeface="Noto Sans Symbols"/>
              <a:buChar char="⮚"/>
            </a:pPr>
            <a:r>
              <a:rPr lang="en-US" sz="2800" b="0" i="0" u="none">
                <a:solidFill>
                  <a:schemeClr val="dk1"/>
                </a:solidFill>
                <a:latin typeface="Gill Sans"/>
                <a:ea typeface="Gill Sans"/>
                <a:cs typeface="Gill Sans"/>
                <a:sym typeface="Gill Sans"/>
              </a:rPr>
              <a:t>Portable - Write Once, Run Anywhere</a:t>
            </a:r>
            <a:endParaRPr/>
          </a:p>
          <a:p>
            <a:pPr marL="365125" marR="0" lvl="0" indent="-282575" algn="l" rtl="0">
              <a:lnSpc>
                <a:spcPct val="100000"/>
              </a:lnSpc>
              <a:spcBef>
                <a:spcPts val="600"/>
              </a:spcBef>
              <a:spcAft>
                <a:spcPts val="0"/>
              </a:spcAft>
              <a:buClr>
                <a:schemeClr val="accent1"/>
              </a:buClr>
              <a:buSzPts val="2240"/>
              <a:buFont typeface="Noto Sans Symbols"/>
              <a:buChar char="⮚"/>
            </a:pPr>
            <a:r>
              <a:rPr lang="en-US" sz="2800" b="0" i="0" u="none">
                <a:solidFill>
                  <a:schemeClr val="dk1"/>
                </a:solidFill>
                <a:latin typeface="Gill Sans"/>
                <a:ea typeface="Gill Sans"/>
                <a:cs typeface="Gill Sans"/>
                <a:sym typeface="Gill Sans"/>
              </a:rPr>
              <a:t>Security has been well thought through </a:t>
            </a:r>
            <a:endParaRPr/>
          </a:p>
          <a:p>
            <a:pPr marL="365125" marR="0" lvl="0" indent="-282575" algn="l" rtl="0">
              <a:lnSpc>
                <a:spcPct val="100000"/>
              </a:lnSpc>
              <a:spcBef>
                <a:spcPts val="600"/>
              </a:spcBef>
              <a:spcAft>
                <a:spcPts val="0"/>
              </a:spcAft>
              <a:buClr>
                <a:schemeClr val="accent1"/>
              </a:buClr>
              <a:buSzPts val="2240"/>
              <a:buFont typeface="Noto Sans Symbols"/>
              <a:buChar char="⮚"/>
            </a:pPr>
            <a:r>
              <a:rPr lang="en-US" sz="2800" b="0" i="0" u="none">
                <a:solidFill>
                  <a:schemeClr val="dk1"/>
                </a:solidFill>
                <a:latin typeface="Gill Sans"/>
                <a:ea typeface="Gill Sans"/>
                <a:cs typeface="Gill Sans"/>
                <a:sym typeface="Gill Sans"/>
              </a:rPr>
              <a:t>Robust memory management </a:t>
            </a:r>
            <a:endParaRPr/>
          </a:p>
          <a:p>
            <a:pPr marL="365125" marR="0" lvl="0" indent="-282575" algn="l" rtl="0">
              <a:lnSpc>
                <a:spcPct val="100000"/>
              </a:lnSpc>
              <a:spcBef>
                <a:spcPts val="600"/>
              </a:spcBef>
              <a:spcAft>
                <a:spcPts val="0"/>
              </a:spcAft>
              <a:buClr>
                <a:schemeClr val="accent1"/>
              </a:buClr>
              <a:buSzPts val="2240"/>
              <a:buFont typeface="Noto Sans Symbols"/>
              <a:buChar char="⮚"/>
            </a:pPr>
            <a:r>
              <a:rPr lang="en-US" sz="2800" b="0" i="0" u="none">
                <a:solidFill>
                  <a:schemeClr val="dk1"/>
                </a:solidFill>
                <a:latin typeface="Gill Sans"/>
                <a:ea typeface="Gill Sans"/>
                <a:cs typeface="Gill Sans"/>
                <a:sym typeface="Gill Sans"/>
              </a:rPr>
              <a:t>Designed for network programming </a:t>
            </a:r>
            <a:endParaRPr/>
          </a:p>
          <a:p>
            <a:pPr marL="365125" marR="0" lvl="0" indent="-282575" algn="l" rtl="0">
              <a:lnSpc>
                <a:spcPct val="100000"/>
              </a:lnSpc>
              <a:spcBef>
                <a:spcPts val="600"/>
              </a:spcBef>
              <a:spcAft>
                <a:spcPts val="0"/>
              </a:spcAft>
              <a:buClr>
                <a:schemeClr val="accent1"/>
              </a:buClr>
              <a:buSzPts val="2240"/>
              <a:buFont typeface="Noto Sans Symbols"/>
              <a:buChar char="⮚"/>
            </a:pPr>
            <a:r>
              <a:rPr lang="en-US" sz="2800" b="0" i="0" u="none">
                <a:solidFill>
                  <a:schemeClr val="dk1"/>
                </a:solidFill>
                <a:latin typeface="Gill Sans"/>
                <a:ea typeface="Gill Sans"/>
                <a:cs typeface="Gill Sans"/>
                <a:sym typeface="Gill Sans"/>
              </a:rPr>
              <a:t>Multi-threaded (multiple simultaneous tasks)</a:t>
            </a:r>
            <a:endParaRPr/>
          </a:p>
          <a:p>
            <a:pPr marL="365125" marR="0" lvl="0" indent="-282575" algn="l" rtl="0">
              <a:lnSpc>
                <a:spcPct val="100000"/>
              </a:lnSpc>
              <a:spcBef>
                <a:spcPts val="600"/>
              </a:spcBef>
              <a:spcAft>
                <a:spcPts val="0"/>
              </a:spcAft>
              <a:buClr>
                <a:schemeClr val="accent1"/>
              </a:buClr>
              <a:buSzPts val="2240"/>
              <a:buFont typeface="Noto Sans Symbols"/>
              <a:buChar char="⮚"/>
            </a:pPr>
            <a:r>
              <a:rPr lang="en-US" sz="2800" b="0" i="0" u="none">
                <a:solidFill>
                  <a:schemeClr val="dk1"/>
                </a:solidFill>
                <a:latin typeface="Gill Sans"/>
                <a:ea typeface="Gill Sans"/>
                <a:cs typeface="Gill Sans"/>
                <a:sym typeface="Gill Sans"/>
              </a:rPr>
              <a:t>Dynamic &amp; extensible (loads of libraries)</a:t>
            </a:r>
            <a:endParaRPr/>
          </a:p>
          <a:p>
            <a:pPr marL="639762" marR="0" lvl="1" indent="-236537" algn="l" rtl="0">
              <a:lnSpc>
                <a:spcPct val="100000"/>
              </a:lnSpc>
              <a:spcBef>
                <a:spcPts val="500"/>
              </a:spcBef>
              <a:spcAft>
                <a:spcPts val="0"/>
              </a:spcAft>
              <a:buClr>
                <a:schemeClr val="accent1"/>
              </a:buClr>
              <a:buSzPts val="2400"/>
              <a:buFont typeface="Courier New"/>
              <a:buChar char="o"/>
            </a:pPr>
            <a:r>
              <a:rPr lang="en-US" sz="2400" b="0" i="0" u="none" strike="noStrike" cap="none">
                <a:solidFill>
                  <a:schemeClr val="dk1"/>
                </a:solidFill>
                <a:latin typeface="Gill Sans"/>
                <a:ea typeface="Gill Sans"/>
                <a:cs typeface="Gill Sans"/>
                <a:sym typeface="Gill Sans"/>
              </a:rPr>
              <a:t>Classes stored in separate files</a:t>
            </a:r>
            <a:endParaRPr/>
          </a:p>
          <a:p>
            <a:pPr marL="639762" marR="0" lvl="1" indent="-236537" algn="l" rtl="0">
              <a:lnSpc>
                <a:spcPct val="100000"/>
              </a:lnSpc>
              <a:spcBef>
                <a:spcPts val="500"/>
              </a:spcBef>
              <a:spcAft>
                <a:spcPts val="0"/>
              </a:spcAft>
              <a:buClr>
                <a:schemeClr val="accent1"/>
              </a:buClr>
              <a:buSzPts val="2400"/>
              <a:buFont typeface="Courier New"/>
              <a:buChar char="o"/>
            </a:pPr>
            <a:r>
              <a:rPr lang="en-US" sz="2400" b="0" i="0" u="none" strike="noStrike" cap="none">
                <a:solidFill>
                  <a:schemeClr val="dk1"/>
                </a:solidFill>
                <a:latin typeface="Gill Sans"/>
                <a:ea typeface="Gill Sans"/>
                <a:cs typeface="Gill Sans"/>
                <a:sym typeface="Gill Sans"/>
              </a:rPr>
              <a:t>Loaded only when needed</a:t>
            </a:r>
            <a:endParaRPr/>
          </a:p>
          <a:p>
            <a:pPr marL="365125" marR="0" lvl="0" indent="-160655" algn="l" rtl="0">
              <a:spcBef>
                <a:spcPts val="600"/>
              </a:spcBef>
              <a:spcAft>
                <a:spcPts val="0"/>
              </a:spcAft>
              <a:buClr>
                <a:schemeClr val="accent1"/>
              </a:buClr>
              <a:buSzPts val="1920"/>
              <a:buFont typeface="Noto Sans Symbols"/>
              <a:buNone/>
            </a:pPr>
            <a:endParaRPr sz="2400" b="0" i="0" u="none" strike="noStrike" cap="none">
              <a:solidFill>
                <a:schemeClr val="dk1"/>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2"/>
          <p:cNvSpPr txBox="1">
            <a:spLocks noGrp="1"/>
          </p:cNvSpPr>
          <p:nvPr>
            <p:ph type="title"/>
          </p:nvPr>
        </p:nvSpPr>
        <p:spPr>
          <a:xfrm>
            <a:off x="900112" y="0"/>
            <a:ext cx="7497762"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4300"/>
              <a:buFont typeface="Gill Sans"/>
              <a:buNone/>
            </a:pPr>
            <a:r>
              <a:rPr lang="en-US" sz="4300" b="0" i="0" u="none">
                <a:solidFill>
                  <a:srgbClr val="002060"/>
                </a:solidFill>
                <a:latin typeface="Gill Sans"/>
                <a:ea typeface="Gill Sans"/>
                <a:cs typeface="Gill Sans"/>
                <a:sym typeface="Gill Sans"/>
              </a:rPr>
              <a:t>Selenium Introduction</a:t>
            </a:r>
            <a:endParaRPr/>
          </a:p>
        </p:txBody>
      </p:sp>
      <p:sp>
        <p:nvSpPr>
          <p:cNvPr id="214" name="Google Shape;214;p12"/>
          <p:cNvSpPr txBox="1">
            <a:spLocks noGrp="1"/>
          </p:cNvSpPr>
          <p:nvPr>
            <p:ph type="body" idx="1"/>
          </p:nvPr>
        </p:nvSpPr>
        <p:spPr>
          <a:xfrm>
            <a:off x="1547812" y="1662112"/>
            <a:ext cx="6592887" cy="5195887"/>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365125" marR="0" lvl="0" indent="-282575" algn="l" rtl="0">
              <a:lnSpc>
                <a:spcPct val="100000"/>
              </a:lnSpc>
              <a:spcBef>
                <a:spcPts val="0"/>
              </a:spcBef>
              <a:spcAft>
                <a:spcPts val="0"/>
              </a:spcAft>
              <a:buClr>
                <a:schemeClr val="accent1"/>
              </a:buClr>
              <a:buSzPts val="2240"/>
              <a:buFont typeface="Noto Sans Symbols"/>
              <a:buChar char="⮚"/>
            </a:pPr>
            <a:r>
              <a:rPr lang="en-US" sz="2800" b="0" i="0" u="none">
                <a:solidFill>
                  <a:schemeClr val="dk1"/>
                </a:solidFill>
                <a:latin typeface="Gill Sans"/>
                <a:ea typeface="Gill Sans"/>
                <a:cs typeface="Gill Sans"/>
                <a:sym typeface="Gill Sans"/>
              </a:rPr>
              <a:t>Test tool for </a:t>
            </a:r>
            <a:r>
              <a:rPr lang="en-US" sz="2800" b="0" i="0" u="none">
                <a:solidFill>
                  <a:srgbClr val="611617"/>
                </a:solidFill>
                <a:latin typeface="Gill Sans"/>
                <a:ea typeface="Gill Sans"/>
                <a:cs typeface="Gill Sans"/>
                <a:sym typeface="Gill Sans"/>
              </a:rPr>
              <a:t>web applications</a:t>
            </a:r>
            <a:endParaRPr/>
          </a:p>
          <a:p>
            <a:pPr marL="365125" marR="0" lvl="0" indent="-282575" algn="l" rtl="0">
              <a:lnSpc>
                <a:spcPct val="100000"/>
              </a:lnSpc>
              <a:spcBef>
                <a:spcPts val="600"/>
              </a:spcBef>
              <a:spcAft>
                <a:spcPts val="0"/>
              </a:spcAft>
              <a:buClr>
                <a:schemeClr val="accent1"/>
              </a:buClr>
              <a:buSzPts val="2240"/>
              <a:buFont typeface="Noto Sans Symbols"/>
              <a:buChar char="⮚"/>
            </a:pPr>
            <a:r>
              <a:rPr lang="en-US" sz="2800" b="0" i="0" u="none">
                <a:solidFill>
                  <a:schemeClr val="dk1"/>
                </a:solidFill>
                <a:latin typeface="Gill Sans"/>
                <a:ea typeface="Gill Sans"/>
                <a:cs typeface="Gill Sans"/>
                <a:sym typeface="Gill Sans"/>
              </a:rPr>
              <a:t>Runs in any mainstream browser</a:t>
            </a:r>
            <a:endParaRPr/>
          </a:p>
          <a:p>
            <a:pPr marL="365125" marR="0" lvl="0" indent="-282575" algn="l" rtl="0">
              <a:lnSpc>
                <a:spcPct val="100000"/>
              </a:lnSpc>
              <a:spcBef>
                <a:spcPts val="600"/>
              </a:spcBef>
              <a:spcAft>
                <a:spcPts val="0"/>
              </a:spcAft>
              <a:buClr>
                <a:schemeClr val="accent1"/>
              </a:buClr>
              <a:buSzPts val="2240"/>
              <a:buFont typeface="Noto Sans Symbols"/>
              <a:buChar char="⮚"/>
            </a:pPr>
            <a:r>
              <a:rPr lang="en-US" sz="2800" b="0" i="0" u="none">
                <a:solidFill>
                  <a:schemeClr val="dk1"/>
                </a:solidFill>
                <a:latin typeface="Gill Sans"/>
                <a:ea typeface="Gill Sans"/>
                <a:cs typeface="Gill Sans"/>
                <a:sym typeface="Gill Sans"/>
              </a:rPr>
              <a:t>Supports tests in many languages</a:t>
            </a:r>
            <a:endParaRPr/>
          </a:p>
          <a:p>
            <a:pPr marL="365125" marR="0" lvl="0" indent="-282575" algn="l" rtl="0">
              <a:lnSpc>
                <a:spcPct val="100000"/>
              </a:lnSpc>
              <a:spcBef>
                <a:spcPts val="600"/>
              </a:spcBef>
              <a:spcAft>
                <a:spcPts val="0"/>
              </a:spcAft>
              <a:buClr>
                <a:schemeClr val="accent1"/>
              </a:buClr>
              <a:buSzPts val="2240"/>
              <a:buFont typeface="Noto Sans Symbols"/>
              <a:buChar char="⮚"/>
            </a:pPr>
            <a:r>
              <a:rPr lang="en-US" sz="2800" b="0" i="0" u="none">
                <a:solidFill>
                  <a:schemeClr val="dk1"/>
                </a:solidFill>
                <a:latin typeface="Gill Sans"/>
                <a:ea typeface="Gill Sans"/>
                <a:cs typeface="Gill Sans"/>
                <a:sym typeface="Gill Sans"/>
              </a:rPr>
              <a:t>Selenium(pure HTML, no backend required)</a:t>
            </a:r>
            <a:endParaRPr/>
          </a:p>
          <a:p>
            <a:pPr marL="365125" marR="0" lvl="0" indent="-282575" algn="l" rtl="0">
              <a:lnSpc>
                <a:spcPct val="100000"/>
              </a:lnSpc>
              <a:spcBef>
                <a:spcPts val="600"/>
              </a:spcBef>
              <a:spcAft>
                <a:spcPts val="0"/>
              </a:spcAft>
              <a:buClr>
                <a:schemeClr val="accent1"/>
              </a:buClr>
              <a:buSzPts val="2240"/>
              <a:buFont typeface="Noto Sans Symbols"/>
              <a:buChar char="⮚"/>
            </a:pPr>
            <a:r>
              <a:rPr lang="en-US" sz="2800" b="0" i="0" u="none">
                <a:solidFill>
                  <a:schemeClr val="dk1"/>
                </a:solidFill>
                <a:latin typeface="Gill Sans"/>
                <a:ea typeface="Gill Sans"/>
                <a:cs typeface="Gill Sans"/>
                <a:sym typeface="Gill Sans"/>
              </a:rPr>
              <a:t>Java, C#, PHP, Perl, Python, Ruby</a:t>
            </a:r>
            <a:endParaRPr/>
          </a:p>
          <a:p>
            <a:pPr marL="365125" marR="0" lvl="0" indent="-282575" algn="l" rtl="0">
              <a:lnSpc>
                <a:spcPct val="100000"/>
              </a:lnSpc>
              <a:spcBef>
                <a:spcPts val="600"/>
              </a:spcBef>
              <a:spcAft>
                <a:spcPts val="0"/>
              </a:spcAft>
              <a:buClr>
                <a:schemeClr val="accent1"/>
              </a:buClr>
              <a:buSzPts val="2240"/>
              <a:buFont typeface="Noto Sans Symbols"/>
              <a:buChar char="⮚"/>
            </a:pPr>
            <a:r>
              <a:rPr lang="en-US" sz="2800" b="0" i="0" u="none">
                <a:solidFill>
                  <a:schemeClr val="dk1"/>
                </a:solidFill>
                <a:latin typeface="Gill Sans"/>
                <a:ea typeface="Gill Sans"/>
                <a:cs typeface="Gill Sans"/>
                <a:sym typeface="Gill Sans"/>
              </a:rPr>
              <a:t>Record/playback (Selenium IDE)</a:t>
            </a:r>
            <a:endParaRPr/>
          </a:p>
          <a:p>
            <a:pPr marL="365125" marR="0" lvl="0" indent="-282575" algn="l" rtl="0">
              <a:lnSpc>
                <a:spcPct val="100000"/>
              </a:lnSpc>
              <a:spcBef>
                <a:spcPts val="600"/>
              </a:spcBef>
              <a:spcAft>
                <a:spcPts val="0"/>
              </a:spcAft>
              <a:buClr>
                <a:schemeClr val="accent1"/>
              </a:buClr>
              <a:buSzPts val="2240"/>
              <a:buFont typeface="Noto Sans Symbols"/>
              <a:buChar char="⮚"/>
            </a:pPr>
            <a:r>
              <a:rPr lang="en-US" sz="2800" b="0" i="0" u="none">
                <a:solidFill>
                  <a:schemeClr val="dk1"/>
                </a:solidFill>
                <a:latin typeface="Gill Sans"/>
                <a:ea typeface="Gill Sans"/>
                <a:cs typeface="Gill Sans"/>
                <a:sym typeface="Gill Sans"/>
              </a:rPr>
              <a:t>Open Source with corporate backing</a:t>
            </a:r>
            <a:endParaRPr/>
          </a:p>
          <a:p>
            <a:pPr marL="365125" marR="0" lvl="0" indent="-282575" algn="l" rtl="0">
              <a:lnSpc>
                <a:spcPct val="100000"/>
              </a:lnSpc>
              <a:spcBef>
                <a:spcPts val="600"/>
              </a:spcBef>
              <a:spcAft>
                <a:spcPts val="0"/>
              </a:spcAft>
              <a:buClr>
                <a:schemeClr val="accent1"/>
              </a:buClr>
              <a:buSzPts val="2240"/>
              <a:buFont typeface="Noto Sans Symbols"/>
              <a:buChar char="⮚"/>
            </a:pPr>
            <a:r>
              <a:rPr lang="en-US" sz="2800" b="0" i="0" u="none">
                <a:solidFill>
                  <a:schemeClr val="dk1"/>
                </a:solidFill>
                <a:latin typeface="Gill Sans"/>
                <a:ea typeface="Gill Sans"/>
                <a:cs typeface="Gill Sans"/>
                <a:sym typeface="Gill Sans"/>
              </a:rPr>
              <a:t>Lives at selenium.openqa.org</a:t>
            </a:r>
            <a:endParaRPr/>
          </a:p>
        </p:txBody>
      </p:sp>
      <p:pic>
        <p:nvPicPr>
          <p:cNvPr id="215" name="Google Shape;215;p12" descr="C:\Users\jico-User\Desktop\glister\ADDPOST SELENIUM\pics\slide-1-638.jpg"/>
          <p:cNvPicPr preferRelativeResize="0"/>
          <p:nvPr/>
        </p:nvPicPr>
        <p:blipFill rotWithShape="1">
          <a:blip r:embed="rId3">
            <a:alphaModFix/>
          </a:blip>
          <a:srcRect/>
          <a:stretch/>
        </p:blipFill>
        <p:spPr>
          <a:xfrm>
            <a:off x="5940425" y="0"/>
            <a:ext cx="3203575" cy="1844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3"/>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4300"/>
              <a:buFont typeface="Gill Sans"/>
              <a:buNone/>
            </a:pPr>
            <a:r>
              <a:rPr lang="en-US" sz="4300" b="0" i="0" u="none">
                <a:solidFill>
                  <a:srgbClr val="002060"/>
                </a:solidFill>
                <a:latin typeface="Gill Sans"/>
                <a:ea typeface="Gill Sans"/>
                <a:cs typeface="Gill Sans"/>
                <a:sym typeface="Gill Sans"/>
              </a:rPr>
              <a:t>What is Selenium?</a:t>
            </a:r>
            <a:endParaRPr/>
          </a:p>
        </p:txBody>
      </p:sp>
      <p:sp>
        <p:nvSpPr>
          <p:cNvPr id="221" name="Google Shape;221;p13"/>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rmAutofit/>
          </a:bodyPr>
          <a:lstStyle/>
          <a:p>
            <a:pPr marL="365125" marR="0" lvl="0" indent="-282575" algn="l" rtl="0">
              <a:lnSpc>
                <a:spcPct val="100000"/>
              </a:lnSpc>
              <a:spcBef>
                <a:spcPts val="0"/>
              </a:spcBef>
              <a:spcAft>
                <a:spcPts val="0"/>
              </a:spcAft>
              <a:buClr>
                <a:schemeClr val="accent1"/>
              </a:buClr>
              <a:buSzPts val="2560"/>
              <a:buFont typeface="Noto Sans Symbols"/>
              <a:buChar char="⮚"/>
            </a:pPr>
            <a:r>
              <a:rPr lang="en-US" sz="3200" b="0" i="0" u="none">
                <a:solidFill>
                  <a:schemeClr val="dk1"/>
                </a:solidFill>
                <a:latin typeface="Gill Sans"/>
                <a:ea typeface="Gill Sans"/>
                <a:cs typeface="Gill Sans"/>
                <a:sym typeface="Gill Sans"/>
              </a:rPr>
              <a:t>Selenium </a:t>
            </a:r>
            <a:r>
              <a:rPr lang="en-US" sz="3200" b="0" i="0" u="none">
                <a:solidFill>
                  <a:srgbClr val="611617"/>
                </a:solidFill>
                <a:latin typeface="Gill Sans"/>
                <a:ea typeface="Gill Sans"/>
                <a:cs typeface="Gill Sans"/>
                <a:sym typeface="Gill Sans"/>
              </a:rPr>
              <a:t>automates browsers</a:t>
            </a:r>
            <a:r>
              <a:rPr lang="en-US" sz="3200" b="0" i="0" u="none">
                <a:solidFill>
                  <a:schemeClr val="dk1"/>
                </a:solidFill>
                <a:latin typeface="Gill Sans"/>
                <a:ea typeface="Gill Sans"/>
                <a:cs typeface="Gill Sans"/>
                <a:sym typeface="Gill Sans"/>
              </a:rPr>
              <a:t>. Selenium has the support of some of the largest browser vendors who have taken (or are taking) steps to make Selenium a native part of their browser. </a:t>
            </a:r>
            <a:endParaRPr/>
          </a:p>
          <a:p>
            <a:pPr marL="365125" marR="0" lvl="0" indent="-282575" algn="l" rtl="0">
              <a:lnSpc>
                <a:spcPct val="100000"/>
              </a:lnSpc>
              <a:spcBef>
                <a:spcPts val="600"/>
              </a:spcBef>
              <a:spcAft>
                <a:spcPts val="0"/>
              </a:spcAft>
              <a:buClr>
                <a:schemeClr val="accent1"/>
              </a:buClr>
              <a:buSzPts val="2560"/>
              <a:buFont typeface="Noto Sans Symbols"/>
              <a:buChar char="⮚"/>
            </a:pPr>
            <a:r>
              <a:rPr lang="en-US" sz="3200" b="0" i="0" u="none">
                <a:solidFill>
                  <a:schemeClr val="dk1"/>
                </a:solidFill>
                <a:latin typeface="Gill Sans"/>
                <a:ea typeface="Gill Sans"/>
                <a:cs typeface="Gill Sans"/>
                <a:sym typeface="Gill Sans"/>
              </a:rPr>
              <a:t>It is also the core technology in countless other browser automation tools, APIs and frameworks.</a:t>
            </a:r>
            <a:endParaRPr/>
          </a:p>
          <a:p>
            <a:pPr marL="365125" marR="0" lvl="0" indent="-120015" algn="l" rtl="0">
              <a:spcBef>
                <a:spcPts val="600"/>
              </a:spcBef>
              <a:spcAft>
                <a:spcPts val="0"/>
              </a:spcAft>
              <a:buClr>
                <a:schemeClr val="accent1"/>
              </a:buClr>
              <a:buSzPts val="2560"/>
              <a:buFont typeface="Noto Sans Symbols"/>
              <a:buNone/>
            </a:pPr>
            <a:endParaRPr sz="3200" b="0" i="0" u="none">
              <a:solidFill>
                <a:schemeClr val="dk1"/>
              </a:solidFill>
              <a:latin typeface="Gill Sans"/>
              <a:ea typeface="Gill Sans"/>
              <a:cs typeface="Gill Sans"/>
              <a:sym typeface="Gill Sans"/>
            </a:endParaRPr>
          </a:p>
        </p:txBody>
      </p:sp>
      <p:pic>
        <p:nvPicPr>
          <p:cNvPr id="222" name="Google Shape;222;p13" descr="C:\Users\jico-User\Desktop\glister\ADDPOST SELENIUM\pics\indexdd.jpeg"/>
          <p:cNvPicPr preferRelativeResize="0"/>
          <p:nvPr/>
        </p:nvPicPr>
        <p:blipFill rotWithShape="1">
          <a:blip r:embed="rId3">
            <a:alphaModFix/>
          </a:blip>
          <a:srcRect/>
          <a:stretch/>
        </p:blipFill>
        <p:spPr>
          <a:xfrm>
            <a:off x="6156325" y="260350"/>
            <a:ext cx="1524000" cy="1371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4"/>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4300"/>
              <a:buFont typeface="Gill Sans"/>
              <a:buNone/>
            </a:pPr>
            <a:r>
              <a:rPr lang="en-US" sz="4300" b="0" i="0" u="none">
                <a:solidFill>
                  <a:srgbClr val="002060"/>
                </a:solidFill>
                <a:latin typeface="Gill Sans"/>
                <a:ea typeface="Gill Sans"/>
                <a:cs typeface="Gill Sans"/>
                <a:sym typeface="Gill Sans"/>
              </a:rPr>
              <a:t>Why selenium?</a:t>
            </a:r>
            <a:endParaRPr/>
          </a:p>
        </p:txBody>
      </p:sp>
      <p:sp>
        <p:nvSpPr>
          <p:cNvPr id="228" name="Google Shape;228;p14"/>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p>
            <a:pPr marL="365125" marR="0" lvl="0" indent="-282575" algn="just" rtl="0">
              <a:lnSpc>
                <a:spcPct val="100000"/>
              </a:lnSpc>
              <a:spcBef>
                <a:spcPts val="0"/>
              </a:spcBef>
              <a:spcAft>
                <a:spcPts val="0"/>
              </a:spcAft>
              <a:buClr>
                <a:schemeClr val="accent1"/>
              </a:buClr>
              <a:buSzPts val="1920"/>
              <a:buFont typeface="Noto Sans Symbols"/>
              <a:buChar char="⮚"/>
            </a:pPr>
            <a:r>
              <a:rPr lang="en-US" sz="2400" b="0" i="0" u="none">
                <a:solidFill>
                  <a:schemeClr val="dk1"/>
                </a:solidFill>
                <a:latin typeface="Gill Sans"/>
                <a:ea typeface="Gill Sans"/>
                <a:cs typeface="Gill Sans"/>
                <a:sym typeface="Gill Sans"/>
              </a:rPr>
              <a:t>   </a:t>
            </a:r>
            <a:r>
              <a:rPr lang="en-US" sz="3200" b="0" i="0" u="none">
                <a:solidFill>
                  <a:schemeClr val="dk1"/>
                </a:solidFill>
                <a:latin typeface="Gill Sans"/>
                <a:ea typeface="Gill Sans"/>
                <a:cs typeface="Gill Sans"/>
                <a:sym typeface="Gill Sans"/>
              </a:rPr>
              <a:t>Selenium is probably the best option for automated testing of Websites today. </a:t>
            </a:r>
            <a:endParaRPr/>
          </a:p>
          <a:p>
            <a:pPr marL="365125" marR="0" lvl="0" indent="-282575" algn="just" rtl="0">
              <a:lnSpc>
                <a:spcPct val="100000"/>
              </a:lnSpc>
              <a:spcBef>
                <a:spcPts val="600"/>
              </a:spcBef>
              <a:spcAft>
                <a:spcPts val="0"/>
              </a:spcAft>
              <a:buClr>
                <a:schemeClr val="accent1"/>
              </a:buClr>
              <a:buSzPts val="2560"/>
              <a:buFont typeface="Noto Sans Symbols"/>
              <a:buChar char="⮚"/>
            </a:pPr>
            <a:r>
              <a:rPr lang="en-US" sz="3200" b="0" i="0" u="none">
                <a:solidFill>
                  <a:schemeClr val="dk1"/>
                </a:solidFill>
                <a:latin typeface="Gill Sans"/>
                <a:ea typeface="Gill Sans"/>
                <a:cs typeface="Gill Sans"/>
                <a:sym typeface="Gill Sans"/>
              </a:rPr>
              <a:t>   It is becoming increasingly popular and it is the first choice of automation testers as well as organizations for automating the testing of Web-based applications for both the GUI as well as the functionality. </a:t>
            </a:r>
            <a:endParaRPr/>
          </a:p>
          <a:p>
            <a:pPr marL="365125" marR="0" lvl="0" indent="-282575" algn="just" rtl="0">
              <a:lnSpc>
                <a:spcPct val="100000"/>
              </a:lnSpc>
              <a:spcBef>
                <a:spcPts val="600"/>
              </a:spcBef>
              <a:spcAft>
                <a:spcPts val="0"/>
              </a:spcAft>
              <a:buClr>
                <a:schemeClr val="accent1"/>
              </a:buClr>
              <a:buSzPts val="2560"/>
              <a:buFont typeface="Noto Sans Symbols"/>
              <a:buChar char="⮚"/>
            </a:pPr>
            <a:r>
              <a:rPr lang="en-US" sz="3200" b="0" i="0" u="none">
                <a:solidFill>
                  <a:schemeClr val="dk1"/>
                </a:solidFill>
                <a:latin typeface="Gill Sans"/>
                <a:ea typeface="Gill Sans"/>
                <a:cs typeface="Gill Sans"/>
                <a:sym typeface="Gill Sans"/>
              </a:rPr>
              <a:t>   Selenium can also be used as a unit testing tool for  JavaScript</a:t>
            </a:r>
            <a:endParaRPr/>
          </a:p>
        </p:txBody>
      </p:sp>
      <p:pic>
        <p:nvPicPr>
          <p:cNvPr id="229" name="Google Shape;229;p14" descr="C:\Users\jico-User\Desktop\glister\ADDPOST SELENIUM\pics\sel1.jpeg"/>
          <p:cNvPicPr preferRelativeResize="0"/>
          <p:nvPr/>
        </p:nvPicPr>
        <p:blipFill rotWithShape="1">
          <a:blip r:embed="rId3">
            <a:alphaModFix/>
          </a:blip>
          <a:srcRect/>
          <a:stretch/>
        </p:blipFill>
        <p:spPr>
          <a:xfrm>
            <a:off x="5651500" y="0"/>
            <a:ext cx="3241675" cy="15573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5"/>
          <p:cNvSpPr txBox="1">
            <a:spLocks noGrp="1"/>
          </p:cNvSpPr>
          <p:nvPr>
            <p:ph type="body" idx="1"/>
          </p:nvPr>
        </p:nvSpPr>
        <p:spPr>
          <a:xfrm>
            <a:off x="1435100" y="476250"/>
            <a:ext cx="7499350" cy="5772150"/>
          </a:xfrm>
          <a:prstGeom prst="rect">
            <a:avLst/>
          </a:prstGeom>
          <a:noFill/>
          <a:ln>
            <a:noFill/>
          </a:ln>
        </p:spPr>
        <p:txBody>
          <a:bodyPr spcFirstLastPara="1" wrap="square" lIns="91425" tIns="45700" rIns="91425" bIns="45700" anchor="t" anchorCtr="0">
            <a:normAutofit/>
          </a:bodyPr>
          <a:lstStyle/>
          <a:p>
            <a:pPr marL="365125" marR="0" lvl="0" indent="-282575" algn="l" rtl="0">
              <a:lnSpc>
                <a:spcPct val="100000"/>
              </a:lnSpc>
              <a:spcBef>
                <a:spcPts val="0"/>
              </a:spcBef>
              <a:spcAft>
                <a:spcPts val="0"/>
              </a:spcAft>
              <a:buClr>
                <a:schemeClr val="accent1"/>
              </a:buClr>
              <a:buSzPts val="2560"/>
              <a:buFont typeface="Noto Sans Symbols"/>
              <a:buChar char="⮚"/>
            </a:pPr>
            <a:r>
              <a:rPr lang="en-US" sz="3200" b="0" i="0" u="none">
                <a:solidFill>
                  <a:schemeClr val="dk1"/>
                </a:solidFill>
                <a:latin typeface="Gill Sans"/>
                <a:ea typeface="Gill Sans"/>
                <a:cs typeface="Gill Sans"/>
                <a:sym typeface="Gill Sans"/>
              </a:rPr>
              <a:t>You can use </a:t>
            </a:r>
            <a:r>
              <a:rPr lang="en-US">
                <a:solidFill>
                  <a:srgbClr val="611617"/>
                </a:solidFill>
              </a:rPr>
              <a:t>open source</a:t>
            </a:r>
            <a:r>
              <a:rPr lang="en-US" sz="3200" b="0" i="0" u="none">
                <a:solidFill>
                  <a:schemeClr val="dk1"/>
                </a:solidFill>
                <a:latin typeface="Gill Sans"/>
                <a:ea typeface="Gill Sans"/>
                <a:cs typeface="Gill Sans"/>
                <a:sym typeface="Gill Sans"/>
              </a:rPr>
              <a:t>.Selenium tool selenium IDE is a plugin to firefox to record and playback tests (like WinRunner, QTP). </a:t>
            </a:r>
            <a:endParaRPr/>
          </a:p>
          <a:p>
            <a:pPr marL="365125" marR="0" lvl="0" indent="-282575" algn="l" rtl="0">
              <a:lnSpc>
                <a:spcPct val="100000"/>
              </a:lnSpc>
              <a:spcBef>
                <a:spcPts val="600"/>
              </a:spcBef>
              <a:spcAft>
                <a:spcPts val="0"/>
              </a:spcAft>
              <a:buClr>
                <a:schemeClr val="accent1"/>
              </a:buClr>
              <a:buSzPts val="2560"/>
              <a:buFont typeface="Noto Sans Symbols"/>
              <a:buChar char="⮚"/>
            </a:pPr>
            <a:r>
              <a:rPr lang="en-US" sz="3200" b="0" i="0" u="none">
                <a:solidFill>
                  <a:schemeClr val="dk1"/>
                </a:solidFill>
                <a:latin typeface="Gill Sans"/>
                <a:ea typeface="Gill Sans"/>
                <a:cs typeface="Gill Sans"/>
                <a:sym typeface="Gill Sans"/>
              </a:rPr>
              <a:t>You can then export the recorded test in most language e.g. html, Java , .net , perl , ruby etc. The exported test can be run in any browser and any platform using “selenium remote control”.</a:t>
            </a:r>
            <a:endParaRPr/>
          </a:p>
          <a:p>
            <a:pPr marL="365125" marR="0" lvl="0" indent="-120015" algn="l" rtl="0">
              <a:spcBef>
                <a:spcPts val="600"/>
              </a:spcBef>
              <a:spcAft>
                <a:spcPts val="0"/>
              </a:spcAft>
              <a:buClr>
                <a:schemeClr val="accent1"/>
              </a:buClr>
              <a:buSzPts val="2560"/>
              <a:buFont typeface="Noto Sans Symbols"/>
              <a:buNone/>
            </a:pPr>
            <a:endParaRPr sz="3200" b="0" i="0" u="none">
              <a:solidFill>
                <a:schemeClr val="dk1"/>
              </a:solidFill>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6"/>
          <p:cNvSpPr txBox="1">
            <a:spLocks noGrp="1"/>
          </p:cNvSpPr>
          <p:nvPr>
            <p:ph type="body" idx="1"/>
          </p:nvPr>
        </p:nvSpPr>
        <p:spPr>
          <a:xfrm>
            <a:off x="1435100" y="333375"/>
            <a:ext cx="7499350" cy="5915025"/>
          </a:xfrm>
          <a:prstGeom prst="rect">
            <a:avLst/>
          </a:prstGeom>
          <a:noFill/>
          <a:ln>
            <a:noFill/>
          </a:ln>
        </p:spPr>
        <p:txBody>
          <a:bodyPr spcFirstLastPara="1" wrap="square" lIns="91425" tIns="45700" rIns="91425" bIns="45700" anchor="t" anchorCtr="0">
            <a:noAutofit/>
          </a:bodyPr>
          <a:lstStyle/>
          <a:p>
            <a:pPr marL="365125" marR="0" lvl="0" indent="-282575" algn="l" rtl="0">
              <a:lnSpc>
                <a:spcPct val="100000"/>
              </a:lnSpc>
              <a:spcBef>
                <a:spcPts val="0"/>
              </a:spcBef>
              <a:spcAft>
                <a:spcPts val="0"/>
              </a:spcAft>
              <a:buClr>
                <a:schemeClr val="accent1"/>
              </a:buClr>
              <a:buSzPts val="2560"/>
              <a:buFont typeface="Noto Sans Symbols"/>
              <a:buChar char="⮚"/>
            </a:pPr>
            <a:r>
              <a:rPr lang="en-US" sz="3200" b="0" i="0" u="none">
                <a:solidFill>
                  <a:schemeClr val="dk1"/>
                </a:solidFill>
                <a:latin typeface="Gill Sans"/>
                <a:ea typeface="Gill Sans"/>
                <a:cs typeface="Gill Sans"/>
                <a:sym typeface="Gill Sans"/>
              </a:rPr>
              <a:t>The following graph shows the popularity of Selenium along with other open source automation testing tools. </a:t>
            </a:r>
            <a:endParaRPr/>
          </a:p>
        </p:txBody>
      </p:sp>
      <p:pic>
        <p:nvPicPr>
          <p:cNvPr id="240" name="Google Shape;240;p16" descr="C:\Users\jico-User\Downloads\imagebar.jpg"/>
          <p:cNvPicPr preferRelativeResize="0"/>
          <p:nvPr/>
        </p:nvPicPr>
        <p:blipFill rotWithShape="1">
          <a:blip r:embed="rId3">
            <a:alphaModFix/>
          </a:blip>
          <a:srcRect/>
          <a:stretch/>
        </p:blipFill>
        <p:spPr>
          <a:xfrm>
            <a:off x="1979612" y="2781300"/>
            <a:ext cx="5688012" cy="28241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7"/>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4300"/>
              <a:buFont typeface="Gill Sans"/>
              <a:buNone/>
            </a:pPr>
            <a:r>
              <a:rPr lang="en-US" sz="4300" b="0" i="0" u="none">
                <a:solidFill>
                  <a:srgbClr val="002060"/>
                </a:solidFill>
                <a:latin typeface="Gill Sans"/>
                <a:ea typeface="Gill Sans"/>
                <a:cs typeface="Gill Sans"/>
                <a:sym typeface="Gill Sans"/>
              </a:rPr>
              <a:t>Advantages of Selenium</a:t>
            </a:r>
            <a:endParaRPr/>
          </a:p>
        </p:txBody>
      </p:sp>
      <p:sp>
        <p:nvSpPr>
          <p:cNvPr id="246" name="Google Shape;246;p17"/>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p>
            <a:pPr marL="365125" marR="0" lvl="0" indent="-282575" algn="l" rtl="0">
              <a:lnSpc>
                <a:spcPct val="100000"/>
              </a:lnSpc>
              <a:spcBef>
                <a:spcPts val="0"/>
              </a:spcBef>
              <a:spcAft>
                <a:spcPts val="0"/>
              </a:spcAft>
              <a:buClr>
                <a:schemeClr val="accent1"/>
              </a:buClr>
              <a:buSzPts val="2560"/>
              <a:buFont typeface="Noto Sans Symbols"/>
              <a:buChar char="⮚"/>
            </a:pPr>
            <a:r>
              <a:rPr lang="en-US" sz="3200" b="0" i="0" u="none">
                <a:solidFill>
                  <a:schemeClr val="dk1"/>
                </a:solidFill>
                <a:latin typeface="Gill Sans"/>
                <a:ea typeface="Gill Sans"/>
                <a:cs typeface="Gill Sans"/>
                <a:sym typeface="Gill Sans"/>
              </a:rPr>
              <a:t>Free!</a:t>
            </a:r>
            <a:endParaRPr/>
          </a:p>
          <a:p>
            <a:pPr marL="365125" marR="0" lvl="0" indent="-282575" algn="l" rtl="0">
              <a:lnSpc>
                <a:spcPct val="100000"/>
              </a:lnSpc>
              <a:spcBef>
                <a:spcPts val="600"/>
              </a:spcBef>
              <a:spcAft>
                <a:spcPts val="0"/>
              </a:spcAft>
              <a:buClr>
                <a:schemeClr val="accent1"/>
              </a:buClr>
              <a:buSzPts val="2560"/>
              <a:buFont typeface="Noto Sans Symbols"/>
              <a:buChar char="⮚"/>
            </a:pPr>
            <a:r>
              <a:rPr lang="en-US" sz="3200" b="0" i="0" u="none">
                <a:solidFill>
                  <a:schemeClr val="dk1"/>
                </a:solidFill>
                <a:latin typeface="Gill Sans"/>
                <a:ea typeface="Gill Sans"/>
                <a:cs typeface="Gill Sans"/>
                <a:sym typeface="Gill Sans"/>
              </a:rPr>
              <a:t>Can test across multiple browsers </a:t>
            </a:r>
            <a:endParaRPr/>
          </a:p>
          <a:p>
            <a:pPr marL="365125" marR="0" lvl="0" indent="-282575" algn="l" rtl="0">
              <a:lnSpc>
                <a:spcPct val="100000"/>
              </a:lnSpc>
              <a:spcBef>
                <a:spcPts val="600"/>
              </a:spcBef>
              <a:spcAft>
                <a:spcPts val="0"/>
              </a:spcAft>
              <a:buClr>
                <a:schemeClr val="accent1"/>
              </a:buClr>
              <a:buSzPts val="2560"/>
              <a:buFont typeface="Noto Sans Symbols"/>
              <a:buChar char="⮚"/>
            </a:pPr>
            <a:r>
              <a:rPr lang="en-US" sz="3200" b="0" i="0" u="none">
                <a:solidFill>
                  <a:schemeClr val="dk1"/>
                </a:solidFill>
                <a:latin typeface="Gill Sans"/>
                <a:ea typeface="Gill Sans"/>
                <a:cs typeface="Gill Sans"/>
                <a:sym typeface="Gill Sans"/>
              </a:rPr>
              <a:t>Mimics actual user experience</a:t>
            </a:r>
            <a:endParaRPr/>
          </a:p>
          <a:p>
            <a:pPr marL="365125" marR="0" lvl="0" indent="-282575" algn="l" rtl="0">
              <a:lnSpc>
                <a:spcPct val="100000"/>
              </a:lnSpc>
              <a:spcBef>
                <a:spcPts val="600"/>
              </a:spcBef>
              <a:spcAft>
                <a:spcPts val="0"/>
              </a:spcAft>
              <a:buClr>
                <a:schemeClr val="accent1"/>
              </a:buClr>
              <a:buSzPts val="2560"/>
              <a:buFont typeface="Noto Sans Symbols"/>
              <a:buChar char="⮚"/>
            </a:pPr>
            <a:r>
              <a:rPr lang="en-US" sz="3200" b="0" i="0" u="none">
                <a:solidFill>
                  <a:schemeClr val="dk1"/>
                </a:solidFill>
                <a:latin typeface="Gill Sans"/>
                <a:ea typeface="Gill Sans"/>
                <a:cs typeface="Gill Sans"/>
                <a:sym typeface="Gill Sans"/>
              </a:rPr>
              <a:t>Ajax / CSS support</a:t>
            </a:r>
            <a:endParaRPr/>
          </a:p>
          <a:p>
            <a:pPr marL="365125" marR="0" lvl="0" indent="-282575" algn="l" rtl="0">
              <a:lnSpc>
                <a:spcPct val="100000"/>
              </a:lnSpc>
              <a:spcBef>
                <a:spcPts val="600"/>
              </a:spcBef>
              <a:spcAft>
                <a:spcPts val="0"/>
              </a:spcAft>
              <a:buClr>
                <a:schemeClr val="accent1"/>
              </a:buClr>
              <a:buSzPts val="2560"/>
              <a:buFont typeface="Noto Sans Symbols"/>
              <a:buChar char="⮚"/>
            </a:pPr>
            <a:r>
              <a:rPr lang="en-US" sz="3200" b="0" i="0" u="none">
                <a:solidFill>
                  <a:schemeClr val="dk1"/>
                </a:solidFill>
                <a:latin typeface="Gill Sans"/>
                <a:ea typeface="Gill Sans"/>
                <a:cs typeface="Gill Sans"/>
                <a:sym typeface="Gill Sans"/>
              </a:rPr>
              <a:t>Use language of choice</a:t>
            </a:r>
            <a:endParaRPr/>
          </a:p>
          <a:p>
            <a:pPr marL="365125" marR="0" lvl="0" indent="-282575" algn="l" rtl="0">
              <a:lnSpc>
                <a:spcPct val="100000"/>
              </a:lnSpc>
              <a:spcBef>
                <a:spcPts val="600"/>
              </a:spcBef>
              <a:spcAft>
                <a:spcPts val="0"/>
              </a:spcAft>
              <a:buClr>
                <a:schemeClr val="accent1"/>
              </a:buClr>
              <a:buSzPts val="2560"/>
              <a:buFont typeface="Noto Sans Symbols"/>
              <a:buChar char="⮚"/>
            </a:pPr>
            <a:r>
              <a:rPr lang="en-US" sz="3200" b="0" i="0" u="none">
                <a:solidFill>
                  <a:schemeClr val="dk1"/>
                </a:solidFill>
                <a:latin typeface="Gill Sans"/>
                <a:ea typeface="Gill Sans"/>
                <a:cs typeface="Gill Sans"/>
                <a:sym typeface="Gill Sans"/>
              </a:rPr>
              <a:t>Large user community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8"/>
          <p:cNvSpPr txBox="1">
            <a:spLocks noGrp="1"/>
          </p:cNvSpPr>
          <p:nvPr>
            <p:ph type="title"/>
          </p:nvPr>
        </p:nvSpPr>
        <p:spPr>
          <a:xfrm>
            <a:off x="971550" y="0"/>
            <a:ext cx="74168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3900"/>
              <a:buFont typeface="Gill Sans"/>
              <a:buNone/>
            </a:pPr>
            <a:r>
              <a:rPr lang="en-US" sz="3900" b="0" i="0" u="none">
                <a:solidFill>
                  <a:srgbClr val="002060"/>
                </a:solidFill>
                <a:latin typeface="Gill Sans"/>
                <a:ea typeface="Gill Sans"/>
                <a:cs typeface="Gill Sans"/>
                <a:sym typeface="Gill Sans"/>
              </a:rPr>
              <a:t>Overview of Selenium Components</a:t>
            </a:r>
            <a:endParaRPr/>
          </a:p>
        </p:txBody>
      </p:sp>
      <p:sp>
        <p:nvSpPr>
          <p:cNvPr id="252" name="Google Shape;252;p18"/>
          <p:cNvSpPr txBox="1">
            <a:spLocks noGrp="1"/>
          </p:cNvSpPr>
          <p:nvPr>
            <p:ph type="body" idx="1"/>
          </p:nvPr>
        </p:nvSpPr>
        <p:spPr>
          <a:xfrm>
            <a:off x="1116012" y="908050"/>
            <a:ext cx="7497762" cy="3960812"/>
          </a:xfrm>
          <a:prstGeom prst="rect">
            <a:avLst/>
          </a:prstGeom>
          <a:noFill/>
          <a:ln>
            <a:noFill/>
          </a:ln>
        </p:spPr>
        <p:txBody>
          <a:bodyPr spcFirstLastPara="1" wrap="square" lIns="91425" tIns="45700" rIns="91425" bIns="45700" anchor="t" anchorCtr="0">
            <a:noAutofit/>
          </a:bodyPr>
          <a:lstStyle/>
          <a:p>
            <a:pPr marL="365125" marR="0" lvl="0" indent="-282575" algn="l" rtl="0">
              <a:lnSpc>
                <a:spcPct val="100000"/>
              </a:lnSpc>
              <a:spcBef>
                <a:spcPts val="0"/>
              </a:spcBef>
              <a:spcAft>
                <a:spcPts val="0"/>
              </a:spcAft>
              <a:buClr>
                <a:schemeClr val="accent1"/>
              </a:buClr>
              <a:buSzPts val="1920"/>
              <a:buFont typeface="Noto Sans Symbols"/>
              <a:buChar char="⮚"/>
            </a:pPr>
            <a:r>
              <a:rPr lang="en-US" sz="2400" b="0" i="0" u="none">
                <a:solidFill>
                  <a:srgbClr val="611617"/>
                </a:solidFill>
                <a:latin typeface="Gill Sans"/>
                <a:ea typeface="Gill Sans"/>
                <a:cs typeface="Gill Sans"/>
                <a:sym typeface="Gill Sans"/>
              </a:rPr>
              <a:t>Selenium IDE </a:t>
            </a:r>
            <a:r>
              <a:rPr lang="en-US" sz="2400" b="0" i="0" u="none">
                <a:solidFill>
                  <a:schemeClr val="dk1"/>
                </a:solidFill>
                <a:latin typeface="Gill Sans"/>
                <a:ea typeface="Gill Sans"/>
                <a:cs typeface="Gill Sans"/>
                <a:sym typeface="Gill Sans"/>
              </a:rPr>
              <a:t>- Plugin to Firefox/Chrome to record and play test in firefox/Chrome and also export tests in different languages. </a:t>
            </a:r>
            <a:endParaRPr/>
          </a:p>
          <a:p>
            <a:pPr marL="365125" marR="0" lvl="0" indent="-282575" algn="l" rtl="0">
              <a:lnSpc>
                <a:spcPct val="100000"/>
              </a:lnSpc>
              <a:spcBef>
                <a:spcPts val="600"/>
              </a:spcBef>
              <a:spcAft>
                <a:spcPts val="0"/>
              </a:spcAft>
              <a:buClr>
                <a:schemeClr val="accent1"/>
              </a:buClr>
              <a:buSzPts val="1920"/>
              <a:buFont typeface="Noto Sans Symbols"/>
              <a:buChar char="⮚"/>
            </a:pPr>
            <a:r>
              <a:rPr lang="en-US" sz="2400" b="0" i="0" u="none">
                <a:solidFill>
                  <a:srgbClr val="611617"/>
                </a:solidFill>
                <a:latin typeface="Gill Sans"/>
                <a:ea typeface="Gill Sans"/>
                <a:cs typeface="Gill Sans"/>
                <a:sym typeface="Gill Sans"/>
              </a:rPr>
              <a:t>Selenium RC- </a:t>
            </a:r>
            <a:r>
              <a:rPr lang="en-US" sz="2400" b="0" i="0" u="none">
                <a:solidFill>
                  <a:schemeClr val="dk1"/>
                </a:solidFill>
                <a:latin typeface="Gill Sans"/>
                <a:ea typeface="Gill Sans"/>
                <a:cs typeface="Gill Sans"/>
                <a:sym typeface="Gill Sans"/>
              </a:rPr>
              <a:t>Allows playing of exported test in different platform/OS.</a:t>
            </a:r>
            <a:endParaRPr/>
          </a:p>
          <a:p>
            <a:pPr marL="365125" marR="0" lvl="0" indent="-282575" algn="l" rtl="0">
              <a:lnSpc>
                <a:spcPct val="100000"/>
              </a:lnSpc>
              <a:spcBef>
                <a:spcPts val="600"/>
              </a:spcBef>
              <a:spcAft>
                <a:spcPts val="0"/>
              </a:spcAft>
              <a:buClr>
                <a:schemeClr val="accent1"/>
              </a:buClr>
              <a:buSzPts val="1920"/>
              <a:buFont typeface="Noto Sans Symbols"/>
              <a:buChar char="⮚"/>
            </a:pPr>
            <a:r>
              <a:rPr lang="en-US" sz="2400" b="0" i="0" u="none">
                <a:solidFill>
                  <a:srgbClr val="611617"/>
                </a:solidFill>
                <a:latin typeface="Gill Sans"/>
                <a:ea typeface="Gill Sans"/>
                <a:cs typeface="Gill Sans"/>
                <a:sym typeface="Gill Sans"/>
              </a:rPr>
              <a:t>Selenium Grid </a:t>
            </a:r>
            <a:r>
              <a:rPr lang="en-US" sz="2400" b="0" i="0" u="none">
                <a:solidFill>
                  <a:schemeClr val="dk1"/>
                </a:solidFill>
                <a:latin typeface="Gill Sans"/>
                <a:ea typeface="Gill Sans"/>
                <a:cs typeface="Gill Sans"/>
                <a:sym typeface="Gill Sans"/>
              </a:rPr>
              <a:t>-Allows to control lots of selenium machines.</a:t>
            </a:r>
            <a:endParaRPr/>
          </a:p>
          <a:p>
            <a:pPr marL="365125" marR="0" lvl="0" indent="-282575" algn="l" rtl="0">
              <a:lnSpc>
                <a:spcPct val="100000"/>
              </a:lnSpc>
              <a:spcBef>
                <a:spcPts val="600"/>
              </a:spcBef>
              <a:spcAft>
                <a:spcPts val="0"/>
              </a:spcAft>
              <a:buClr>
                <a:schemeClr val="accent1"/>
              </a:buClr>
              <a:buSzPts val="1920"/>
              <a:buFont typeface="Noto Sans Symbols"/>
              <a:buChar char="⮚"/>
            </a:pPr>
            <a:r>
              <a:rPr lang="en-US" sz="2400" b="1" i="0" u="none">
                <a:solidFill>
                  <a:srgbClr val="611617"/>
                </a:solidFill>
                <a:latin typeface="Gill Sans"/>
                <a:ea typeface="Gill Sans"/>
                <a:cs typeface="Gill Sans"/>
                <a:sym typeface="Gill Sans"/>
              </a:rPr>
              <a:t>Selenium Web driver </a:t>
            </a:r>
            <a:r>
              <a:rPr lang="en-US" sz="2400" b="0" i="0" u="none">
                <a:solidFill>
                  <a:srgbClr val="611617"/>
                </a:solidFill>
                <a:latin typeface="Gill Sans"/>
                <a:ea typeface="Gill Sans"/>
                <a:cs typeface="Gill Sans"/>
                <a:sym typeface="Gill Sans"/>
              </a:rPr>
              <a:t>-</a:t>
            </a:r>
            <a:r>
              <a:rPr lang="en-US" sz="2400" b="0" i="0" u="none">
                <a:solidFill>
                  <a:schemeClr val="dk1"/>
                </a:solidFill>
                <a:latin typeface="Gill Sans"/>
                <a:ea typeface="Gill Sans"/>
                <a:cs typeface="Gill Sans"/>
                <a:sym typeface="Gill Sans"/>
              </a:rPr>
              <a:t>Driving a browser natively as a user would either locally or on a remote machine using the Selenium Server it marks a leap forward in terms of browser automation.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9"/>
          <p:cNvSpPr txBox="1">
            <a:spLocks noGrp="1"/>
          </p:cNvSpPr>
          <p:nvPr>
            <p:ph type="title"/>
          </p:nvPr>
        </p:nvSpPr>
        <p:spPr>
          <a:xfrm>
            <a:off x="1214437" y="0"/>
            <a:ext cx="7254875"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4300"/>
              <a:buFont typeface="Gill Sans"/>
              <a:buNone/>
            </a:pPr>
            <a:r>
              <a:rPr lang="en-US" sz="4300" b="0" i="0" u="none">
                <a:solidFill>
                  <a:srgbClr val="002060"/>
                </a:solidFill>
                <a:latin typeface="Gill Sans"/>
                <a:ea typeface="Gill Sans"/>
                <a:cs typeface="Gill Sans"/>
                <a:sym typeface="Gill Sans"/>
              </a:rPr>
              <a:t>Selenium IDE</a:t>
            </a:r>
            <a:endParaRPr/>
          </a:p>
        </p:txBody>
      </p:sp>
      <p:sp>
        <p:nvSpPr>
          <p:cNvPr id="258" name="Google Shape;258;p19"/>
          <p:cNvSpPr txBox="1">
            <a:spLocks noGrp="1"/>
          </p:cNvSpPr>
          <p:nvPr>
            <p:ph type="body" idx="1"/>
          </p:nvPr>
        </p:nvSpPr>
        <p:spPr>
          <a:xfrm>
            <a:off x="1331912" y="1052512"/>
            <a:ext cx="7497762" cy="4805362"/>
          </a:xfrm>
          <a:prstGeom prst="rect">
            <a:avLst/>
          </a:prstGeom>
          <a:noFill/>
          <a:ln>
            <a:noFill/>
          </a:ln>
        </p:spPr>
        <p:txBody>
          <a:bodyPr spcFirstLastPara="1" wrap="square" lIns="91425" tIns="45700" rIns="91425" bIns="45700" anchor="t" anchorCtr="0">
            <a:normAutofit/>
          </a:bodyPr>
          <a:lstStyle/>
          <a:p>
            <a:pPr marL="365125" marR="0" lvl="0" indent="-282575" algn="l" rtl="0">
              <a:lnSpc>
                <a:spcPct val="100000"/>
              </a:lnSpc>
              <a:spcBef>
                <a:spcPts val="0"/>
              </a:spcBef>
              <a:spcAft>
                <a:spcPts val="0"/>
              </a:spcAft>
              <a:buClr>
                <a:schemeClr val="accent1"/>
              </a:buClr>
              <a:buSzPts val="2400"/>
              <a:buFont typeface="Noto Sans Symbols"/>
              <a:buChar char="⮚"/>
            </a:pPr>
            <a:r>
              <a:rPr lang="en-US" sz="3000" b="0" i="0" u="none">
                <a:solidFill>
                  <a:schemeClr val="dk1"/>
                </a:solidFill>
                <a:latin typeface="AngsanaUPC"/>
                <a:ea typeface="AngsanaUPC"/>
                <a:cs typeface="AngsanaUPC"/>
                <a:sym typeface="AngsanaUPC"/>
              </a:rPr>
              <a:t>Easy </a:t>
            </a:r>
            <a:r>
              <a:rPr lang="en-US" sz="3000" b="0" i="0" u="none">
                <a:solidFill>
                  <a:srgbClr val="611617"/>
                </a:solidFill>
                <a:latin typeface="AngsanaUPC"/>
                <a:ea typeface="AngsanaUPC"/>
                <a:cs typeface="AngsanaUPC"/>
                <a:sym typeface="AngsanaUPC"/>
              </a:rPr>
              <a:t>record and playback</a:t>
            </a:r>
            <a:r>
              <a:rPr lang="en-US" sz="3000" b="0" i="0" u="none">
                <a:solidFill>
                  <a:schemeClr val="dk1"/>
                </a:solidFill>
                <a:latin typeface="AngsanaUPC"/>
                <a:ea typeface="AngsanaUPC"/>
                <a:cs typeface="AngsanaUPC"/>
                <a:sym typeface="AngsanaUPC"/>
              </a:rPr>
              <a:t>.</a:t>
            </a:r>
            <a:endParaRPr/>
          </a:p>
          <a:p>
            <a:pPr marL="365125" marR="0" lvl="0" indent="-282575" algn="l" rtl="0">
              <a:lnSpc>
                <a:spcPct val="100000"/>
              </a:lnSpc>
              <a:spcBef>
                <a:spcPts val="600"/>
              </a:spcBef>
              <a:spcAft>
                <a:spcPts val="0"/>
              </a:spcAft>
              <a:buClr>
                <a:schemeClr val="accent1"/>
              </a:buClr>
              <a:buSzPts val="2400"/>
              <a:buFont typeface="Noto Sans Symbols"/>
              <a:buChar char="⮚"/>
            </a:pPr>
            <a:r>
              <a:rPr lang="en-US" sz="3000" b="0" i="0" u="none">
                <a:solidFill>
                  <a:schemeClr val="dk1"/>
                </a:solidFill>
                <a:latin typeface="AngsanaUPC"/>
                <a:ea typeface="AngsanaUPC"/>
                <a:cs typeface="AngsanaUPC"/>
                <a:sym typeface="AngsanaUPC"/>
              </a:rPr>
              <a:t>Intelligent field selection will use IDs, names, or XPath as needed.</a:t>
            </a:r>
            <a:endParaRPr/>
          </a:p>
          <a:p>
            <a:pPr marL="365125" marR="0" lvl="0" indent="-282575" algn="l" rtl="0">
              <a:lnSpc>
                <a:spcPct val="100000"/>
              </a:lnSpc>
              <a:spcBef>
                <a:spcPts val="600"/>
              </a:spcBef>
              <a:spcAft>
                <a:spcPts val="0"/>
              </a:spcAft>
              <a:buClr>
                <a:schemeClr val="accent1"/>
              </a:buClr>
              <a:buSzPts val="2400"/>
              <a:buFont typeface="Noto Sans Symbols"/>
              <a:buChar char="⮚"/>
            </a:pPr>
            <a:r>
              <a:rPr lang="en-US" sz="3000" b="0" i="0" u="none">
                <a:solidFill>
                  <a:schemeClr val="dk1"/>
                </a:solidFill>
                <a:latin typeface="AngsanaUPC"/>
                <a:ea typeface="AngsanaUPC"/>
                <a:cs typeface="AngsanaUPC"/>
                <a:sym typeface="AngsanaUPC"/>
              </a:rPr>
              <a:t>Autocomplete for all common Selenium commands.</a:t>
            </a:r>
            <a:endParaRPr/>
          </a:p>
          <a:p>
            <a:pPr marL="365125" marR="0" lvl="0" indent="-282575" algn="l" rtl="0">
              <a:lnSpc>
                <a:spcPct val="100000"/>
              </a:lnSpc>
              <a:spcBef>
                <a:spcPts val="600"/>
              </a:spcBef>
              <a:spcAft>
                <a:spcPts val="0"/>
              </a:spcAft>
              <a:buClr>
                <a:schemeClr val="accent1"/>
              </a:buClr>
              <a:buSzPts val="2400"/>
              <a:buFont typeface="Noto Sans Symbols"/>
              <a:buChar char="⮚"/>
            </a:pPr>
            <a:r>
              <a:rPr lang="en-US" sz="3000" b="0" i="0" u="none">
                <a:solidFill>
                  <a:schemeClr val="dk1"/>
                </a:solidFill>
                <a:latin typeface="AngsanaUPC"/>
                <a:ea typeface="AngsanaUPC"/>
                <a:cs typeface="AngsanaUPC"/>
                <a:sym typeface="AngsanaUPC"/>
              </a:rPr>
              <a:t>Walk through tests.</a:t>
            </a:r>
            <a:endParaRPr/>
          </a:p>
          <a:p>
            <a:pPr marL="365125" marR="0" lvl="0" indent="-282575" algn="l" rtl="0">
              <a:lnSpc>
                <a:spcPct val="100000"/>
              </a:lnSpc>
              <a:spcBef>
                <a:spcPts val="600"/>
              </a:spcBef>
              <a:spcAft>
                <a:spcPts val="0"/>
              </a:spcAft>
              <a:buClr>
                <a:schemeClr val="accent1"/>
              </a:buClr>
              <a:buSzPts val="2400"/>
              <a:buFont typeface="Noto Sans Symbols"/>
              <a:buChar char="⮚"/>
            </a:pPr>
            <a:r>
              <a:rPr lang="en-US" sz="3000" b="0" i="0" u="none">
                <a:solidFill>
                  <a:schemeClr val="dk1"/>
                </a:solidFill>
                <a:latin typeface="AngsanaUPC"/>
                <a:ea typeface="AngsanaUPC"/>
                <a:cs typeface="AngsanaUPC"/>
                <a:sym typeface="AngsanaUPC"/>
              </a:rPr>
              <a:t>Debug and set breakpoints.</a:t>
            </a:r>
            <a:endParaRPr/>
          </a:p>
          <a:p>
            <a:pPr marL="365125" marR="0" lvl="0" indent="-282575" algn="l" rtl="0">
              <a:lnSpc>
                <a:spcPct val="100000"/>
              </a:lnSpc>
              <a:spcBef>
                <a:spcPts val="600"/>
              </a:spcBef>
              <a:spcAft>
                <a:spcPts val="0"/>
              </a:spcAft>
              <a:buClr>
                <a:schemeClr val="accent1"/>
              </a:buClr>
              <a:buSzPts val="2400"/>
              <a:buFont typeface="Noto Sans Symbols"/>
              <a:buChar char="⮚"/>
            </a:pPr>
            <a:r>
              <a:rPr lang="en-US" sz="3000" b="0" i="0" u="none">
                <a:solidFill>
                  <a:schemeClr val="dk1"/>
                </a:solidFill>
                <a:latin typeface="AngsanaUPC"/>
                <a:ea typeface="AngsanaUPC"/>
                <a:cs typeface="AngsanaUPC"/>
                <a:sym typeface="AngsanaUPC"/>
              </a:rPr>
              <a:t>Save tests as HTML, Ruby scripts, or any other format. Support for Selenium </a:t>
            </a:r>
            <a:r>
              <a:rPr lang="en-US" sz="3000" b="0" i="1" u="none">
                <a:solidFill>
                  <a:schemeClr val="dk1"/>
                </a:solidFill>
                <a:latin typeface="AngsanaUPC"/>
                <a:ea typeface="AngsanaUPC"/>
                <a:cs typeface="AngsanaUPC"/>
                <a:sym typeface="AngsanaUPC"/>
              </a:rPr>
              <a:t>user-extensions.js</a:t>
            </a:r>
            <a:r>
              <a:rPr lang="en-US" sz="3000" b="0" i="0" u="none">
                <a:solidFill>
                  <a:schemeClr val="dk1"/>
                </a:solidFill>
                <a:latin typeface="AngsanaUPC"/>
                <a:ea typeface="AngsanaUPC"/>
                <a:cs typeface="AngsanaUPC"/>
                <a:sym typeface="AngsanaUPC"/>
              </a:rPr>
              <a:t> file.</a:t>
            </a:r>
            <a:endParaRPr/>
          </a:p>
          <a:p>
            <a:pPr marL="365125" marR="0" lvl="0" indent="-282575" algn="l" rtl="0">
              <a:lnSpc>
                <a:spcPct val="100000"/>
              </a:lnSpc>
              <a:spcBef>
                <a:spcPts val="600"/>
              </a:spcBef>
              <a:spcAft>
                <a:spcPts val="0"/>
              </a:spcAft>
              <a:buClr>
                <a:schemeClr val="accent1"/>
              </a:buClr>
              <a:buSzPts val="2400"/>
              <a:buFont typeface="Noto Sans Symbols"/>
              <a:buChar char="⮚"/>
            </a:pPr>
            <a:r>
              <a:rPr lang="en-US" sz="3000" b="0" i="0" u="none">
                <a:solidFill>
                  <a:schemeClr val="dk1"/>
                </a:solidFill>
                <a:latin typeface="AngsanaUPC"/>
                <a:ea typeface="AngsanaUPC"/>
                <a:cs typeface="AngsanaUPC"/>
                <a:sym typeface="AngsanaUPC"/>
              </a:rPr>
              <a:t>Option to automatically assert the title of every page.</a:t>
            </a:r>
            <a:endParaRPr/>
          </a:p>
          <a:p>
            <a:pPr marL="365125" marR="0" lvl="0" indent="-140334" algn="l" rtl="0">
              <a:lnSpc>
                <a:spcPct val="100000"/>
              </a:lnSpc>
              <a:spcBef>
                <a:spcPts val="600"/>
              </a:spcBef>
              <a:spcAft>
                <a:spcPts val="0"/>
              </a:spcAft>
              <a:buClr>
                <a:schemeClr val="accent1"/>
              </a:buClr>
              <a:buSzPts val="2240"/>
              <a:buFont typeface="Noto Sans Symbols"/>
              <a:buNone/>
            </a:pPr>
            <a:endParaRPr sz="2800" b="0" i="0" u="none">
              <a:solidFill>
                <a:schemeClr val="dk1"/>
              </a:solidFill>
              <a:latin typeface="Gill Sans"/>
              <a:ea typeface="Gill Sans"/>
              <a:cs typeface="Gill Sans"/>
              <a:sym typeface="Gill Sans"/>
            </a:endParaRPr>
          </a:p>
          <a:p>
            <a:pPr marL="365125" marR="0" lvl="0" indent="-140334" algn="l" rtl="0">
              <a:spcBef>
                <a:spcPts val="600"/>
              </a:spcBef>
              <a:spcAft>
                <a:spcPts val="0"/>
              </a:spcAft>
              <a:buClr>
                <a:schemeClr val="accent1"/>
              </a:buClr>
              <a:buSzPts val="2240"/>
              <a:buFont typeface="Noto Sans Symbols"/>
              <a:buNone/>
            </a:pPr>
            <a:endParaRPr sz="2800" b="0" i="0" u="none">
              <a:solidFill>
                <a:schemeClr val="dk1"/>
              </a:solidFill>
              <a:latin typeface="Gill Sans"/>
              <a:ea typeface="Gill Sans"/>
              <a:cs typeface="Gill Sans"/>
              <a:sym typeface="Gill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0"/>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4300"/>
              <a:buFont typeface="Gill Sans"/>
              <a:buNone/>
            </a:pPr>
            <a:r>
              <a:rPr lang="en-US" sz="4300" b="0" i="0" u="none">
                <a:solidFill>
                  <a:srgbClr val="002060"/>
                </a:solidFill>
                <a:latin typeface="Gill Sans"/>
                <a:ea typeface="Gill Sans"/>
                <a:cs typeface="Gill Sans"/>
                <a:sym typeface="Gill Sans"/>
              </a:rPr>
              <a:t>Selenium Web driver</a:t>
            </a:r>
            <a:endParaRPr/>
          </a:p>
        </p:txBody>
      </p:sp>
      <p:sp>
        <p:nvSpPr>
          <p:cNvPr id="264" name="Google Shape;264;p20"/>
          <p:cNvSpPr txBox="1">
            <a:spLocks noGrp="1"/>
          </p:cNvSpPr>
          <p:nvPr>
            <p:ph type="body" idx="1"/>
          </p:nvPr>
        </p:nvSpPr>
        <p:spPr>
          <a:xfrm>
            <a:off x="1435100" y="1447800"/>
            <a:ext cx="7499350" cy="4124325"/>
          </a:xfrm>
          <a:prstGeom prst="rect">
            <a:avLst/>
          </a:prstGeom>
          <a:noFill/>
          <a:ln>
            <a:noFill/>
          </a:ln>
        </p:spPr>
        <p:txBody>
          <a:bodyPr spcFirstLastPara="1" wrap="square" lIns="91425" tIns="45700" rIns="91425" bIns="45700" anchor="t" anchorCtr="0">
            <a:normAutofit/>
          </a:bodyPr>
          <a:lstStyle/>
          <a:p>
            <a:pPr marL="365125" marR="0" lvl="0" indent="-282575" algn="l" rtl="0">
              <a:lnSpc>
                <a:spcPct val="80000"/>
              </a:lnSpc>
              <a:spcBef>
                <a:spcPts val="0"/>
              </a:spcBef>
              <a:spcAft>
                <a:spcPts val="0"/>
              </a:spcAft>
              <a:buClr>
                <a:schemeClr val="accent1"/>
              </a:buClr>
              <a:buSzPts val="2400"/>
              <a:buFont typeface="Noto Sans Symbols"/>
              <a:buChar char="⮚"/>
            </a:pPr>
            <a:r>
              <a:rPr lang="en-US" sz="3000" b="0" i="0" u="none">
                <a:solidFill>
                  <a:schemeClr val="dk1"/>
                </a:solidFill>
                <a:latin typeface="AngsanaUPC"/>
                <a:ea typeface="AngsanaUPC"/>
                <a:cs typeface="AngsanaUPC"/>
                <a:sym typeface="AngsanaUPC"/>
              </a:rPr>
              <a:t>Selenium Web Driver is the successor to Selenium RC. </a:t>
            </a:r>
            <a:endParaRPr/>
          </a:p>
          <a:p>
            <a:pPr marL="365125" marR="0" lvl="0" indent="-282575" algn="l" rtl="0">
              <a:lnSpc>
                <a:spcPct val="80000"/>
              </a:lnSpc>
              <a:spcBef>
                <a:spcPts val="600"/>
              </a:spcBef>
              <a:spcAft>
                <a:spcPts val="0"/>
              </a:spcAft>
              <a:buClr>
                <a:schemeClr val="accent1"/>
              </a:buClr>
              <a:buSzPts val="2400"/>
              <a:buFont typeface="Noto Sans Symbols"/>
              <a:buChar char="⮚"/>
            </a:pPr>
            <a:r>
              <a:rPr lang="en-US" sz="3000" b="0" i="0" u="none">
                <a:solidFill>
                  <a:schemeClr val="dk1"/>
                </a:solidFill>
                <a:latin typeface="AngsanaUPC"/>
                <a:ea typeface="AngsanaUPC"/>
                <a:cs typeface="AngsanaUPC"/>
                <a:sym typeface="AngsanaUPC"/>
              </a:rPr>
              <a:t>Selenium Web Driver accepts commands (sent in Selenese, or via a Client API) and sends them to a browser. </a:t>
            </a:r>
            <a:endParaRPr/>
          </a:p>
          <a:p>
            <a:pPr marL="365125" marR="0" lvl="0" indent="-282575" algn="l" rtl="0">
              <a:lnSpc>
                <a:spcPct val="80000"/>
              </a:lnSpc>
              <a:spcBef>
                <a:spcPts val="600"/>
              </a:spcBef>
              <a:spcAft>
                <a:spcPts val="0"/>
              </a:spcAft>
              <a:buClr>
                <a:schemeClr val="accent1"/>
              </a:buClr>
              <a:buSzPts val="2400"/>
              <a:buFont typeface="Noto Sans Symbols"/>
              <a:buChar char="⮚"/>
            </a:pPr>
            <a:r>
              <a:rPr lang="en-US" sz="3000" b="0" i="0" u="none">
                <a:solidFill>
                  <a:schemeClr val="dk1"/>
                </a:solidFill>
                <a:latin typeface="AngsanaUPC"/>
                <a:ea typeface="AngsanaUPC"/>
                <a:cs typeface="AngsanaUPC"/>
                <a:sym typeface="AngsanaUPC"/>
              </a:rPr>
              <a:t>This is implemented through a browser-specific </a:t>
            </a:r>
            <a:r>
              <a:rPr lang="en-US" sz="3000" b="1" i="0" u="none">
                <a:solidFill>
                  <a:schemeClr val="dk1"/>
                </a:solidFill>
                <a:latin typeface="AngsanaUPC"/>
                <a:ea typeface="AngsanaUPC"/>
                <a:cs typeface="AngsanaUPC"/>
                <a:sym typeface="AngsanaUPC"/>
              </a:rPr>
              <a:t>browser driver</a:t>
            </a:r>
            <a:r>
              <a:rPr lang="en-US" sz="3000" b="0" i="0" u="none">
                <a:solidFill>
                  <a:schemeClr val="dk1"/>
                </a:solidFill>
                <a:latin typeface="AngsanaUPC"/>
                <a:ea typeface="AngsanaUPC"/>
                <a:cs typeface="AngsanaUPC"/>
                <a:sym typeface="AngsanaUPC"/>
              </a:rPr>
              <a:t>, which sends commands to a browser, and retrieves results. </a:t>
            </a:r>
            <a:endParaRPr/>
          </a:p>
          <a:p>
            <a:pPr marL="365125" marR="0" lvl="0" indent="-282575" algn="l" rtl="0">
              <a:lnSpc>
                <a:spcPct val="80000"/>
              </a:lnSpc>
              <a:spcBef>
                <a:spcPts val="600"/>
              </a:spcBef>
              <a:spcAft>
                <a:spcPts val="0"/>
              </a:spcAft>
              <a:buClr>
                <a:schemeClr val="accent1"/>
              </a:buClr>
              <a:buSzPts val="2400"/>
              <a:buFont typeface="Noto Sans Symbols"/>
              <a:buChar char="⮚"/>
            </a:pPr>
            <a:r>
              <a:rPr lang="en-US" sz="3000" b="0" i="0" u="none">
                <a:solidFill>
                  <a:schemeClr val="dk1"/>
                </a:solidFill>
                <a:latin typeface="AngsanaUPC"/>
                <a:ea typeface="AngsanaUPC"/>
                <a:cs typeface="AngsanaUPC"/>
                <a:sym typeface="AngsanaUPC"/>
              </a:rPr>
              <a:t>Most browser drivers actually launch and access a browser application (such as Firefox or Internet Explorer); there is also an </a:t>
            </a:r>
            <a:r>
              <a:rPr lang="en-US" sz="3000" b="0" i="0" u="sng">
                <a:solidFill>
                  <a:schemeClr val="dk1"/>
                </a:solidFill>
                <a:latin typeface="Gill Sans"/>
                <a:ea typeface="Gill Sans"/>
                <a:cs typeface="Gill Sans"/>
                <a:sym typeface="Gill Sans"/>
                <a:hlinkClick r:id="rId3">
                  <a:extLst>
                    <a:ext uri="{A12FA001-AC4F-418D-AE19-62706E023703}">
                      <ahyp:hlinkClr xmlns:ahyp="http://schemas.microsoft.com/office/drawing/2018/hyperlinkcolor" val="tx"/>
                    </a:ext>
                  </a:extLst>
                </a:hlinkClick>
              </a:rPr>
              <a:t>HtmlUnit</a:t>
            </a:r>
            <a:r>
              <a:rPr lang="en-US" sz="3000" b="0" i="0" u="none">
                <a:solidFill>
                  <a:schemeClr val="dk1"/>
                </a:solidFill>
                <a:latin typeface="AngsanaUPC"/>
                <a:ea typeface="AngsanaUPC"/>
                <a:cs typeface="AngsanaUPC"/>
                <a:sym typeface="AngsanaUPC"/>
              </a:rPr>
              <a:t> browser driver, which simulates a browser using HtmlUnit.</a:t>
            </a:r>
            <a:endParaRPr/>
          </a:p>
          <a:p>
            <a:pPr marL="365125" marR="0" lvl="0" indent="-130175" algn="l" rtl="0">
              <a:spcBef>
                <a:spcPts val="600"/>
              </a:spcBef>
              <a:spcAft>
                <a:spcPts val="0"/>
              </a:spcAft>
              <a:buClr>
                <a:schemeClr val="accent1"/>
              </a:buClr>
              <a:buSzPts val="2400"/>
              <a:buFont typeface="Noto Sans Symbols"/>
              <a:buNone/>
            </a:pPr>
            <a:endParaRPr sz="3000" b="0" i="0" u="none">
              <a:solidFill>
                <a:schemeClr val="dk1"/>
              </a:solidFill>
              <a:latin typeface="AngsanaUPC"/>
              <a:ea typeface="AngsanaUPC"/>
              <a:cs typeface="AngsanaUPC"/>
              <a:sym typeface="AngsanaUP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
          <p:cNvSpPr txBox="1">
            <a:spLocks noGrp="1"/>
          </p:cNvSpPr>
          <p:nvPr>
            <p:ph type="ctrTitle"/>
          </p:nvPr>
        </p:nvSpPr>
        <p:spPr>
          <a:xfrm>
            <a:off x="827087" y="0"/>
            <a:ext cx="4176712" cy="1471612"/>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572314"/>
              </a:buClr>
              <a:buSzPts val="4300"/>
              <a:buFont typeface="Gill Sans"/>
              <a:buNone/>
            </a:pPr>
            <a:r>
              <a:rPr lang="en-US" sz="4300" b="0" i="0" u="none">
                <a:solidFill>
                  <a:srgbClr val="572314"/>
                </a:solidFill>
                <a:latin typeface="Gill Sans"/>
                <a:ea typeface="Gill Sans"/>
                <a:cs typeface="Gill Sans"/>
                <a:sym typeface="Gill Sans"/>
              </a:rPr>
              <a:t> Content of    Selenium                  </a:t>
            </a:r>
            <a:endParaRPr/>
          </a:p>
        </p:txBody>
      </p:sp>
      <p:sp>
        <p:nvSpPr>
          <p:cNvPr id="149" name="Google Shape;149;p2"/>
          <p:cNvSpPr txBox="1">
            <a:spLocks noGrp="1"/>
          </p:cNvSpPr>
          <p:nvPr>
            <p:ph type="subTitle" idx="1"/>
          </p:nvPr>
        </p:nvSpPr>
        <p:spPr>
          <a:xfrm>
            <a:off x="5000625" y="1660540"/>
            <a:ext cx="4143375" cy="6858000"/>
          </a:xfrm>
          <a:prstGeom prst="rect">
            <a:avLst/>
          </a:prstGeom>
          <a:noFill/>
          <a:ln>
            <a:noFill/>
          </a:ln>
        </p:spPr>
        <p:txBody>
          <a:bodyPr spcFirstLastPara="1" wrap="square" lIns="91425" tIns="0" rIns="91425" bIns="45700" anchor="t" anchorCtr="0">
            <a:noAutofit/>
          </a:bodyPr>
          <a:lstStyle/>
          <a:p>
            <a:pPr marL="26987" lvl="0" indent="-91440" algn="l" rtl="0">
              <a:lnSpc>
                <a:spcPct val="100000"/>
              </a:lnSpc>
              <a:spcBef>
                <a:spcPts val="0"/>
              </a:spcBef>
              <a:spcAft>
                <a:spcPts val="0"/>
              </a:spcAft>
              <a:buClr>
                <a:schemeClr val="accent1"/>
              </a:buClr>
              <a:buSzPts val="1440"/>
              <a:buFont typeface="Arial"/>
              <a:buChar char="•"/>
            </a:pPr>
            <a:r>
              <a:rPr lang="en-US" sz="1800" b="0" i="0" u="none" dirty="0">
                <a:solidFill>
                  <a:srgbClr val="002060"/>
                </a:solidFill>
                <a:latin typeface="Gill Sans"/>
                <a:ea typeface="Gill Sans"/>
                <a:cs typeface="Gill Sans"/>
                <a:sym typeface="Gill Sans"/>
              </a:rPr>
              <a:t>Test - Automation Introduction</a:t>
            </a:r>
            <a:endParaRPr dirty="0"/>
          </a:p>
          <a:p>
            <a:pPr marL="26987" lvl="0" indent="-91440" algn="l" rtl="0">
              <a:lnSpc>
                <a:spcPct val="100000"/>
              </a:lnSpc>
              <a:spcBef>
                <a:spcPts val="600"/>
              </a:spcBef>
              <a:spcAft>
                <a:spcPts val="0"/>
              </a:spcAft>
              <a:buClr>
                <a:schemeClr val="accent1"/>
              </a:buClr>
              <a:buSzPts val="1440"/>
              <a:buFont typeface="Arial"/>
              <a:buChar char="•"/>
            </a:pPr>
            <a:r>
              <a:rPr lang="en-US" sz="1800" b="0" i="0" u="none" dirty="0">
                <a:solidFill>
                  <a:srgbClr val="002060"/>
                </a:solidFill>
                <a:latin typeface="Gill Sans"/>
                <a:ea typeface="Gill Sans"/>
                <a:cs typeface="Gill Sans"/>
                <a:sym typeface="Gill Sans"/>
              </a:rPr>
              <a:t>Test-Automation </a:t>
            </a:r>
            <a:r>
              <a:rPr lang="en-US" sz="1800" b="0" i="0" u="none" dirty="0">
                <a:solidFill>
                  <a:schemeClr val="dk2"/>
                </a:solidFill>
                <a:latin typeface="Gill Sans"/>
                <a:ea typeface="Gill Sans"/>
                <a:cs typeface="Gill Sans"/>
                <a:sym typeface="Gill Sans"/>
              </a:rPr>
              <a:t>Strategy</a:t>
            </a:r>
            <a:endParaRPr dirty="0"/>
          </a:p>
          <a:p>
            <a:pPr marL="26987" lvl="0" indent="-91440" algn="l" rtl="0">
              <a:lnSpc>
                <a:spcPct val="100000"/>
              </a:lnSpc>
              <a:spcBef>
                <a:spcPts val="600"/>
              </a:spcBef>
              <a:spcAft>
                <a:spcPts val="0"/>
              </a:spcAft>
              <a:buClr>
                <a:schemeClr val="accent1"/>
              </a:buClr>
              <a:buSzPts val="1440"/>
              <a:buFont typeface="Arial"/>
              <a:buChar char="•"/>
            </a:pPr>
            <a:r>
              <a:rPr lang="en-US" sz="1800" b="0" i="0" u="none" dirty="0">
                <a:solidFill>
                  <a:srgbClr val="002060"/>
                </a:solidFill>
                <a:latin typeface="Gill Sans"/>
                <a:ea typeface="Gill Sans"/>
                <a:cs typeface="Gill Sans"/>
                <a:sym typeface="Gill Sans"/>
              </a:rPr>
              <a:t>Overview of Selenium </a:t>
            </a:r>
            <a:r>
              <a:rPr lang="en-US" sz="1800" b="0" i="0" u="none" dirty="0">
                <a:solidFill>
                  <a:schemeClr val="dk2"/>
                </a:solidFill>
                <a:latin typeface="Gill Sans"/>
                <a:ea typeface="Gill Sans"/>
                <a:cs typeface="Gill Sans"/>
                <a:sym typeface="Gill Sans"/>
              </a:rPr>
              <a:t>Components</a:t>
            </a:r>
            <a:endParaRPr dirty="0"/>
          </a:p>
          <a:p>
            <a:pPr marL="26987" lvl="0" indent="-91440" algn="l" rtl="0">
              <a:lnSpc>
                <a:spcPct val="100000"/>
              </a:lnSpc>
              <a:spcBef>
                <a:spcPts val="600"/>
              </a:spcBef>
              <a:spcAft>
                <a:spcPts val="0"/>
              </a:spcAft>
              <a:buClr>
                <a:schemeClr val="accent1"/>
              </a:buClr>
              <a:buSzPts val="1440"/>
              <a:buFont typeface="Arial"/>
              <a:buChar char="•"/>
            </a:pPr>
            <a:r>
              <a:rPr lang="en-US" sz="1800" b="0" i="0" u="none" dirty="0">
                <a:solidFill>
                  <a:srgbClr val="002060"/>
                </a:solidFill>
                <a:latin typeface="Gill Sans"/>
                <a:ea typeface="Gill Sans"/>
                <a:cs typeface="Gill Sans"/>
                <a:sym typeface="Gill Sans"/>
              </a:rPr>
              <a:t>Selenium </a:t>
            </a:r>
            <a:r>
              <a:rPr lang="en-US" sz="1800" b="0" i="0" u="none" dirty="0">
                <a:solidFill>
                  <a:schemeClr val="dk2"/>
                </a:solidFill>
                <a:latin typeface="Gill Sans"/>
                <a:ea typeface="Gill Sans"/>
                <a:cs typeface="Gill Sans"/>
                <a:sym typeface="Gill Sans"/>
              </a:rPr>
              <a:t>IDE &amp; RC</a:t>
            </a:r>
            <a:endParaRPr dirty="0"/>
          </a:p>
          <a:p>
            <a:pPr marL="26987" lvl="0" indent="-91440" algn="l" rtl="0">
              <a:lnSpc>
                <a:spcPct val="100000"/>
              </a:lnSpc>
              <a:spcBef>
                <a:spcPts val="600"/>
              </a:spcBef>
              <a:spcAft>
                <a:spcPts val="0"/>
              </a:spcAft>
              <a:buClr>
                <a:schemeClr val="accent1"/>
              </a:buClr>
              <a:buSzPts val="1440"/>
              <a:buFont typeface="Arial"/>
              <a:buChar char="•"/>
            </a:pPr>
            <a:r>
              <a:rPr lang="en-US" sz="1800" b="0" i="0" u="none" dirty="0">
                <a:solidFill>
                  <a:srgbClr val="002060"/>
                </a:solidFill>
                <a:latin typeface="Gill Sans"/>
                <a:ea typeface="Gill Sans"/>
                <a:cs typeface="Gill Sans"/>
                <a:sym typeface="Gill Sans"/>
              </a:rPr>
              <a:t>Selenium </a:t>
            </a:r>
            <a:r>
              <a:rPr lang="en-US" sz="1800" b="0" i="0" u="none" dirty="0">
                <a:solidFill>
                  <a:schemeClr val="dk2"/>
                </a:solidFill>
                <a:latin typeface="Gill Sans"/>
                <a:ea typeface="Gill Sans"/>
                <a:cs typeface="Gill Sans"/>
                <a:sym typeface="Gill Sans"/>
              </a:rPr>
              <a:t>Web driver </a:t>
            </a:r>
            <a:endParaRPr dirty="0"/>
          </a:p>
          <a:p>
            <a:pPr marL="26987" lvl="0" indent="-91440" algn="l" rtl="0">
              <a:lnSpc>
                <a:spcPct val="100000"/>
              </a:lnSpc>
              <a:spcBef>
                <a:spcPts val="600"/>
              </a:spcBef>
              <a:spcAft>
                <a:spcPts val="0"/>
              </a:spcAft>
              <a:buClr>
                <a:schemeClr val="accent1"/>
              </a:buClr>
              <a:buSzPts val="1440"/>
              <a:buFont typeface="Arial"/>
              <a:buChar char="•"/>
            </a:pPr>
            <a:r>
              <a:rPr lang="en-US" sz="1800" b="0" i="0" u="none" dirty="0">
                <a:solidFill>
                  <a:srgbClr val="002060"/>
                </a:solidFill>
                <a:latin typeface="Gill Sans"/>
                <a:ea typeface="Gill Sans"/>
                <a:cs typeface="Gill Sans"/>
                <a:sym typeface="Gill Sans"/>
              </a:rPr>
              <a:t>Selenium </a:t>
            </a:r>
            <a:r>
              <a:rPr lang="en-US" sz="1800" b="0" i="0" u="none" dirty="0">
                <a:solidFill>
                  <a:schemeClr val="dk2"/>
                </a:solidFill>
                <a:latin typeface="Gill Sans"/>
                <a:ea typeface="Gill Sans"/>
                <a:cs typeface="Gill Sans"/>
                <a:sym typeface="Gill Sans"/>
              </a:rPr>
              <a:t>Grid</a:t>
            </a:r>
            <a:endParaRPr dirty="0"/>
          </a:p>
          <a:p>
            <a:pPr marL="26987" lvl="0" indent="-91440" algn="l" rtl="0">
              <a:lnSpc>
                <a:spcPct val="100000"/>
              </a:lnSpc>
              <a:spcBef>
                <a:spcPts val="600"/>
              </a:spcBef>
              <a:spcAft>
                <a:spcPts val="0"/>
              </a:spcAft>
              <a:buClr>
                <a:schemeClr val="accent1"/>
              </a:buClr>
              <a:buSzPts val="1440"/>
              <a:buFont typeface="Arial"/>
              <a:buChar char="•"/>
            </a:pPr>
            <a:r>
              <a:rPr lang="en-US" sz="1800" b="0" i="0" u="none" dirty="0">
                <a:solidFill>
                  <a:schemeClr val="dk2"/>
                </a:solidFill>
                <a:latin typeface="Gill Sans"/>
                <a:ea typeface="Gill Sans"/>
                <a:cs typeface="Gill Sans"/>
                <a:sym typeface="Gill Sans"/>
              </a:rPr>
              <a:t>Object</a:t>
            </a:r>
            <a:r>
              <a:rPr lang="en-US" sz="1800" b="0" i="0" u="none" dirty="0">
                <a:solidFill>
                  <a:srgbClr val="002060"/>
                </a:solidFill>
                <a:latin typeface="Gill Sans"/>
                <a:ea typeface="Gill Sans"/>
                <a:cs typeface="Gill Sans"/>
                <a:sym typeface="Gill Sans"/>
              </a:rPr>
              <a:t> Identification</a:t>
            </a:r>
            <a:endParaRPr dirty="0"/>
          </a:p>
          <a:p>
            <a:pPr marL="26987" lvl="0" indent="-91440" algn="l" rtl="0">
              <a:lnSpc>
                <a:spcPct val="100000"/>
              </a:lnSpc>
              <a:spcBef>
                <a:spcPts val="600"/>
              </a:spcBef>
              <a:spcAft>
                <a:spcPts val="0"/>
              </a:spcAft>
              <a:buClr>
                <a:schemeClr val="accent1"/>
              </a:buClr>
              <a:buSzPts val="1440"/>
              <a:buFont typeface="Arial"/>
              <a:buChar char="•"/>
            </a:pPr>
            <a:r>
              <a:rPr lang="en-US" sz="1800" b="0" i="0" u="none" dirty="0">
                <a:solidFill>
                  <a:schemeClr val="dk2"/>
                </a:solidFill>
                <a:latin typeface="Gill Sans"/>
                <a:ea typeface="Gill Sans"/>
                <a:cs typeface="Gill Sans"/>
                <a:sym typeface="Gill Sans"/>
              </a:rPr>
              <a:t>XPATH, </a:t>
            </a:r>
            <a:r>
              <a:rPr lang="en-US" sz="1800" b="0" i="0" u="none" dirty="0">
                <a:solidFill>
                  <a:srgbClr val="002060"/>
                </a:solidFill>
                <a:latin typeface="Gill Sans"/>
                <a:ea typeface="Gill Sans"/>
                <a:cs typeface="Gill Sans"/>
                <a:sym typeface="Gill Sans"/>
              </a:rPr>
              <a:t>Object Locators</a:t>
            </a:r>
            <a:endParaRPr dirty="0"/>
          </a:p>
          <a:p>
            <a:pPr marL="26987" lvl="0" indent="-91440" algn="l" rtl="0">
              <a:lnSpc>
                <a:spcPct val="100000"/>
              </a:lnSpc>
              <a:spcBef>
                <a:spcPts val="600"/>
              </a:spcBef>
              <a:spcAft>
                <a:spcPts val="0"/>
              </a:spcAft>
              <a:buClr>
                <a:schemeClr val="accent1"/>
              </a:buClr>
              <a:buSzPts val="1440"/>
              <a:buFont typeface="Arial"/>
              <a:buChar char="•"/>
            </a:pPr>
            <a:r>
              <a:rPr lang="en-US" sz="1800" b="0" i="0" u="none" dirty="0">
                <a:solidFill>
                  <a:srgbClr val="002060"/>
                </a:solidFill>
                <a:latin typeface="Gill Sans"/>
                <a:ea typeface="Gill Sans"/>
                <a:cs typeface="Gill Sans"/>
                <a:sym typeface="Gill Sans"/>
              </a:rPr>
              <a:t>HTML,XML,CSS</a:t>
            </a:r>
            <a:endParaRPr dirty="0"/>
          </a:p>
          <a:p>
            <a:pPr marL="26987" lvl="0" indent="-91440" algn="l" rtl="0">
              <a:lnSpc>
                <a:spcPct val="100000"/>
              </a:lnSpc>
              <a:spcBef>
                <a:spcPts val="600"/>
              </a:spcBef>
              <a:spcAft>
                <a:spcPts val="0"/>
              </a:spcAft>
              <a:buClr>
                <a:schemeClr val="accent1"/>
              </a:buClr>
              <a:buSzPts val="1440"/>
              <a:buFont typeface="Arial"/>
              <a:buChar char="•"/>
            </a:pPr>
            <a:r>
              <a:rPr lang="en-US" sz="1800" b="0" i="0" u="none" dirty="0">
                <a:solidFill>
                  <a:srgbClr val="002060"/>
                </a:solidFill>
                <a:latin typeface="Gill Sans"/>
                <a:ea typeface="Gill Sans"/>
                <a:cs typeface="Gill Sans"/>
                <a:sym typeface="Gill Sans"/>
              </a:rPr>
              <a:t>TestNG - </a:t>
            </a:r>
            <a:r>
              <a:rPr lang="en-US" sz="1800" b="0" i="0" u="none" dirty="0">
                <a:solidFill>
                  <a:schemeClr val="dk2"/>
                </a:solidFill>
                <a:latin typeface="Gill Sans"/>
                <a:ea typeface="Gill Sans"/>
                <a:cs typeface="Gill Sans"/>
                <a:sym typeface="Gill Sans"/>
              </a:rPr>
              <a:t>Framework</a:t>
            </a:r>
            <a:endParaRPr dirty="0"/>
          </a:p>
          <a:p>
            <a:pPr marL="26987" lvl="0" indent="0" algn="l" rtl="0">
              <a:lnSpc>
                <a:spcPct val="100000"/>
              </a:lnSpc>
              <a:spcBef>
                <a:spcPts val="600"/>
              </a:spcBef>
              <a:spcAft>
                <a:spcPts val="0"/>
              </a:spcAft>
              <a:buClr>
                <a:schemeClr val="accent1"/>
              </a:buClr>
              <a:buSzPts val="720"/>
              <a:buFont typeface="Arial"/>
              <a:buNone/>
            </a:pPr>
            <a:endParaRPr sz="900" b="0" i="0" u="none" dirty="0">
              <a:solidFill>
                <a:srgbClr val="320E04"/>
              </a:solidFill>
              <a:latin typeface="Gill Sans"/>
              <a:ea typeface="Gill Sans"/>
              <a:cs typeface="Gill Sans"/>
              <a:sym typeface="Gill Sans"/>
            </a:endParaRPr>
          </a:p>
          <a:p>
            <a:pPr marL="26987" lvl="0" indent="0" algn="l" rtl="0">
              <a:lnSpc>
                <a:spcPct val="100000"/>
              </a:lnSpc>
              <a:spcBef>
                <a:spcPts val="600"/>
              </a:spcBef>
              <a:spcAft>
                <a:spcPts val="0"/>
              </a:spcAft>
              <a:buSzPts val="720"/>
              <a:buNone/>
            </a:pPr>
            <a:endParaRPr sz="900" b="0" i="0" u="none" dirty="0">
              <a:solidFill>
                <a:srgbClr val="320E04"/>
              </a:solidFill>
              <a:latin typeface="Gill Sans"/>
              <a:ea typeface="Gill Sans"/>
              <a:cs typeface="Gill Sans"/>
              <a:sym typeface="Gill Sans"/>
            </a:endParaRPr>
          </a:p>
          <a:p>
            <a:pPr marL="26987" lvl="0" indent="0" algn="l" rtl="0">
              <a:lnSpc>
                <a:spcPct val="100000"/>
              </a:lnSpc>
              <a:spcBef>
                <a:spcPts val="600"/>
              </a:spcBef>
              <a:spcAft>
                <a:spcPts val="0"/>
              </a:spcAft>
              <a:buSzPts val="720"/>
              <a:buNone/>
            </a:pPr>
            <a:endParaRPr sz="900" b="0" i="0" u="none" dirty="0">
              <a:solidFill>
                <a:srgbClr val="320E04"/>
              </a:solidFill>
              <a:latin typeface="Gill Sans"/>
              <a:ea typeface="Gill Sans"/>
              <a:cs typeface="Gill Sans"/>
              <a:sym typeface="Gill Sans"/>
            </a:endParaRPr>
          </a:p>
          <a:p>
            <a:pPr marL="27432" lvl="0" indent="0" algn="l" rtl="0">
              <a:spcBef>
                <a:spcPts val="600"/>
              </a:spcBef>
              <a:spcAft>
                <a:spcPts val="0"/>
              </a:spcAft>
              <a:buSzPts val="720"/>
              <a:buNone/>
            </a:pPr>
            <a:endParaRPr sz="900" b="0" i="0" u="none" dirty="0">
              <a:solidFill>
                <a:srgbClr val="320E04"/>
              </a:solidFill>
              <a:latin typeface="Gill Sans"/>
              <a:ea typeface="Gill Sans"/>
              <a:cs typeface="Gill Sans"/>
              <a:sym typeface="Gill Sans"/>
            </a:endParaRPr>
          </a:p>
        </p:txBody>
      </p:sp>
      <p:pic>
        <p:nvPicPr>
          <p:cNvPr id="150" name="Google Shape;150;p2" descr="C:\Users\jico-User\Downloads\agenda.jpg"/>
          <p:cNvPicPr preferRelativeResize="0"/>
          <p:nvPr/>
        </p:nvPicPr>
        <p:blipFill rotWithShape="1">
          <a:blip r:embed="rId3">
            <a:alphaModFix/>
          </a:blip>
          <a:srcRect/>
          <a:stretch/>
        </p:blipFill>
        <p:spPr>
          <a:xfrm>
            <a:off x="1403350" y="2205037"/>
            <a:ext cx="2947987" cy="3168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graphicFrame>
        <p:nvGraphicFramePr>
          <p:cNvPr id="275" name="Google Shape;275;p22"/>
          <p:cNvGraphicFramePr/>
          <p:nvPr/>
        </p:nvGraphicFramePr>
        <p:xfrm>
          <a:off x="1331912" y="44450"/>
          <a:ext cx="7499325" cy="6862180"/>
        </p:xfrm>
        <a:graphic>
          <a:graphicData uri="http://schemas.openxmlformats.org/drawingml/2006/table">
            <a:tbl>
              <a:tblPr>
                <a:noFill/>
                <a:tableStyleId>{13AA76C5-7B9C-4650-A305-4B3B50767DB0}</a:tableStyleId>
              </a:tblPr>
              <a:tblGrid>
                <a:gridCol w="2416175">
                  <a:extLst>
                    <a:ext uri="{9D8B030D-6E8A-4147-A177-3AD203B41FA5}">
                      <a16:colId xmlns:a16="http://schemas.microsoft.com/office/drawing/2014/main" val="20000"/>
                    </a:ext>
                  </a:extLst>
                </a:gridCol>
                <a:gridCol w="2582850">
                  <a:extLst>
                    <a:ext uri="{9D8B030D-6E8A-4147-A177-3AD203B41FA5}">
                      <a16:colId xmlns:a16="http://schemas.microsoft.com/office/drawing/2014/main" val="20001"/>
                    </a:ext>
                  </a:extLst>
                </a:gridCol>
                <a:gridCol w="2500300">
                  <a:extLst>
                    <a:ext uri="{9D8B030D-6E8A-4147-A177-3AD203B41FA5}">
                      <a16:colId xmlns:a16="http://schemas.microsoft.com/office/drawing/2014/main" val="20002"/>
                    </a:ext>
                  </a:extLst>
                </a:gridCol>
              </a:tblGrid>
              <a:tr h="365125">
                <a:tc>
                  <a:txBody>
                    <a:bodyPr/>
                    <a:lstStyle/>
                    <a:p>
                      <a:pPr marL="0" marR="0" lvl="0" indent="0" algn="l" rtl="0">
                        <a:lnSpc>
                          <a:spcPct val="100000"/>
                        </a:lnSpc>
                        <a:spcBef>
                          <a:spcPts val="0"/>
                        </a:spcBef>
                        <a:spcAft>
                          <a:spcPts val="0"/>
                        </a:spcAft>
                        <a:buClr>
                          <a:srgbClr val="FFFFFF"/>
                        </a:buClr>
                        <a:buSzPts val="1800"/>
                        <a:buFont typeface="Gill Sans"/>
                        <a:buNone/>
                      </a:pPr>
                      <a:r>
                        <a:rPr lang="en-US" sz="1800" b="1" i="0" u="none" strike="noStrike" cap="none">
                          <a:solidFill>
                            <a:srgbClr val="FFFFFF"/>
                          </a:solidFill>
                          <a:latin typeface="Gill Sans"/>
                          <a:ea typeface="Gill Sans"/>
                          <a:cs typeface="Gill Sans"/>
                          <a:sym typeface="Gill Sans"/>
                        </a:rPr>
                        <a:t>Selenium IDE</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Gill Sans"/>
                        <a:buNone/>
                      </a:pPr>
                      <a:r>
                        <a:rPr lang="en-US" sz="1800" b="1" i="0" u="none" strike="noStrike" cap="none">
                          <a:solidFill>
                            <a:srgbClr val="FFFFFF"/>
                          </a:solidFill>
                          <a:latin typeface="Gill Sans"/>
                          <a:ea typeface="Gill Sans"/>
                          <a:cs typeface="Gill Sans"/>
                          <a:sym typeface="Gill Sans"/>
                        </a:rPr>
                        <a:t>Selenium RC</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800"/>
                        <a:buFont typeface="Gill Sans"/>
                        <a:buNone/>
                      </a:pPr>
                      <a:r>
                        <a:rPr lang="en-US" sz="1800" b="1" i="0" u="none" strike="noStrike" cap="none">
                          <a:solidFill>
                            <a:srgbClr val="FFFFFF"/>
                          </a:solidFill>
                          <a:latin typeface="Gill Sans"/>
                          <a:ea typeface="Gill Sans"/>
                          <a:cs typeface="Gill Sans"/>
                          <a:sym typeface="Gill Sans"/>
                        </a:rPr>
                        <a:t>Webdriver</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1189025">
                <a:tc>
                  <a:txBody>
                    <a:bodyPr/>
                    <a:lstStyle/>
                    <a:p>
                      <a:pPr marL="0" marR="0" lvl="0" indent="0" algn="l" rtl="0">
                        <a:lnSpc>
                          <a:spcPct val="100000"/>
                        </a:lnSpc>
                        <a:spcBef>
                          <a:spcPts val="0"/>
                        </a:spcBef>
                        <a:spcAft>
                          <a:spcPts val="0"/>
                        </a:spcAft>
                        <a:buClr>
                          <a:srgbClr val="000000"/>
                        </a:buClr>
                        <a:buSzPts val="1800"/>
                        <a:buFont typeface="Gill Sans"/>
                        <a:buNone/>
                      </a:pPr>
                      <a:r>
                        <a:rPr lang="en-US" sz="1800" b="0" i="0" u="none" strike="noStrike" cap="none">
                          <a:solidFill>
                            <a:srgbClr val="000000"/>
                          </a:solidFill>
                          <a:latin typeface="Gill Sans"/>
                          <a:ea typeface="Gill Sans"/>
                          <a:cs typeface="Gill Sans"/>
                          <a:sym typeface="Gill Sans"/>
                        </a:rPr>
                        <a:t>Works on Mozilla/Chrome</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EDCE1"/>
                    </a:solidFill>
                  </a:tcPr>
                </a:tc>
                <a:tc>
                  <a:txBody>
                    <a:bodyPr/>
                    <a:lstStyle/>
                    <a:p>
                      <a:pPr marL="0" marR="0" lvl="0" indent="0" algn="l" rtl="0">
                        <a:lnSpc>
                          <a:spcPct val="100000"/>
                        </a:lnSpc>
                        <a:spcBef>
                          <a:spcPts val="0"/>
                        </a:spcBef>
                        <a:spcAft>
                          <a:spcPts val="0"/>
                        </a:spcAft>
                        <a:buClr>
                          <a:srgbClr val="000000"/>
                        </a:buClr>
                        <a:buSzPts val="1800"/>
                        <a:buFont typeface="Gill Sans"/>
                        <a:buNone/>
                      </a:pPr>
                      <a:r>
                        <a:rPr lang="en-US" sz="1800" b="0" i="0" u="none" strike="noStrike" cap="none">
                          <a:solidFill>
                            <a:srgbClr val="000000"/>
                          </a:solidFill>
                          <a:latin typeface="Gill Sans"/>
                          <a:ea typeface="Gill Sans"/>
                          <a:cs typeface="Gill Sans"/>
                          <a:sym typeface="Gill Sans"/>
                        </a:rPr>
                        <a:t>Works on almost all browsers.Does not work on latest version of firefox/IE</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EDCE1"/>
                    </a:solidFill>
                  </a:tcPr>
                </a:tc>
                <a:tc>
                  <a:txBody>
                    <a:bodyPr/>
                    <a:lstStyle/>
                    <a:p>
                      <a:pPr marL="0" marR="0" lvl="0" indent="0" algn="l" rtl="0">
                        <a:lnSpc>
                          <a:spcPct val="100000"/>
                        </a:lnSpc>
                        <a:spcBef>
                          <a:spcPts val="0"/>
                        </a:spcBef>
                        <a:spcAft>
                          <a:spcPts val="0"/>
                        </a:spcAft>
                        <a:buClr>
                          <a:srgbClr val="000000"/>
                        </a:buClr>
                        <a:buSzPts val="1800"/>
                        <a:buFont typeface="Gill Sans"/>
                        <a:buNone/>
                      </a:pPr>
                      <a:r>
                        <a:rPr lang="en-US" sz="1800" b="0" i="0" u="none" strike="noStrike" cap="none">
                          <a:solidFill>
                            <a:srgbClr val="000000"/>
                          </a:solidFill>
                          <a:latin typeface="Gill Sans"/>
                          <a:ea typeface="Gill Sans"/>
                          <a:cs typeface="Gill Sans"/>
                          <a:sym typeface="Gill Sans"/>
                        </a:rPr>
                        <a:t>Works on latest versions of almost all browsers - Firefox, IE(6,7,8), OPera, Chrome</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EDCE1"/>
                    </a:solidFill>
                  </a:tcPr>
                </a:tc>
                <a:extLst>
                  <a:ext uri="{0D108BD9-81ED-4DB2-BD59-A6C34878D82A}">
                    <a16:rowId xmlns:a16="http://schemas.microsoft.com/office/drawing/2014/main" val="10001"/>
                  </a:ext>
                </a:extLst>
              </a:tr>
              <a:tr h="366700">
                <a:tc>
                  <a:txBody>
                    <a:bodyPr/>
                    <a:lstStyle/>
                    <a:p>
                      <a:pPr marL="0" marR="0" lvl="0" indent="0" algn="l" rtl="0">
                        <a:lnSpc>
                          <a:spcPct val="100000"/>
                        </a:lnSpc>
                        <a:spcBef>
                          <a:spcPts val="0"/>
                        </a:spcBef>
                        <a:spcAft>
                          <a:spcPts val="0"/>
                        </a:spcAft>
                        <a:buClr>
                          <a:srgbClr val="000000"/>
                        </a:buClr>
                        <a:buSzPts val="1800"/>
                        <a:buFont typeface="Gill Sans"/>
                        <a:buNone/>
                      </a:pPr>
                      <a:r>
                        <a:rPr lang="en-US" sz="1800" b="0" i="0" u="none" strike="noStrike" cap="none">
                          <a:solidFill>
                            <a:srgbClr val="000000"/>
                          </a:solidFill>
                          <a:latin typeface="Gill Sans"/>
                          <a:ea typeface="Gill Sans"/>
                          <a:cs typeface="Gill Sans"/>
                          <a:sym typeface="Gill Sans"/>
                        </a:rPr>
                        <a:t>Record and run tool</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EF1"/>
                    </a:solidFill>
                  </a:tcPr>
                </a:tc>
                <a:tc>
                  <a:txBody>
                    <a:bodyPr/>
                    <a:lstStyle/>
                    <a:p>
                      <a:pPr marL="0" marR="0" lvl="0" indent="0" algn="l" rtl="0">
                        <a:lnSpc>
                          <a:spcPct val="100000"/>
                        </a:lnSpc>
                        <a:spcBef>
                          <a:spcPts val="0"/>
                        </a:spcBef>
                        <a:spcAft>
                          <a:spcPts val="0"/>
                        </a:spcAft>
                        <a:buClr>
                          <a:srgbClr val="000000"/>
                        </a:buClr>
                        <a:buSzPts val="1800"/>
                        <a:buFont typeface="Gill Sans"/>
                        <a:buNone/>
                      </a:pPr>
                      <a:r>
                        <a:rPr lang="en-US" sz="1800" b="0" i="0" u="none" strike="noStrike" cap="none">
                          <a:solidFill>
                            <a:srgbClr val="000000"/>
                          </a:solidFill>
                          <a:latin typeface="Gill Sans"/>
                          <a:ea typeface="Gill Sans"/>
                          <a:cs typeface="Gill Sans"/>
                          <a:sym typeface="Gill Sans"/>
                        </a:rPr>
                        <a:t>No Record and run</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EF1"/>
                    </a:solidFill>
                  </a:tcPr>
                </a:tc>
                <a:tc>
                  <a:txBody>
                    <a:bodyPr/>
                    <a:lstStyle/>
                    <a:p>
                      <a:pPr marL="0" marR="0" lvl="0" indent="0" algn="l" rtl="0">
                        <a:lnSpc>
                          <a:spcPct val="100000"/>
                        </a:lnSpc>
                        <a:spcBef>
                          <a:spcPts val="0"/>
                        </a:spcBef>
                        <a:spcAft>
                          <a:spcPts val="0"/>
                        </a:spcAft>
                        <a:buClr>
                          <a:srgbClr val="000000"/>
                        </a:buClr>
                        <a:buSzPts val="1800"/>
                        <a:buFont typeface="Gill Sans"/>
                        <a:buNone/>
                      </a:pPr>
                      <a:r>
                        <a:rPr lang="en-US" sz="1800" b="0" i="0" u="none" strike="noStrike" cap="none">
                          <a:solidFill>
                            <a:srgbClr val="000000"/>
                          </a:solidFill>
                          <a:latin typeface="Gill Sans"/>
                          <a:ea typeface="Gill Sans"/>
                          <a:cs typeface="Gill Sans"/>
                          <a:sym typeface="Gill Sans"/>
                        </a:rPr>
                        <a:t>No Record and run</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EF1"/>
                    </a:solidFill>
                  </a:tcPr>
                </a:tc>
                <a:extLst>
                  <a:ext uri="{0D108BD9-81ED-4DB2-BD59-A6C34878D82A}">
                    <a16:rowId xmlns:a16="http://schemas.microsoft.com/office/drawing/2014/main" val="10002"/>
                  </a:ext>
                </a:extLst>
              </a:tr>
              <a:tr h="639750">
                <a:tc>
                  <a:txBody>
                    <a:bodyPr/>
                    <a:lstStyle/>
                    <a:p>
                      <a:pPr marL="0" marR="0" lvl="0" indent="0" algn="l" rtl="0">
                        <a:lnSpc>
                          <a:spcPct val="100000"/>
                        </a:lnSpc>
                        <a:spcBef>
                          <a:spcPts val="0"/>
                        </a:spcBef>
                        <a:spcAft>
                          <a:spcPts val="0"/>
                        </a:spcAft>
                        <a:buClr>
                          <a:srgbClr val="000000"/>
                        </a:buClr>
                        <a:buSzPts val="1800"/>
                        <a:buFont typeface="Gill Sans"/>
                        <a:buNone/>
                      </a:pPr>
                      <a:r>
                        <a:rPr lang="en-US" sz="1800" b="0" i="0" u="none" strike="noStrike" cap="none">
                          <a:solidFill>
                            <a:srgbClr val="000000"/>
                          </a:solidFill>
                          <a:latin typeface="Gill Sans"/>
                          <a:ea typeface="Gill Sans"/>
                          <a:cs typeface="Gill Sans"/>
                          <a:sym typeface="Gill Sans"/>
                        </a:rPr>
                        <a:t>No server required to start</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EDCE1"/>
                    </a:solidFill>
                  </a:tcPr>
                </a:tc>
                <a:tc>
                  <a:txBody>
                    <a:bodyPr/>
                    <a:lstStyle/>
                    <a:p>
                      <a:pPr marL="0" marR="0" lvl="0" indent="0" algn="l" rtl="0">
                        <a:lnSpc>
                          <a:spcPct val="100000"/>
                        </a:lnSpc>
                        <a:spcBef>
                          <a:spcPts val="0"/>
                        </a:spcBef>
                        <a:spcAft>
                          <a:spcPts val="0"/>
                        </a:spcAft>
                        <a:buClr>
                          <a:srgbClr val="000000"/>
                        </a:buClr>
                        <a:buSzPts val="1800"/>
                        <a:buFont typeface="Gill Sans"/>
                        <a:buNone/>
                      </a:pPr>
                      <a:r>
                        <a:rPr lang="en-US" sz="1800" b="0" i="0" u="none" strike="noStrike" cap="none">
                          <a:solidFill>
                            <a:srgbClr val="000000"/>
                          </a:solidFill>
                          <a:latin typeface="Gill Sans"/>
                          <a:ea typeface="Gill Sans"/>
                          <a:cs typeface="Gill Sans"/>
                          <a:sym typeface="Gill Sans"/>
                        </a:rPr>
                        <a:t>Server is required to start</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EDCE1"/>
                    </a:solidFill>
                  </a:tcPr>
                </a:tc>
                <a:tc>
                  <a:txBody>
                    <a:bodyPr/>
                    <a:lstStyle/>
                    <a:p>
                      <a:pPr marL="0" marR="0" lvl="0" indent="0" algn="l" rtl="0">
                        <a:lnSpc>
                          <a:spcPct val="100000"/>
                        </a:lnSpc>
                        <a:spcBef>
                          <a:spcPts val="0"/>
                        </a:spcBef>
                        <a:spcAft>
                          <a:spcPts val="0"/>
                        </a:spcAft>
                        <a:buClr>
                          <a:srgbClr val="000000"/>
                        </a:buClr>
                        <a:buSzPts val="1800"/>
                        <a:buFont typeface="Gill Sans"/>
                        <a:buNone/>
                      </a:pPr>
                      <a:r>
                        <a:rPr lang="en-US" sz="1800" b="0" i="0" u="none" strike="noStrike" cap="none">
                          <a:solidFill>
                            <a:srgbClr val="000000"/>
                          </a:solidFill>
                          <a:latin typeface="Gill Sans"/>
                          <a:ea typeface="Gill Sans"/>
                          <a:cs typeface="Gill Sans"/>
                          <a:sym typeface="Gill Sans"/>
                        </a:rPr>
                        <a:t>No server required to start</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EDCE1"/>
                    </a:solidFill>
                  </a:tcPr>
                </a:tc>
                <a:extLst>
                  <a:ext uri="{0D108BD9-81ED-4DB2-BD59-A6C34878D82A}">
                    <a16:rowId xmlns:a16="http://schemas.microsoft.com/office/drawing/2014/main" val="10003"/>
                  </a:ext>
                </a:extLst>
              </a:tr>
              <a:tr h="639750">
                <a:tc>
                  <a:txBody>
                    <a:bodyPr/>
                    <a:lstStyle/>
                    <a:p>
                      <a:pPr marL="0" marR="0" lvl="0" indent="0" algn="l" rtl="0">
                        <a:lnSpc>
                          <a:spcPct val="100000"/>
                        </a:lnSpc>
                        <a:spcBef>
                          <a:spcPts val="0"/>
                        </a:spcBef>
                        <a:spcAft>
                          <a:spcPts val="0"/>
                        </a:spcAft>
                        <a:buClr>
                          <a:srgbClr val="000000"/>
                        </a:buClr>
                        <a:buSzPts val="1800"/>
                        <a:buFont typeface="Gill Sans"/>
                        <a:buNone/>
                      </a:pPr>
                      <a:r>
                        <a:rPr lang="en-US" sz="1800" b="0" i="0" u="none" strike="noStrike" cap="none">
                          <a:solidFill>
                            <a:srgbClr val="000000"/>
                          </a:solidFill>
                          <a:latin typeface="Gill Sans"/>
                          <a:ea typeface="Gill Sans"/>
                          <a:cs typeface="Gill Sans"/>
                          <a:sym typeface="Gill Sans"/>
                        </a:rPr>
                        <a:t>Core engine is Javascript based</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EF1"/>
                    </a:solidFill>
                  </a:tcPr>
                </a:tc>
                <a:tc>
                  <a:txBody>
                    <a:bodyPr/>
                    <a:lstStyle/>
                    <a:p>
                      <a:pPr marL="0" marR="0" lvl="0" indent="0" algn="l" rtl="0">
                        <a:lnSpc>
                          <a:spcPct val="100000"/>
                        </a:lnSpc>
                        <a:spcBef>
                          <a:spcPts val="0"/>
                        </a:spcBef>
                        <a:spcAft>
                          <a:spcPts val="0"/>
                        </a:spcAft>
                        <a:buClr>
                          <a:srgbClr val="000000"/>
                        </a:buClr>
                        <a:buSzPts val="1800"/>
                        <a:buFont typeface="Gill Sans"/>
                        <a:buNone/>
                      </a:pPr>
                      <a:r>
                        <a:rPr lang="en-US" sz="1800" b="0" i="0" u="none" strike="noStrike" cap="none">
                          <a:solidFill>
                            <a:srgbClr val="000000"/>
                          </a:solidFill>
                          <a:latin typeface="Gill Sans"/>
                          <a:ea typeface="Gill Sans"/>
                          <a:cs typeface="Gill Sans"/>
                          <a:sym typeface="Gill Sans"/>
                        </a:rPr>
                        <a:t>Core engine is Javascript based</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EF1"/>
                    </a:solidFill>
                  </a:tcPr>
                </a:tc>
                <a:tc>
                  <a:txBody>
                    <a:bodyPr/>
                    <a:lstStyle/>
                    <a:p>
                      <a:pPr marL="0" marR="0" lvl="0" indent="0" algn="l" rtl="0">
                        <a:lnSpc>
                          <a:spcPct val="100000"/>
                        </a:lnSpc>
                        <a:spcBef>
                          <a:spcPts val="0"/>
                        </a:spcBef>
                        <a:spcAft>
                          <a:spcPts val="0"/>
                        </a:spcAft>
                        <a:buClr>
                          <a:srgbClr val="000000"/>
                        </a:buClr>
                        <a:buSzPts val="1800"/>
                        <a:buFont typeface="Gill Sans"/>
                        <a:buNone/>
                      </a:pPr>
                      <a:r>
                        <a:rPr lang="en-US" sz="1800" b="0" i="0" u="none" strike="noStrike" cap="none">
                          <a:solidFill>
                            <a:srgbClr val="000000"/>
                          </a:solidFill>
                          <a:latin typeface="Gill Sans"/>
                          <a:ea typeface="Gill Sans"/>
                          <a:cs typeface="Gill Sans"/>
                          <a:sym typeface="Gill Sans"/>
                        </a:rPr>
                        <a:t>Interacts natively with browser application</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EF1"/>
                    </a:solidFill>
                  </a:tcPr>
                </a:tc>
                <a:extLst>
                  <a:ext uri="{0D108BD9-81ED-4DB2-BD59-A6C34878D82A}">
                    <a16:rowId xmlns:a16="http://schemas.microsoft.com/office/drawing/2014/main" val="10004"/>
                  </a:ext>
                </a:extLst>
              </a:tr>
              <a:tr h="1192200">
                <a:tc>
                  <a:txBody>
                    <a:bodyPr/>
                    <a:lstStyle/>
                    <a:p>
                      <a:pPr marL="0" marR="0" lvl="0" indent="0" algn="l" rtl="0">
                        <a:lnSpc>
                          <a:spcPct val="100000"/>
                        </a:lnSpc>
                        <a:spcBef>
                          <a:spcPts val="0"/>
                        </a:spcBef>
                        <a:spcAft>
                          <a:spcPts val="0"/>
                        </a:spcAft>
                        <a:buClr>
                          <a:srgbClr val="000000"/>
                        </a:buClr>
                        <a:buSzPts val="1800"/>
                        <a:buFont typeface="Gill Sans"/>
                        <a:buNone/>
                      </a:pPr>
                      <a:r>
                        <a:rPr lang="en-US" sz="1800" b="0" i="0" u="none" strike="noStrike" cap="none">
                          <a:solidFill>
                            <a:srgbClr val="000000"/>
                          </a:solidFill>
                          <a:latin typeface="Gill Sans"/>
                          <a:ea typeface="Gill Sans"/>
                          <a:cs typeface="Gill Sans"/>
                          <a:sym typeface="Gill Sans"/>
                        </a:rPr>
                        <a:t>Very simple to use. </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EDCE1"/>
                    </a:solidFill>
                  </a:tcPr>
                </a:tc>
                <a:tc>
                  <a:txBody>
                    <a:bodyPr/>
                    <a:lstStyle/>
                    <a:p>
                      <a:pPr marL="0" marR="0" lvl="0" indent="0" algn="ctr" rtl="0">
                        <a:lnSpc>
                          <a:spcPct val="115000"/>
                        </a:lnSpc>
                        <a:spcBef>
                          <a:spcPts val="0"/>
                        </a:spcBef>
                        <a:spcAft>
                          <a:spcPts val="0"/>
                        </a:spcAft>
                        <a:buClr>
                          <a:srgbClr val="000000"/>
                        </a:buClr>
                        <a:buSzPts val="1400"/>
                        <a:buFont typeface="Verdana"/>
                        <a:buNone/>
                      </a:pPr>
                      <a:r>
                        <a:rPr lang="en-US" sz="1400" b="0" i="0" u="none" strike="noStrike" cap="none">
                          <a:solidFill>
                            <a:srgbClr val="000000"/>
                          </a:solidFill>
                          <a:latin typeface="Verdana"/>
                          <a:ea typeface="Verdana"/>
                          <a:cs typeface="Verdana"/>
                          <a:sym typeface="Verdana"/>
                        </a:rPr>
                        <a:t>Its a simple and small API</a:t>
                      </a:r>
                      <a:endParaRPr/>
                    </a:p>
                  </a:txBody>
                  <a:tcPr marL="114300" marR="114300"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EDCE1"/>
                    </a:solidFill>
                  </a:tcPr>
                </a:tc>
                <a:tc>
                  <a:txBody>
                    <a:bodyPr/>
                    <a:lstStyle/>
                    <a:p>
                      <a:pPr marL="0" marR="0" lvl="0" indent="0" algn="l" rtl="0">
                        <a:lnSpc>
                          <a:spcPct val="100000"/>
                        </a:lnSpc>
                        <a:spcBef>
                          <a:spcPts val="0"/>
                        </a:spcBef>
                        <a:spcAft>
                          <a:spcPts val="0"/>
                        </a:spcAft>
                        <a:buClr>
                          <a:srgbClr val="000000"/>
                        </a:buClr>
                        <a:buSzPts val="1800"/>
                        <a:buFont typeface="Gill Sans"/>
                        <a:buNone/>
                      </a:pPr>
                      <a:r>
                        <a:rPr lang="en-US" sz="1800" b="0" i="0" u="none" strike="noStrike" cap="none">
                          <a:solidFill>
                            <a:srgbClr val="000000"/>
                          </a:solidFill>
                          <a:latin typeface="Gill Sans"/>
                          <a:ea typeface="Gill Sans"/>
                          <a:cs typeface="Gill Sans"/>
                          <a:sym typeface="Gill Sans"/>
                        </a:rPr>
                        <a:t>Complex and a bit large API as compared to RC</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EDCE1"/>
                    </a:solidFill>
                  </a:tcPr>
                </a:tc>
                <a:extLst>
                  <a:ext uri="{0D108BD9-81ED-4DB2-BD59-A6C34878D82A}">
                    <a16:rowId xmlns:a16="http://schemas.microsoft.com/office/drawing/2014/main" val="10005"/>
                  </a:ext>
                </a:extLst>
              </a:tr>
              <a:tr h="639750">
                <a:tc>
                  <a:txBody>
                    <a:bodyPr/>
                    <a:lstStyle/>
                    <a:p>
                      <a:pPr marL="0" marR="0" lvl="0" indent="0" algn="l" rtl="0">
                        <a:lnSpc>
                          <a:spcPct val="100000"/>
                        </a:lnSpc>
                        <a:spcBef>
                          <a:spcPts val="0"/>
                        </a:spcBef>
                        <a:spcAft>
                          <a:spcPts val="0"/>
                        </a:spcAft>
                        <a:buClr>
                          <a:srgbClr val="000000"/>
                        </a:buClr>
                        <a:buSzPts val="1800"/>
                        <a:buFont typeface="Gill Sans"/>
                        <a:buNone/>
                      </a:pPr>
                      <a:r>
                        <a:rPr lang="en-US" sz="1800" b="0" i="0" u="none" strike="noStrike" cap="none">
                          <a:solidFill>
                            <a:srgbClr val="000000"/>
                          </a:solidFill>
                          <a:latin typeface="Gill Sans"/>
                          <a:ea typeface="Gill Sans"/>
                          <a:cs typeface="Gill Sans"/>
                          <a:sym typeface="Gill Sans"/>
                        </a:rPr>
                        <a:t>Not at all object oriented</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EF1"/>
                    </a:solidFill>
                  </a:tcPr>
                </a:tc>
                <a:tc>
                  <a:txBody>
                    <a:bodyPr/>
                    <a:lstStyle/>
                    <a:p>
                      <a:pPr marL="0" marR="0" lvl="0" indent="0" algn="l" rtl="0">
                        <a:lnSpc>
                          <a:spcPct val="100000"/>
                        </a:lnSpc>
                        <a:spcBef>
                          <a:spcPts val="0"/>
                        </a:spcBef>
                        <a:spcAft>
                          <a:spcPts val="0"/>
                        </a:spcAft>
                        <a:buClr>
                          <a:srgbClr val="000000"/>
                        </a:buClr>
                        <a:buSzPts val="1800"/>
                        <a:buFont typeface="Gill Sans"/>
                        <a:buNone/>
                      </a:pPr>
                      <a:r>
                        <a:rPr lang="en-US" sz="1800" b="0" i="0" u="none" strike="noStrike" cap="none">
                          <a:solidFill>
                            <a:srgbClr val="000000"/>
                          </a:solidFill>
                          <a:latin typeface="Gill Sans"/>
                          <a:ea typeface="Gill Sans"/>
                          <a:cs typeface="Gill Sans"/>
                          <a:sym typeface="Gill Sans"/>
                        </a:rPr>
                        <a:t>Less Object orinted API</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EF1"/>
                    </a:solidFill>
                  </a:tcPr>
                </a:tc>
                <a:tc>
                  <a:txBody>
                    <a:bodyPr/>
                    <a:lstStyle/>
                    <a:p>
                      <a:pPr marL="0" marR="0" lvl="0" indent="0" algn="l" rtl="0">
                        <a:lnSpc>
                          <a:spcPct val="100000"/>
                        </a:lnSpc>
                        <a:spcBef>
                          <a:spcPts val="0"/>
                        </a:spcBef>
                        <a:spcAft>
                          <a:spcPts val="0"/>
                        </a:spcAft>
                        <a:buClr>
                          <a:srgbClr val="000000"/>
                        </a:buClr>
                        <a:buSzPts val="1800"/>
                        <a:buFont typeface="Gill Sans"/>
                        <a:buNone/>
                      </a:pPr>
                      <a:r>
                        <a:rPr lang="en-US" sz="1800" b="0" i="0" u="none" strike="noStrike" cap="none">
                          <a:solidFill>
                            <a:srgbClr val="000000"/>
                          </a:solidFill>
                          <a:latin typeface="Gill Sans"/>
                          <a:ea typeface="Gill Sans"/>
                          <a:cs typeface="Gill Sans"/>
                          <a:sym typeface="Gill Sans"/>
                        </a:rPr>
                        <a:t>Purely Object oriented API</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EF1"/>
                    </a:solidFill>
                  </a:tcPr>
                </a:tc>
                <a:extLst>
                  <a:ext uri="{0D108BD9-81ED-4DB2-BD59-A6C34878D82A}">
                    <a16:rowId xmlns:a16="http://schemas.microsoft.com/office/drawing/2014/main" val="10006"/>
                  </a:ext>
                </a:extLst>
              </a:tr>
              <a:tr h="639750">
                <a:tc>
                  <a:txBody>
                    <a:bodyPr/>
                    <a:lstStyle/>
                    <a:p>
                      <a:pPr marL="0" marR="0" lvl="0" indent="0" algn="l" rtl="0">
                        <a:lnSpc>
                          <a:spcPct val="100000"/>
                        </a:lnSpc>
                        <a:spcBef>
                          <a:spcPts val="0"/>
                        </a:spcBef>
                        <a:spcAft>
                          <a:spcPts val="0"/>
                        </a:spcAft>
                        <a:buClr>
                          <a:srgbClr val="000000"/>
                        </a:buClr>
                        <a:buSzPts val="1800"/>
                        <a:buFont typeface="Gill Sans"/>
                        <a:buNone/>
                      </a:pPr>
                      <a:r>
                        <a:rPr lang="en-US" sz="1800" b="0" i="0" u="none" strike="noStrike" cap="none">
                          <a:solidFill>
                            <a:srgbClr val="000000"/>
                          </a:solidFill>
                          <a:latin typeface="Gill Sans"/>
                          <a:ea typeface="Gill Sans"/>
                          <a:cs typeface="Gill Sans"/>
                          <a:sym typeface="Gill Sans"/>
                        </a:rPr>
                        <a:t>Cannot move mouse with it</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EDCE1"/>
                    </a:solidFill>
                  </a:tcPr>
                </a:tc>
                <a:tc>
                  <a:txBody>
                    <a:bodyPr/>
                    <a:lstStyle/>
                    <a:p>
                      <a:pPr marL="0" marR="0" lvl="0" indent="0" algn="l" rtl="0">
                        <a:lnSpc>
                          <a:spcPct val="100000"/>
                        </a:lnSpc>
                        <a:spcBef>
                          <a:spcPts val="0"/>
                        </a:spcBef>
                        <a:spcAft>
                          <a:spcPts val="0"/>
                        </a:spcAft>
                        <a:buClr>
                          <a:srgbClr val="000000"/>
                        </a:buClr>
                        <a:buSzPts val="1800"/>
                        <a:buFont typeface="Gill Sans"/>
                        <a:buNone/>
                      </a:pPr>
                      <a:r>
                        <a:rPr lang="en-US" sz="1800" b="0" i="0" u="none" strike="noStrike" cap="none">
                          <a:solidFill>
                            <a:srgbClr val="000000"/>
                          </a:solidFill>
                          <a:latin typeface="Gill Sans"/>
                          <a:ea typeface="Gill Sans"/>
                          <a:cs typeface="Gill Sans"/>
                          <a:sym typeface="Gill Sans"/>
                        </a:rPr>
                        <a:t>Cannot move mouse with it</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EDCE1"/>
                    </a:solidFill>
                  </a:tcPr>
                </a:tc>
                <a:tc>
                  <a:txBody>
                    <a:bodyPr/>
                    <a:lstStyle/>
                    <a:p>
                      <a:pPr marL="0" marR="0" lvl="0" indent="0" algn="l" rtl="0">
                        <a:lnSpc>
                          <a:spcPct val="100000"/>
                        </a:lnSpc>
                        <a:spcBef>
                          <a:spcPts val="0"/>
                        </a:spcBef>
                        <a:spcAft>
                          <a:spcPts val="0"/>
                        </a:spcAft>
                        <a:buClr>
                          <a:srgbClr val="000000"/>
                        </a:buClr>
                        <a:buSzPts val="1800"/>
                        <a:buFont typeface="Gill Sans"/>
                        <a:buNone/>
                      </a:pPr>
                      <a:r>
                        <a:rPr lang="en-US" sz="1800" b="0" i="0" u="none" strike="noStrike" cap="none">
                          <a:solidFill>
                            <a:srgbClr val="000000"/>
                          </a:solidFill>
                          <a:latin typeface="Gill Sans"/>
                          <a:ea typeface="Gill Sans"/>
                          <a:cs typeface="Gill Sans"/>
                          <a:sym typeface="Gill Sans"/>
                        </a:rPr>
                        <a:t>Can move mouse cursor</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EDCE1"/>
                    </a:solidFill>
                  </a:tcPr>
                </a:tc>
                <a:extLst>
                  <a:ext uri="{0D108BD9-81ED-4DB2-BD59-A6C34878D82A}">
                    <a16:rowId xmlns:a16="http://schemas.microsoft.com/office/drawing/2014/main" val="10007"/>
                  </a:ext>
                </a:extLst>
              </a:tr>
              <a:tr h="914400">
                <a:tc>
                  <a:txBody>
                    <a:bodyPr/>
                    <a:lstStyle/>
                    <a:p>
                      <a:pPr marL="0" marR="0" lvl="0" indent="0" algn="l" rtl="0">
                        <a:lnSpc>
                          <a:spcPct val="100000"/>
                        </a:lnSpc>
                        <a:spcBef>
                          <a:spcPts val="0"/>
                        </a:spcBef>
                        <a:spcAft>
                          <a:spcPts val="0"/>
                        </a:spcAft>
                        <a:buClr>
                          <a:srgbClr val="000000"/>
                        </a:buClr>
                        <a:buSzPts val="1800"/>
                        <a:buFont typeface="Gill Sans"/>
                        <a:buNone/>
                      </a:pPr>
                      <a:r>
                        <a:rPr lang="en-US" sz="1800" b="0" i="0" u="none" strike="noStrike" cap="none">
                          <a:solidFill>
                            <a:srgbClr val="000000"/>
                          </a:solidFill>
                          <a:latin typeface="Gill Sans"/>
                          <a:ea typeface="Gill Sans"/>
                          <a:cs typeface="Gill Sans"/>
                          <a:sym typeface="Gill Sans"/>
                        </a:rPr>
                        <a:t>Full xpaths have to be appended with 'xapth=\\' syntax</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EF1"/>
                    </a:solidFill>
                  </a:tcPr>
                </a:tc>
                <a:tc>
                  <a:txBody>
                    <a:bodyPr/>
                    <a:lstStyle/>
                    <a:p>
                      <a:pPr marL="0" marR="0" lvl="0" indent="0" algn="l" rtl="0">
                        <a:lnSpc>
                          <a:spcPct val="100000"/>
                        </a:lnSpc>
                        <a:spcBef>
                          <a:spcPts val="0"/>
                        </a:spcBef>
                        <a:spcAft>
                          <a:spcPts val="0"/>
                        </a:spcAft>
                        <a:buClr>
                          <a:srgbClr val="000000"/>
                        </a:buClr>
                        <a:buSzPts val="1800"/>
                        <a:buFont typeface="Gill Sans"/>
                        <a:buNone/>
                      </a:pPr>
                      <a:r>
                        <a:rPr lang="en-US" sz="1800" b="0" i="0" u="none" strike="noStrike" cap="none">
                          <a:solidFill>
                            <a:srgbClr val="000000"/>
                          </a:solidFill>
                          <a:latin typeface="Gill Sans"/>
                          <a:ea typeface="Gill Sans"/>
                          <a:cs typeface="Gill Sans"/>
                          <a:sym typeface="Gill Sans"/>
                        </a:rPr>
                        <a:t>Full xpaths have to be appended with 'xapth=\\' syntax</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EF1"/>
                    </a:solidFill>
                  </a:tcPr>
                </a:tc>
                <a:tc>
                  <a:txBody>
                    <a:bodyPr/>
                    <a:lstStyle/>
                    <a:p>
                      <a:pPr marL="0" marR="0" lvl="0" indent="0" algn="l" rtl="0">
                        <a:lnSpc>
                          <a:spcPct val="100000"/>
                        </a:lnSpc>
                        <a:spcBef>
                          <a:spcPts val="0"/>
                        </a:spcBef>
                        <a:spcAft>
                          <a:spcPts val="0"/>
                        </a:spcAft>
                        <a:buClr>
                          <a:srgbClr val="000000"/>
                        </a:buClr>
                        <a:buSzPts val="1800"/>
                        <a:buFont typeface="Gill Sans"/>
                        <a:buNone/>
                      </a:pPr>
                      <a:r>
                        <a:rPr lang="en-US" sz="1800" b="0" i="0" u="none" strike="noStrike" cap="none">
                          <a:solidFill>
                            <a:srgbClr val="000000"/>
                          </a:solidFill>
                          <a:latin typeface="Gill Sans"/>
                          <a:ea typeface="Gill Sans"/>
                          <a:cs typeface="Gill Sans"/>
                          <a:sym typeface="Gill Sans"/>
                        </a:rPr>
                        <a:t>No need to append 'xpath=\\'</a:t>
                      </a:r>
                      <a:endParaRPr/>
                    </a:p>
                  </a:txBody>
                  <a:tcPr marL="91450" marR="91450" marT="45700" marB="457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EF1"/>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4"/>
          <p:cNvSpPr txBox="1">
            <a:spLocks noGrp="1"/>
          </p:cNvSpPr>
          <p:nvPr>
            <p:ph type="ctrTitle"/>
          </p:nvPr>
        </p:nvSpPr>
        <p:spPr>
          <a:xfrm>
            <a:off x="1000125" y="0"/>
            <a:ext cx="7643812" cy="1000125"/>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572314"/>
              </a:buClr>
              <a:buSzPts val="4300"/>
              <a:buFont typeface="Gill Sans"/>
              <a:buNone/>
            </a:pPr>
            <a:r>
              <a:rPr lang="en-US" sz="4300" b="0" i="0" u="none">
                <a:solidFill>
                  <a:srgbClr val="572314"/>
                </a:solidFill>
                <a:latin typeface="Gill Sans"/>
                <a:ea typeface="Gill Sans"/>
                <a:cs typeface="Gill Sans"/>
                <a:sym typeface="Gill Sans"/>
              </a:rPr>
              <a:t>Multiple Browser Support</a:t>
            </a:r>
            <a:endParaRPr/>
          </a:p>
        </p:txBody>
      </p:sp>
      <p:sp>
        <p:nvSpPr>
          <p:cNvPr id="286" name="Google Shape;286;p24"/>
          <p:cNvSpPr txBox="1">
            <a:spLocks noGrp="1"/>
          </p:cNvSpPr>
          <p:nvPr>
            <p:ph type="subTitle" idx="1"/>
          </p:nvPr>
        </p:nvSpPr>
        <p:spPr>
          <a:xfrm>
            <a:off x="1195387" y="1209675"/>
            <a:ext cx="7643812" cy="936625"/>
          </a:xfrm>
          <a:prstGeom prst="rect">
            <a:avLst/>
          </a:prstGeom>
          <a:noFill/>
          <a:ln>
            <a:noFill/>
          </a:ln>
        </p:spPr>
        <p:txBody>
          <a:bodyPr spcFirstLastPara="1" wrap="square" lIns="91425" tIns="0" rIns="91425" bIns="45700" anchor="t" anchorCtr="0">
            <a:normAutofit/>
          </a:bodyPr>
          <a:lstStyle/>
          <a:p>
            <a:pPr marL="26987" lvl="0" indent="0" algn="l" rtl="0">
              <a:lnSpc>
                <a:spcPct val="100000"/>
              </a:lnSpc>
              <a:spcBef>
                <a:spcPts val="0"/>
              </a:spcBef>
              <a:spcAft>
                <a:spcPts val="0"/>
              </a:spcAft>
              <a:buSzPts val="1440"/>
              <a:buNone/>
            </a:pPr>
            <a:r>
              <a:rPr lang="en-US" sz="1800" b="0" i="0" u="none">
                <a:solidFill>
                  <a:srgbClr val="320E04"/>
                </a:solidFill>
                <a:latin typeface="Gill Sans"/>
                <a:ea typeface="Gill Sans"/>
                <a:cs typeface="Gill Sans"/>
                <a:sym typeface="Gill Sans"/>
              </a:rPr>
              <a:t>: Selenium WebDriver supports a diverse range of web browsers such as Firefox, Chrome, Internet Explorer, Opera and many more. It also supports some of the non-conventional or rare browsers like HTMLUnit.</a:t>
            </a:r>
            <a:endParaRPr/>
          </a:p>
          <a:p>
            <a:pPr marL="27432" lvl="0" indent="0" algn="l" rtl="0">
              <a:spcBef>
                <a:spcPts val="600"/>
              </a:spcBef>
              <a:spcAft>
                <a:spcPts val="0"/>
              </a:spcAft>
              <a:buSzPts val="1440"/>
              <a:buNone/>
            </a:pPr>
            <a:endParaRPr sz="1800" b="0" i="0" u="none">
              <a:solidFill>
                <a:srgbClr val="320E04"/>
              </a:solidFill>
              <a:latin typeface="Gill Sans"/>
              <a:ea typeface="Gill Sans"/>
              <a:cs typeface="Gill Sans"/>
              <a:sym typeface="Gill Sans"/>
            </a:endParaRPr>
          </a:p>
        </p:txBody>
      </p:sp>
      <p:pic>
        <p:nvPicPr>
          <p:cNvPr id="287" name="Google Shape;287;p24" descr="Selenium WebDriver Features"/>
          <p:cNvPicPr preferRelativeResize="0"/>
          <p:nvPr/>
        </p:nvPicPr>
        <p:blipFill rotWithShape="1">
          <a:blip r:embed="rId3">
            <a:alphaModFix/>
          </a:blip>
          <a:srcRect/>
          <a:stretch/>
        </p:blipFill>
        <p:spPr>
          <a:xfrm>
            <a:off x="1727200" y="2263775"/>
            <a:ext cx="5689600" cy="3384550"/>
          </a:xfrm>
          <a:prstGeom prst="rect">
            <a:avLst/>
          </a:prstGeom>
          <a:noFill/>
          <a:ln>
            <a:noFill/>
          </a:ln>
        </p:spPr>
      </p:pic>
      <p:sp>
        <p:nvSpPr>
          <p:cNvPr id="288" name="Google Shape;288;p24"/>
          <p:cNvSpPr txBox="1"/>
          <p:nvPr/>
        </p:nvSpPr>
        <p:spPr>
          <a:xfrm>
            <a:off x="1476375" y="6021387"/>
            <a:ext cx="7362825" cy="6000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Verdana"/>
              <a:buNone/>
            </a:pPr>
            <a:r>
              <a:rPr lang="en-US" sz="1100" b="1" i="0" u="none">
                <a:solidFill>
                  <a:srgbClr val="000000"/>
                </a:solidFill>
                <a:latin typeface="Verdana"/>
                <a:ea typeface="Verdana"/>
                <a:cs typeface="Verdana"/>
                <a:sym typeface="Verdana"/>
              </a:rPr>
              <a:t>WebDriver driver</a:t>
            </a:r>
            <a:r>
              <a:rPr lang="en-US" sz="1100" b="0" i="0" u="none">
                <a:solidFill>
                  <a:srgbClr val="000000"/>
                </a:solidFill>
                <a:latin typeface="Verdana"/>
                <a:ea typeface="Verdana"/>
                <a:cs typeface="Verdana"/>
                <a:sym typeface="Verdana"/>
              </a:rPr>
              <a:t> = </a:t>
            </a:r>
            <a:r>
              <a:rPr lang="en-US" sz="1100" b="1" i="0" u="none">
                <a:solidFill>
                  <a:srgbClr val="000000"/>
                </a:solidFill>
                <a:latin typeface="Verdana"/>
                <a:ea typeface="Verdana"/>
                <a:cs typeface="Verdana"/>
                <a:sym typeface="Verdana"/>
              </a:rPr>
              <a:t>new FirefoxDriver();</a:t>
            </a:r>
            <a:r>
              <a:rPr lang="en-US" sz="1100" b="0" i="0" u="none">
                <a:solidFill>
                  <a:srgbClr val="000000"/>
                </a:solidFill>
                <a:latin typeface="Verdana"/>
                <a:ea typeface="Verdana"/>
                <a:cs typeface="Verdana"/>
                <a:sym typeface="Verdana"/>
              </a:rPr>
              <a:t> (Firefox browser )</a:t>
            </a:r>
            <a:br>
              <a:rPr lang="en-US" sz="1100" b="0" i="0" u="none">
                <a:solidFill>
                  <a:schemeClr val="dk1"/>
                </a:solidFill>
                <a:latin typeface="Arial"/>
                <a:ea typeface="Arial"/>
                <a:cs typeface="Arial"/>
                <a:sym typeface="Arial"/>
              </a:rPr>
            </a:br>
            <a:r>
              <a:rPr lang="en-US" sz="1100" b="1" i="0" u="none">
                <a:solidFill>
                  <a:srgbClr val="000000"/>
                </a:solidFill>
                <a:latin typeface="Verdana"/>
                <a:ea typeface="Verdana"/>
                <a:cs typeface="Verdana"/>
                <a:sym typeface="Verdana"/>
              </a:rPr>
              <a:t>WebDriver driver</a:t>
            </a:r>
            <a:r>
              <a:rPr lang="en-US" sz="1100" b="0" i="0" u="none">
                <a:solidFill>
                  <a:srgbClr val="000000"/>
                </a:solidFill>
                <a:latin typeface="Verdana"/>
                <a:ea typeface="Verdana"/>
                <a:cs typeface="Verdana"/>
                <a:sym typeface="Verdana"/>
              </a:rPr>
              <a:t> = </a:t>
            </a:r>
            <a:r>
              <a:rPr lang="en-US" sz="1100" b="1" i="0" u="none">
                <a:solidFill>
                  <a:srgbClr val="000000"/>
                </a:solidFill>
                <a:latin typeface="Verdana"/>
                <a:ea typeface="Verdana"/>
                <a:cs typeface="Verdana"/>
                <a:sym typeface="Verdana"/>
              </a:rPr>
              <a:t>new ChromeDriver();</a:t>
            </a:r>
            <a:r>
              <a:rPr lang="en-US" sz="1100" b="0" i="0" u="none">
                <a:solidFill>
                  <a:srgbClr val="000000"/>
                </a:solidFill>
                <a:latin typeface="Verdana"/>
                <a:ea typeface="Verdana"/>
                <a:cs typeface="Verdana"/>
                <a:sym typeface="Verdana"/>
              </a:rPr>
              <a:t> (Chrome browser)</a:t>
            </a:r>
            <a:br>
              <a:rPr lang="en-US" sz="1100" b="0" i="0" u="none">
                <a:solidFill>
                  <a:schemeClr val="dk1"/>
                </a:solidFill>
                <a:latin typeface="Arial"/>
                <a:ea typeface="Arial"/>
                <a:cs typeface="Arial"/>
                <a:sym typeface="Arial"/>
              </a:rPr>
            </a:br>
            <a:r>
              <a:rPr lang="en-US" sz="1100" b="1" i="0" u="none">
                <a:solidFill>
                  <a:srgbClr val="000000"/>
                </a:solidFill>
                <a:latin typeface="Verdana"/>
                <a:ea typeface="Verdana"/>
                <a:cs typeface="Verdana"/>
                <a:sym typeface="Verdana"/>
              </a:rPr>
              <a:t>WebDriver driver</a:t>
            </a:r>
            <a:r>
              <a:rPr lang="en-US" sz="1100" b="0" i="0" u="none">
                <a:solidFill>
                  <a:srgbClr val="000000"/>
                </a:solidFill>
                <a:latin typeface="Verdana"/>
                <a:ea typeface="Verdana"/>
                <a:cs typeface="Verdana"/>
                <a:sym typeface="Verdana"/>
              </a:rPr>
              <a:t> = </a:t>
            </a:r>
            <a:r>
              <a:rPr lang="en-US" sz="1100" b="1" i="0" u="none">
                <a:solidFill>
                  <a:srgbClr val="000000"/>
                </a:solidFill>
                <a:latin typeface="Verdana"/>
                <a:ea typeface="Verdana"/>
                <a:cs typeface="Verdana"/>
                <a:sym typeface="Verdana"/>
              </a:rPr>
              <a:t>new InternetExplorerDriver();</a:t>
            </a:r>
            <a:r>
              <a:rPr lang="en-US" sz="1100" b="0" i="0" u="none">
                <a:solidFill>
                  <a:srgbClr val="000000"/>
                </a:solidFill>
                <a:latin typeface="Verdana"/>
                <a:ea typeface="Verdana"/>
                <a:cs typeface="Verdana"/>
                <a:sym typeface="Verdana"/>
              </a:rPr>
              <a:t> (Internet Explorer browser)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5"/>
          <p:cNvSpPr txBox="1">
            <a:spLocks noGrp="1"/>
          </p:cNvSpPr>
          <p:nvPr>
            <p:ph type="ctrTitle"/>
          </p:nvPr>
        </p:nvSpPr>
        <p:spPr>
          <a:xfrm>
            <a:off x="1000125" y="0"/>
            <a:ext cx="7643812" cy="1000125"/>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4300"/>
              <a:buFont typeface="Gill Sans"/>
              <a:buNone/>
            </a:pPr>
            <a:r>
              <a:rPr lang="en-US" sz="4300" b="0" i="0" u="none">
                <a:solidFill>
                  <a:srgbClr val="002060"/>
                </a:solidFill>
                <a:latin typeface="Gill Sans"/>
                <a:ea typeface="Gill Sans"/>
                <a:cs typeface="Gill Sans"/>
                <a:sym typeface="Gill Sans"/>
              </a:rPr>
              <a:t>Object Identification</a:t>
            </a:r>
            <a:endParaRPr/>
          </a:p>
        </p:txBody>
      </p:sp>
      <p:sp>
        <p:nvSpPr>
          <p:cNvPr id="294" name="Google Shape;294;p25"/>
          <p:cNvSpPr txBox="1">
            <a:spLocks noGrp="1"/>
          </p:cNvSpPr>
          <p:nvPr>
            <p:ph type="subTitle" idx="1"/>
          </p:nvPr>
        </p:nvSpPr>
        <p:spPr>
          <a:xfrm>
            <a:off x="1500187" y="1428750"/>
            <a:ext cx="7643812" cy="5429250"/>
          </a:xfrm>
          <a:prstGeom prst="rect">
            <a:avLst/>
          </a:prstGeom>
          <a:noFill/>
          <a:ln>
            <a:noFill/>
          </a:ln>
        </p:spPr>
        <p:txBody>
          <a:bodyPr spcFirstLastPara="1" wrap="square" lIns="91425" tIns="0" rIns="91425" bIns="45700" anchor="t" anchorCtr="0">
            <a:normAutofit/>
          </a:bodyPr>
          <a:lstStyle/>
          <a:p>
            <a:pPr marL="26987" lvl="0" indent="-152400" algn="l" rtl="0">
              <a:lnSpc>
                <a:spcPct val="100000"/>
              </a:lnSpc>
              <a:spcBef>
                <a:spcPts val="0"/>
              </a:spcBef>
              <a:spcAft>
                <a:spcPts val="0"/>
              </a:spcAft>
              <a:buClr>
                <a:schemeClr val="accent1"/>
              </a:buClr>
              <a:buSzPts val="2400"/>
              <a:buFont typeface="Noto Sans Symbols"/>
              <a:buChar char="⮚"/>
            </a:pPr>
            <a:r>
              <a:rPr lang="en-US" sz="3000" b="0" i="0" u="none">
                <a:solidFill>
                  <a:srgbClr val="320E04"/>
                </a:solidFill>
                <a:latin typeface="Gill Sans"/>
                <a:ea typeface="Gill Sans"/>
                <a:cs typeface="Gill Sans"/>
                <a:sym typeface="Gill Sans"/>
              </a:rPr>
              <a:t>To identify the objects such as Links, Buttons, Edit boxes, Drop downs, etc on the application </a:t>
            </a:r>
            <a:r>
              <a:rPr lang="en-US" sz="3000" b="1" i="0" u="none">
                <a:solidFill>
                  <a:srgbClr val="320E04"/>
                </a:solidFill>
                <a:latin typeface="Gill Sans"/>
                <a:ea typeface="Gill Sans"/>
                <a:cs typeface="Gill Sans"/>
                <a:sym typeface="Gill Sans"/>
              </a:rPr>
              <a:t>Selenium </a:t>
            </a:r>
            <a:r>
              <a:rPr lang="en-US" sz="3000" b="0" i="0" u="none">
                <a:solidFill>
                  <a:srgbClr val="320E04"/>
                </a:solidFill>
                <a:latin typeface="Gill Sans"/>
                <a:ea typeface="Gill Sans"/>
                <a:cs typeface="Gill Sans"/>
                <a:sym typeface="Gill Sans"/>
              </a:rPr>
              <a:t>uses a concept called “</a:t>
            </a:r>
            <a:r>
              <a:rPr lang="en-US" sz="3000" b="1" i="0" u="none">
                <a:solidFill>
                  <a:srgbClr val="320E04"/>
                </a:solidFill>
                <a:latin typeface="Gill Sans"/>
                <a:ea typeface="Gill Sans"/>
                <a:cs typeface="Gill Sans"/>
                <a:sym typeface="Gill Sans"/>
              </a:rPr>
              <a:t>Locators</a:t>
            </a:r>
            <a:r>
              <a:rPr lang="en-US" sz="3000" b="0" i="0" u="none">
                <a:solidFill>
                  <a:srgbClr val="320E04"/>
                </a:solidFill>
                <a:latin typeface="Gill Sans"/>
                <a:ea typeface="Gill Sans"/>
                <a:cs typeface="Gill Sans"/>
                <a:sym typeface="Gill Sans"/>
              </a:rPr>
              <a:t>”.  </a:t>
            </a:r>
            <a:endParaRPr/>
          </a:p>
          <a:p>
            <a:pPr marL="26987" lvl="0" indent="-152400" algn="l" rtl="0">
              <a:lnSpc>
                <a:spcPct val="100000"/>
              </a:lnSpc>
              <a:spcBef>
                <a:spcPts val="600"/>
              </a:spcBef>
              <a:spcAft>
                <a:spcPts val="0"/>
              </a:spcAft>
              <a:buClr>
                <a:schemeClr val="accent1"/>
              </a:buClr>
              <a:buSzPts val="2400"/>
              <a:buFont typeface="Noto Sans Symbols"/>
              <a:buChar char="⮚"/>
            </a:pPr>
            <a:r>
              <a:rPr lang="en-US" sz="3000" b="0" i="0" u="none">
                <a:solidFill>
                  <a:srgbClr val="320E04"/>
                </a:solidFill>
                <a:latin typeface="Gill Sans"/>
                <a:ea typeface="Gill Sans"/>
                <a:cs typeface="Gill Sans"/>
                <a:sym typeface="Gill Sans"/>
              </a:rPr>
              <a:t>There are around 8 different types of locators. </a:t>
            </a:r>
            <a:endParaRPr/>
          </a:p>
          <a:p>
            <a:pPr marL="26987" lvl="0" indent="0" algn="l" rtl="0">
              <a:lnSpc>
                <a:spcPct val="100000"/>
              </a:lnSpc>
              <a:spcBef>
                <a:spcPts val="600"/>
              </a:spcBef>
              <a:spcAft>
                <a:spcPts val="0"/>
              </a:spcAft>
              <a:buSzPts val="2400"/>
              <a:buNone/>
            </a:pPr>
            <a:r>
              <a:rPr lang="en-US" sz="3000" b="0" i="0" u="none">
                <a:solidFill>
                  <a:srgbClr val="320E04"/>
                </a:solidFill>
                <a:latin typeface="Gill Sans"/>
                <a:ea typeface="Gill Sans"/>
                <a:cs typeface="Gill Sans"/>
                <a:sym typeface="Gill Sans"/>
              </a:rPr>
              <a:t>Every Web Page will be having some HTML Source code.  This can be viewed using Inspect.</a:t>
            </a:r>
            <a:endParaRPr/>
          </a:p>
          <a:p>
            <a:pPr marL="26987" lvl="0" indent="0" algn="l" rtl="0">
              <a:lnSpc>
                <a:spcPct val="100000"/>
              </a:lnSpc>
              <a:spcBef>
                <a:spcPts val="600"/>
              </a:spcBef>
              <a:spcAft>
                <a:spcPts val="0"/>
              </a:spcAft>
              <a:buSzPts val="2400"/>
              <a:buNone/>
            </a:pPr>
            <a:r>
              <a:rPr lang="en-US" sz="3000" b="0" i="0" u="none">
                <a:solidFill>
                  <a:srgbClr val="320E04"/>
                </a:solidFill>
                <a:latin typeface="Gill Sans"/>
                <a:ea typeface="Gill Sans"/>
                <a:cs typeface="Gill Sans"/>
                <a:sym typeface="Gill Sans"/>
              </a:rPr>
              <a:t> </a:t>
            </a:r>
            <a:endParaRPr/>
          </a:p>
          <a:p>
            <a:pPr marL="26987" lvl="0" indent="0" algn="l" rtl="0">
              <a:lnSpc>
                <a:spcPct val="100000"/>
              </a:lnSpc>
              <a:spcBef>
                <a:spcPts val="600"/>
              </a:spcBef>
              <a:spcAft>
                <a:spcPts val="0"/>
              </a:spcAft>
              <a:buSzPts val="2080"/>
              <a:buNone/>
            </a:pPr>
            <a:endParaRPr sz="2600" b="0" i="0" u="none">
              <a:solidFill>
                <a:srgbClr val="320E04"/>
              </a:solidFill>
              <a:latin typeface="Gill Sans"/>
              <a:ea typeface="Gill Sans"/>
              <a:cs typeface="Gill Sans"/>
              <a:sym typeface="Gill Sans"/>
            </a:endParaRPr>
          </a:p>
          <a:p>
            <a:pPr marL="27432" lvl="0" indent="0" algn="l" rtl="0">
              <a:spcBef>
                <a:spcPts val="600"/>
              </a:spcBef>
              <a:spcAft>
                <a:spcPts val="0"/>
              </a:spcAft>
              <a:buSzPts val="2080"/>
              <a:buNone/>
            </a:pPr>
            <a:endParaRPr sz="2600" b="0" i="0" u="none">
              <a:solidFill>
                <a:srgbClr val="320E04"/>
              </a:solidFill>
              <a:latin typeface="Gill Sans"/>
              <a:ea typeface="Gill Sans"/>
              <a:cs typeface="Gill Sans"/>
              <a:sym typeface="Gill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6"/>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4300"/>
              <a:buFont typeface="Gill Sans"/>
              <a:buNone/>
            </a:pPr>
            <a:r>
              <a:rPr lang="en-US" sz="4300" b="0" i="0" u="none">
                <a:solidFill>
                  <a:srgbClr val="002060"/>
                </a:solidFill>
                <a:latin typeface="Gill Sans"/>
                <a:ea typeface="Gill Sans"/>
                <a:cs typeface="Gill Sans"/>
                <a:sym typeface="Gill Sans"/>
              </a:rPr>
              <a:t>Locators</a:t>
            </a:r>
            <a:endParaRPr/>
          </a:p>
        </p:txBody>
      </p:sp>
      <p:sp>
        <p:nvSpPr>
          <p:cNvPr id="300" name="Google Shape;300;p26"/>
          <p:cNvSpPr txBox="1">
            <a:spLocks noGrp="1"/>
          </p:cNvSpPr>
          <p:nvPr>
            <p:ph type="body" idx="1"/>
          </p:nvPr>
        </p:nvSpPr>
        <p:spPr>
          <a:xfrm>
            <a:off x="1435100" y="1447800"/>
            <a:ext cx="7499350" cy="5410200"/>
          </a:xfrm>
          <a:prstGeom prst="rect">
            <a:avLst/>
          </a:prstGeom>
          <a:noFill/>
          <a:ln>
            <a:noFill/>
          </a:ln>
        </p:spPr>
        <p:txBody>
          <a:bodyPr spcFirstLastPara="1" wrap="square" lIns="91425" tIns="45700" rIns="91425" bIns="45700" anchor="t" anchorCtr="0">
            <a:noAutofit/>
          </a:bodyPr>
          <a:lstStyle/>
          <a:p>
            <a:pPr marL="365125" marR="0" lvl="0" indent="-282575" algn="l" rtl="0">
              <a:lnSpc>
                <a:spcPct val="100000"/>
              </a:lnSpc>
              <a:spcBef>
                <a:spcPts val="0"/>
              </a:spcBef>
              <a:spcAft>
                <a:spcPts val="0"/>
              </a:spcAft>
              <a:buClr>
                <a:schemeClr val="accent1"/>
              </a:buClr>
              <a:buSzPts val="2560"/>
              <a:buFont typeface="Noto Sans Symbols"/>
              <a:buNone/>
            </a:pPr>
            <a:r>
              <a:rPr lang="en-US" sz="3200" b="1" i="0" u="none">
                <a:solidFill>
                  <a:schemeClr val="dk1"/>
                </a:solidFill>
                <a:latin typeface="Gill Sans"/>
                <a:ea typeface="Gill Sans"/>
                <a:cs typeface="Gill Sans"/>
                <a:sym typeface="Gill Sans"/>
              </a:rPr>
              <a:t>Element Locators</a:t>
            </a:r>
            <a:endParaRPr/>
          </a:p>
          <a:p>
            <a:pPr marL="365125" marR="0" lvl="0" indent="-282575" algn="l" rtl="0">
              <a:lnSpc>
                <a:spcPct val="100000"/>
              </a:lnSpc>
              <a:spcBef>
                <a:spcPts val="600"/>
              </a:spcBef>
              <a:spcAft>
                <a:spcPts val="0"/>
              </a:spcAft>
              <a:buClr>
                <a:schemeClr val="accent1"/>
              </a:buClr>
              <a:buSzPts val="1920"/>
              <a:buFont typeface="Noto Sans Symbols"/>
              <a:buChar char="⮚"/>
            </a:pPr>
            <a:r>
              <a:rPr lang="en-US" sz="2400" b="0" i="0" u="none">
                <a:solidFill>
                  <a:schemeClr val="dk1"/>
                </a:solidFill>
                <a:latin typeface="Gill Sans"/>
                <a:ea typeface="Gill Sans"/>
                <a:cs typeface="Gill Sans"/>
                <a:sym typeface="Gill Sans"/>
              </a:rPr>
              <a:t>i. ID</a:t>
            </a:r>
            <a:endParaRPr/>
          </a:p>
          <a:p>
            <a:pPr marL="365125" marR="0" lvl="0" indent="-282575" algn="l" rtl="0">
              <a:lnSpc>
                <a:spcPct val="100000"/>
              </a:lnSpc>
              <a:spcBef>
                <a:spcPts val="600"/>
              </a:spcBef>
              <a:spcAft>
                <a:spcPts val="0"/>
              </a:spcAft>
              <a:buClr>
                <a:schemeClr val="accent1"/>
              </a:buClr>
              <a:buSzPts val="1920"/>
              <a:buFont typeface="Noto Sans Symbols"/>
              <a:buChar char="⮚"/>
            </a:pPr>
            <a:r>
              <a:rPr lang="en-US" sz="2400" b="0" i="0" u="none">
                <a:solidFill>
                  <a:schemeClr val="dk1"/>
                </a:solidFill>
                <a:latin typeface="Gill Sans"/>
                <a:ea typeface="Gill Sans"/>
                <a:cs typeface="Gill Sans"/>
                <a:sym typeface="Gill Sans"/>
              </a:rPr>
              <a:t>ii. Name</a:t>
            </a:r>
            <a:endParaRPr/>
          </a:p>
          <a:p>
            <a:pPr marL="365125" marR="0" lvl="0" indent="-282575" algn="l" rtl="0">
              <a:lnSpc>
                <a:spcPct val="100000"/>
              </a:lnSpc>
              <a:spcBef>
                <a:spcPts val="600"/>
              </a:spcBef>
              <a:spcAft>
                <a:spcPts val="0"/>
              </a:spcAft>
              <a:buClr>
                <a:schemeClr val="accent1"/>
              </a:buClr>
              <a:buSzPts val="1920"/>
              <a:buFont typeface="Noto Sans Symbols"/>
              <a:buChar char="⮚"/>
            </a:pPr>
            <a:r>
              <a:rPr lang="en-US" sz="2400" b="0" i="0" u="none">
                <a:solidFill>
                  <a:schemeClr val="dk1"/>
                </a:solidFill>
                <a:latin typeface="Gill Sans"/>
                <a:ea typeface="Gill Sans"/>
                <a:cs typeface="Gill Sans"/>
                <a:sym typeface="Gill Sans"/>
              </a:rPr>
              <a:t>iii. Class Name</a:t>
            </a:r>
            <a:endParaRPr/>
          </a:p>
          <a:p>
            <a:pPr marL="365125" marR="0" lvl="0" indent="-282575" algn="l" rtl="0">
              <a:lnSpc>
                <a:spcPct val="100000"/>
              </a:lnSpc>
              <a:spcBef>
                <a:spcPts val="600"/>
              </a:spcBef>
              <a:spcAft>
                <a:spcPts val="0"/>
              </a:spcAft>
              <a:buClr>
                <a:schemeClr val="accent1"/>
              </a:buClr>
              <a:buSzPts val="1920"/>
              <a:buFont typeface="Noto Sans Symbols"/>
              <a:buChar char="⮚"/>
            </a:pPr>
            <a:r>
              <a:rPr lang="en-US" sz="2400" b="0" i="0" u="none">
                <a:solidFill>
                  <a:schemeClr val="dk1"/>
                </a:solidFill>
                <a:latin typeface="Gill Sans"/>
                <a:ea typeface="Gill Sans"/>
                <a:cs typeface="Gill Sans"/>
                <a:sym typeface="Gill Sans"/>
              </a:rPr>
              <a:t>iv. Tag Name</a:t>
            </a:r>
            <a:endParaRPr/>
          </a:p>
          <a:p>
            <a:pPr marL="365125" marR="0" lvl="0" indent="-282575" algn="l" rtl="0">
              <a:lnSpc>
                <a:spcPct val="100000"/>
              </a:lnSpc>
              <a:spcBef>
                <a:spcPts val="600"/>
              </a:spcBef>
              <a:spcAft>
                <a:spcPts val="0"/>
              </a:spcAft>
              <a:buClr>
                <a:schemeClr val="accent1"/>
              </a:buClr>
              <a:buSzPts val="1920"/>
              <a:buFont typeface="Noto Sans Symbols"/>
              <a:buChar char="⮚"/>
            </a:pPr>
            <a:r>
              <a:rPr lang="en-US" sz="2400" b="0" i="0" u="none">
                <a:solidFill>
                  <a:schemeClr val="dk1"/>
                </a:solidFill>
                <a:latin typeface="Gill Sans"/>
                <a:ea typeface="Gill Sans"/>
                <a:cs typeface="Gill Sans"/>
                <a:sym typeface="Gill Sans"/>
              </a:rPr>
              <a:t>v. Link Text &amp; Partial Link Text</a:t>
            </a:r>
            <a:endParaRPr/>
          </a:p>
          <a:p>
            <a:pPr marL="365125" marR="0" lvl="0" indent="-282575" algn="l" rtl="0">
              <a:lnSpc>
                <a:spcPct val="100000"/>
              </a:lnSpc>
              <a:spcBef>
                <a:spcPts val="600"/>
              </a:spcBef>
              <a:spcAft>
                <a:spcPts val="0"/>
              </a:spcAft>
              <a:buClr>
                <a:schemeClr val="accent1"/>
              </a:buClr>
              <a:buSzPts val="1920"/>
              <a:buFont typeface="Noto Sans Symbols"/>
              <a:buChar char="⮚"/>
            </a:pPr>
            <a:r>
              <a:rPr lang="en-US" sz="2400" b="0" i="0" u="none">
                <a:solidFill>
                  <a:schemeClr val="dk1"/>
                </a:solidFill>
                <a:latin typeface="Gill Sans"/>
                <a:ea typeface="Gill Sans"/>
                <a:cs typeface="Gill Sans"/>
                <a:sym typeface="Gill Sans"/>
              </a:rPr>
              <a:t>vi. CSS Selector</a:t>
            </a:r>
            <a:endParaRPr/>
          </a:p>
          <a:p>
            <a:pPr marL="365125" marR="0" lvl="0" indent="-282575" algn="l" rtl="0">
              <a:lnSpc>
                <a:spcPct val="100000"/>
              </a:lnSpc>
              <a:spcBef>
                <a:spcPts val="600"/>
              </a:spcBef>
              <a:spcAft>
                <a:spcPts val="0"/>
              </a:spcAft>
              <a:buClr>
                <a:schemeClr val="accent1"/>
              </a:buClr>
              <a:buSzPts val="1920"/>
              <a:buFont typeface="Noto Sans Symbols"/>
              <a:buChar char="⮚"/>
            </a:pPr>
            <a:r>
              <a:rPr lang="en-US" sz="2400" b="0" i="0" u="none">
                <a:solidFill>
                  <a:schemeClr val="dk1"/>
                </a:solidFill>
                <a:latin typeface="Gill Sans"/>
                <a:ea typeface="Gill Sans"/>
                <a:cs typeface="Gill Sans"/>
                <a:sym typeface="Gill Sans"/>
              </a:rPr>
              <a:t>vii. XPath</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7"/>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4300"/>
              <a:buFont typeface="Gill Sans"/>
              <a:buNone/>
            </a:pPr>
            <a:r>
              <a:rPr lang="en-US" sz="4300" b="0" i="0" u="none">
                <a:solidFill>
                  <a:srgbClr val="002060"/>
                </a:solidFill>
                <a:latin typeface="Gill Sans"/>
                <a:ea typeface="Gill Sans"/>
                <a:cs typeface="Gill Sans"/>
                <a:sym typeface="Gill Sans"/>
              </a:rPr>
              <a:t>Locators</a:t>
            </a:r>
            <a:endParaRPr/>
          </a:p>
        </p:txBody>
      </p:sp>
      <p:sp>
        <p:nvSpPr>
          <p:cNvPr id="306" name="Google Shape;306;p27"/>
          <p:cNvSpPr txBox="1">
            <a:spLocks noGrp="1"/>
          </p:cNvSpPr>
          <p:nvPr>
            <p:ph type="body" idx="4294967295"/>
          </p:nvPr>
        </p:nvSpPr>
        <p:spPr>
          <a:xfrm>
            <a:off x="1435100" y="1268760"/>
            <a:ext cx="7499350" cy="5184576"/>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accent1"/>
              </a:buClr>
              <a:buSzPts val="1920"/>
              <a:buFont typeface="Noto Sans Symbols"/>
              <a:buNone/>
            </a:pPr>
            <a:r>
              <a:rPr lang="en-US" sz="2400" b="1" i="0" u="none" strike="noStrike" cap="none">
                <a:solidFill>
                  <a:schemeClr val="dk1"/>
                </a:solidFill>
                <a:latin typeface="Gill Sans"/>
                <a:ea typeface="Gill Sans"/>
                <a:cs typeface="Gill Sans"/>
                <a:sym typeface="Gill Sans"/>
              </a:rPr>
              <a:t>ID Locator:</a:t>
            </a:r>
            <a:endParaRPr/>
          </a:p>
          <a:p>
            <a:pPr marL="82550" marR="0" lvl="0" indent="0" algn="l" rtl="0">
              <a:lnSpc>
                <a:spcPct val="100000"/>
              </a:lnSpc>
              <a:spcBef>
                <a:spcPts val="600"/>
              </a:spcBef>
              <a:spcAft>
                <a:spcPts val="0"/>
              </a:spcAft>
              <a:buClr>
                <a:schemeClr val="accent1"/>
              </a:buClr>
              <a:buSzPts val="1280"/>
              <a:buFont typeface="Noto Sans Symbols"/>
              <a:buNone/>
            </a:pPr>
            <a:r>
              <a:rPr lang="en-US" sz="1600" b="0" i="0" u="none" strike="noStrike" cap="none">
                <a:solidFill>
                  <a:schemeClr val="dk1"/>
                </a:solidFill>
                <a:latin typeface="Gill Sans"/>
                <a:ea typeface="Gill Sans"/>
                <a:cs typeface="Gill Sans"/>
                <a:sym typeface="Gill Sans"/>
              </a:rPr>
              <a:t>ID’s are unique for each element so it is common way to locate elements using ID Locator. As per W3C, ID’s are supposed to be unique on a page and it makes ID’s are the most reliable locator. ID locators are the fastest and safest locators out of all locators.</a:t>
            </a:r>
            <a:endParaRPr/>
          </a:p>
          <a:p>
            <a:pPr marL="82550" marR="0" lvl="0" indent="0" algn="l" rtl="0">
              <a:lnSpc>
                <a:spcPct val="100000"/>
              </a:lnSpc>
              <a:spcBef>
                <a:spcPts val="600"/>
              </a:spcBef>
              <a:spcAft>
                <a:spcPts val="0"/>
              </a:spcAft>
              <a:buClr>
                <a:schemeClr val="accent1"/>
              </a:buClr>
              <a:buSzPts val="1920"/>
              <a:buFont typeface="Noto Sans Symbols"/>
              <a:buNone/>
            </a:pPr>
            <a:r>
              <a:rPr lang="en-US" sz="2400" b="0" i="0" u="none" strike="noStrike" cap="none">
                <a:solidFill>
                  <a:schemeClr val="dk1"/>
                </a:solidFill>
                <a:highlight>
                  <a:srgbClr val="FFFF00"/>
                </a:highlight>
                <a:latin typeface="Gill Sans"/>
                <a:ea typeface="Gill Sans"/>
                <a:cs typeface="Gill Sans"/>
                <a:sym typeface="Gill Sans"/>
              </a:rPr>
              <a:t>findElement(By.id("IdName"));</a:t>
            </a:r>
            <a:r>
              <a:rPr lang="en-US" sz="2400" b="0" i="0" u="none" strike="noStrike" cap="none">
                <a:solidFill>
                  <a:schemeClr val="dk1"/>
                </a:solidFill>
                <a:latin typeface="Gill Sans"/>
                <a:ea typeface="Gill Sans"/>
                <a:cs typeface="Gill Sans"/>
                <a:sym typeface="Gill Sans"/>
              </a:rPr>
              <a:t>	</a:t>
            </a:r>
            <a:endParaRPr/>
          </a:p>
          <a:p>
            <a:pPr marL="82550" marR="0" lvl="0" indent="0" algn="l" rtl="0">
              <a:lnSpc>
                <a:spcPct val="100000"/>
              </a:lnSpc>
              <a:spcBef>
                <a:spcPts val="600"/>
              </a:spcBef>
              <a:spcAft>
                <a:spcPts val="0"/>
              </a:spcAft>
              <a:buClr>
                <a:schemeClr val="accent1"/>
              </a:buClr>
              <a:buSzPts val="1920"/>
              <a:buFont typeface="Noto Sans Symbols"/>
              <a:buNone/>
            </a:pPr>
            <a:r>
              <a:rPr lang="en-US" sz="2400" b="1" i="0" u="none" strike="noStrike" cap="none">
                <a:solidFill>
                  <a:schemeClr val="dk1"/>
                </a:solidFill>
                <a:latin typeface="Gill Sans"/>
                <a:ea typeface="Gill Sans"/>
                <a:cs typeface="Gill Sans"/>
                <a:sym typeface="Gill Sans"/>
              </a:rPr>
              <a:t>Name Locator:</a:t>
            </a:r>
            <a:endParaRPr sz="2400" b="0" i="0" u="none" strike="noStrike" cap="none">
              <a:solidFill>
                <a:schemeClr val="dk1"/>
              </a:solidFill>
              <a:latin typeface="Gill Sans"/>
              <a:ea typeface="Gill Sans"/>
              <a:cs typeface="Gill Sans"/>
              <a:sym typeface="Gill Sans"/>
            </a:endParaRPr>
          </a:p>
          <a:p>
            <a:pPr marL="82550" marR="0" lvl="0" indent="0" algn="l" rtl="0">
              <a:lnSpc>
                <a:spcPct val="100000"/>
              </a:lnSpc>
              <a:spcBef>
                <a:spcPts val="600"/>
              </a:spcBef>
              <a:spcAft>
                <a:spcPts val="0"/>
              </a:spcAft>
              <a:buClr>
                <a:schemeClr val="accent1"/>
              </a:buClr>
              <a:buSzPts val="1280"/>
              <a:buFont typeface="Noto Sans Symbols"/>
              <a:buNone/>
            </a:pPr>
            <a:r>
              <a:rPr lang="en-US" sz="1600" b="0" i="0" u="none" strike="noStrike" cap="none">
                <a:solidFill>
                  <a:schemeClr val="dk1"/>
                </a:solidFill>
                <a:latin typeface="Gill Sans"/>
                <a:ea typeface="Gill Sans"/>
                <a:cs typeface="Gill Sans"/>
                <a:sym typeface="Gill Sans"/>
              </a:rPr>
              <a:t>We sometimes use Name locator to identify the elements on our webpage. Locating elements using Name is same as locating elements using ID locator.</a:t>
            </a:r>
            <a:endParaRPr/>
          </a:p>
          <a:p>
            <a:pPr marL="82550" marR="0" lvl="0" indent="0" algn="l" rtl="0">
              <a:lnSpc>
                <a:spcPct val="100000"/>
              </a:lnSpc>
              <a:spcBef>
                <a:spcPts val="600"/>
              </a:spcBef>
              <a:spcAft>
                <a:spcPts val="0"/>
              </a:spcAft>
              <a:buClr>
                <a:schemeClr val="accent1"/>
              </a:buClr>
              <a:buSzPts val="1280"/>
              <a:buFont typeface="Noto Sans Symbols"/>
              <a:buNone/>
            </a:pPr>
            <a:r>
              <a:rPr lang="en-US" sz="1600" b="0" i="0" u="none" strike="noStrike" cap="none">
                <a:solidFill>
                  <a:schemeClr val="dk1"/>
                </a:solidFill>
                <a:latin typeface="Gill Sans"/>
                <a:ea typeface="Gill Sans"/>
                <a:cs typeface="Gill Sans"/>
                <a:sym typeface="Gill Sans"/>
              </a:rPr>
              <a:t>These are not unique on a page. If there are multiple elements with the same Name locator then the first element on the page is selected. Test may fail, if another element with the same Name locator is present on the web page or added by the developers in the later stages.</a:t>
            </a:r>
            <a:endParaRPr/>
          </a:p>
          <a:p>
            <a:pPr marL="82550" marR="0" lvl="0" indent="0" algn="l" rtl="0">
              <a:lnSpc>
                <a:spcPct val="100000"/>
              </a:lnSpc>
              <a:spcBef>
                <a:spcPts val="600"/>
              </a:spcBef>
              <a:spcAft>
                <a:spcPts val="0"/>
              </a:spcAft>
              <a:buClr>
                <a:schemeClr val="accent1"/>
              </a:buClr>
              <a:buSzPts val="1920"/>
              <a:buFont typeface="Noto Sans Symbols"/>
              <a:buNone/>
            </a:pPr>
            <a:r>
              <a:rPr lang="en-US" sz="2400" b="0" i="0" u="none" strike="noStrike" cap="none">
                <a:solidFill>
                  <a:schemeClr val="dk1"/>
                </a:solidFill>
                <a:highlight>
                  <a:srgbClr val="FFFF00"/>
                </a:highlight>
                <a:latin typeface="Gill Sans"/>
                <a:ea typeface="Gill Sans"/>
                <a:cs typeface="Gill Sans"/>
                <a:sym typeface="Gill Sans"/>
              </a:rPr>
              <a:t>findElement(By.name("Name"));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8"/>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4300"/>
              <a:buFont typeface="Gill Sans"/>
              <a:buNone/>
            </a:pPr>
            <a:r>
              <a:rPr lang="en-US" sz="4300" b="0" i="0" u="none">
                <a:solidFill>
                  <a:srgbClr val="002060"/>
                </a:solidFill>
                <a:latin typeface="Gill Sans"/>
                <a:ea typeface="Gill Sans"/>
                <a:cs typeface="Gill Sans"/>
                <a:sym typeface="Gill Sans"/>
              </a:rPr>
              <a:t>Locators</a:t>
            </a:r>
            <a:endParaRPr/>
          </a:p>
        </p:txBody>
      </p:sp>
      <p:sp>
        <p:nvSpPr>
          <p:cNvPr id="312" name="Google Shape;312;p28"/>
          <p:cNvSpPr txBox="1">
            <a:spLocks noGrp="1"/>
          </p:cNvSpPr>
          <p:nvPr>
            <p:ph type="body" idx="4294967295"/>
          </p:nvPr>
        </p:nvSpPr>
        <p:spPr>
          <a:xfrm>
            <a:off x="1435100" y="1268760"/>
            <a:ext cx="7499350" cy="5184576"/>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accent1"/>
              </a:buClr>
              <a:buSzPts val="1920"/>
              <a:buFont typeface="Noto Sans Symbols"/>
              <a:buNone/>
            </a:pPr>
            <a:r>
              <a:rPr lang="en-US" sz="2400" b="1" i="0" u="none" strike="noStrike" cap="none">
                <a:solidFill>
                  <a:schemeClr val="dk1"/>
                </a:solidFill>
                <a:latin typeface="Gill Sans"/>
                <a:ea typeface="Gill Sans"/>
                <a:cs typeface="Gill Sans"/>
                <a:sym typeface="Gill Sans"/>
              </a:rPr>
              <a:t>Class Name Locator:</a:t>
            </a:r>
            <a:endParaRPr/>
          </a:p>
          <a:p>
            <a:pPr marL="82550" marR="0" lvl="0" indent="0" algn="l" rtl="0">
              <a:lnSpc>
                <a:spcPct val="100000"/>
              </a:lnSpc>
              <a:spcBef>
                <a:spcPts val="600"/>
              </a:spcBef>
              <a:spcAft>
                <a:spcPts val="0"/>
              </a:spcAft>
              <a:buClr>
                <a:schemeClr val="accent1"/>
              </a:buClr>
              <a:buSzPts val="1280"/>
              <a:buFont typeface="Noto Sans Symbols"/>
              <a:buNone/>
            </a:pPr>
            <a:r>
              <a:rPr lang="en-US" sz="1600" b="0" i="0" u="none" strike="noStrike" cap="none">
                <a:solidFill>
                  <a:schemeClr val="dk1"/>
                </a:solidFill>
                <a:latin typeface="Gill Sans"/>
                <a:ea typeface="Gill Sans"/>
                <a:cs typeface="Gill Sans"/>
                <a:sym typeface="Gill Sans"/>
              </a:rPr>
              <a:t>Class Name locator gives the element which matches the values specified in the attribute name “class”. </a:t>
            </a:r>
            <a:endParaRPr/>
          </a:p>
          <a:p>
            <a:pPr marL="82550" marR="0" lvl="0" indent="0" algn="l" rtl="0">
              <a:lnSpc>
                <a:spcPct val="100000"/>
              </a:lnSpc>
              <a:spcBef>
                <a:spcPts val="600"/>
              </a:spcBef>
              <a:spcAft>
                <a:spcPts val="0"/>
              </a:spcAft>
              <a:buClr>
                <a:schemeClr val="accent1"/>
              </a:buClr>
              <a:buSzPts val="1920"/>
              <a:buFont typeface="Noto Sans Symbols"/>
              <a:buNone/>
            </a:pPr>
            <a:r>
              <a:rPr lang="en-US" sz="2400" b="0" i="0" u="none" strike="noStrike" cap="none">
                <a:solidFill>
                  <a:schemeClr val="dk1"/>
                </a:solidFill>
                <a:highlight>
                  <a:srgbClr val="FFFF00"/>
                </a:highlight>
                <a:latin typeface="Gill Sans"/>
                <a:ea typeface="Gill Sans"/>
                <a:cs typeface="Gill Sans"/>
                <a:sym typeface="Gill Sans"/>
              </a:rPr>
              <a:t>findElement(By.className("Element Class"));</a:t>
            </a:r>
            <a:r>
              <a:rPr lang="en-US" sz="2400" b="0" i="0" u="none" strike="noStrike" cap="none">
                <a:solidFill>
                  <a:schemeClr val="dk1"/>
                </a:solidFill>
                <a:latin typeface="Gill Sans"/>
                <a:ea typeface="Gill Sans"/>
                <a:cs typeface="Gill Sans"/>
                <a:sym typeface="Gill Sans"/>
              </a:rPr>
              <a:t>	</a:t>
            </a:r>
            <a:endParaRPr/>
          </a:p>
          <a:p>
            <a:pPr marL="82550" marR="0" lvl="0" indent="0" algn="l" rtl="0">
              <a:lnSpc>
                <a:spcPct val="100000"/>
              </a:lnSpc>
              <a:spcBef>
                <a:spcPts val="600"/>
              </a:spcBef>
              <a:spcAft>
                <a:spcPts val="0"/>
              </a:spcAft>
              <a:buClr>
                <a:schemeClr val="accent1"/>
              </a:buClr>
              <a:buSzPts val="1920"/>
              <a:buFont typeface="Noto Sans Symbols"/>
              <a:buNone/>
            </a:pPr>
            <a:r>
              <a:rPr lang="en-US" sz="2400" b="1" i="0" u="none" strike="noStrike" cap="none">
                <a:solidFill>
                  <a:schemeClr val="dk1"/>
                </a:solidFill>
                <a:latin typeface="Gill Sans"/>
                <a:ea typeface="Gill Sans"/>
                <a:cs typeface="Gill Sans"/>
                <a:sym typeface="Gill Sans"/>
              </a:rPr>
              <a:t>Tag Name Locator:</a:t>
            </a:r>
            <a:endParaRPr/>
          </a:p>
          <a:p>
            <a:pPr marL="82550" marR="0" lvl="0" indent="0" algn="l" rtl="0">
              <a:lnSpc>
                <a:spcPct val="100000"/>
              </a:lnSpc>
              <a:spcBef>
                <a:spcPts val="600"/>
              </a:spcBef>
              <a:spcAft>
                <a:spcPts val="0"/>
              </a:spcAft>
              <a:buClr>
                <a:schemeClr val="accent1"/>
              </a:buClr>
              <a:buSzPts val="1280"/>
              <a:buFont typeface="Noto Sans Symbols"/>
              <a:buNone/>
            </a:pPr>
            <a:r>
              <a:rPr lang="en-US" sz="1600" b="0" i="0" u="none" strike="noStrike" cap="none">
                <a:solidFill>
                  <a:schemeClr val="dk1"/>
                </a:solidFill>
                <a:latin typeface="Gill Sans"/>
                <a:ea typeface="Gill Sans"/>
                <a:cs typeface="Gill Sans"/>
                <a:sym typeface="Gill Sans"/>
              </a:rPr>
              <a:t>Tag Name locator is used to find the elements matching the specified Tag Name. It is very helpful when we want to extract the content within a Tag.</a:t>
            </a:r>
            <a:endParaRPr/>
          </a:p>
          <a:p>
            <a:pPr marL="82550" marR="0" lvl="0" indent="0" algn="l" rtl="0">
              <a:lnSpc>
                <a:spcPct val="100000"/>
              </a:lnSpc>
              <a:spcBef>
                <a:spcPts val="600"/>
              </a:spcBef>
              <a:spcAft>
                <a:spcPts val="0"/>
              </a:spcAft>
              <a:buClr>
                <a:schemeClr val="accent1"/>
              </a:buClr>
              <a:buSzPts val="1920"/>
              <a:buFont typeface="Noto Sans Symbols"/>
              <a:buNone/>
            </a:pPr>
            <a:r>
              <a:rPr lang="en-US" sz="2400" b="0" i="0" u="none" strike="noStrike" cap="none">
                <a:solidFill>
                  <a:schemeClr val="dk1"/>
                </a:solidFill>
                <a:highlight>
                  <a:srgbClr val="FFFF00"/>
                </a:highlight>
                <a:latin typeface="Gill Sans"/>
                <a:ea typeface="Gill Sans"/>
                <a:cs typeface="Gill Sans"/>
                <a:sym typeface="Gill Sans"/>
              </a:rPr>
              <a:t>findElement(By.tagName("HTML Tag Name"));</a:t>
            </a:r>
            <a:endParaRPr sz="2400" b="0" i="0" u="none" strike="noStrike" cap="none">
              <a:solidFill>
                <a:schemeClr val="dk1"/>
              </a:solidFill>
              <a:latin typeface="Gill Sans"/>
              <a:ea typeface="Gill Sans"/>
              <a:cs typeface="Gill Sans"/>
              <a:sym typeface="Gill Sans"/>
            </a:endParaRPr>
          </a:p>
          <a:p>
            <a:pPr marL="82550" marR="0" lvl="0" indent="0" algn="l" rtl="0">
              <a:lnSpc>
                <a:spcPct val="100000"/>
              </a:lnSpc>
              <a:spcBef>
                <a:spcPts val="600"/>
              </a:spcBef>
              <a:spcAft>
                <a:spcPts val="0"/>
              </a:spcAft>
              <a:buClr>
                <a:schemeClr val="accent1"/>
              </a:buClr>
              <a:buSzPts val="1920"/>
              <a:buFont typeface="Noto Sans Symbols"/>
              <a:buNone/>
            </a:pPr>
            <a:r>
              <a:rPr lang="en-US" sz="2400" b="1" i="0" u="none" strike="noStrike" cap="none">
                <a:solidFill>
                  <a:schemeClr val="dk1"/>
                </a:solidFill>
                <a:latin typeface="Gill Sans"/>
                <a:ea typeface="Gill Sans"/>
                <a:cs typeface="Gill Sans"/>
                <a:sym typeface="Gill Sans"/>
              </a:rPr>
              <a:t>Link Text Locator:</a:t>
            </a:r>
            <a:endParaRPr sz="2400" b="0" i="0" u="none" strike="noStrike" cap="none">
              <a:solidFill>
                <a:schemeClr val="dk1"/>
              </a:solidFill>
              <a:latin typeface="Gill Sans"/>
              <a:ea typeface="Gill Sans"/>
              <a:cs typeface="Gill Sans"/>
              <a:sym typeface="Gill Sans"/>
            </a:endParaRPr>
          </a:p>
          <a:p>
            <a:pPr marL="82550" marR="0" lvl="0" indent="0" algn="l" rtl="0">
              <a:lnSpc>
                <a:spcPct val="100000"/>
              </a:lnSpc>
              <a:spcBef>
                <a:spcPts val="600"/>
              </a:spcBef>
              <a:spcAft>
                <a:spcPts val="0"/>
              </a:spcAft>
              <a:buClr>
                <a:schemeClr val="accent1"/>
              </a:buClr>
              <a:buSzPts val="1280"/>
              <a:buFont typeface="Noto Sans Symbols"/>
              <a:buNone/>
            </a:pPr>
            <a:r>
              <a:rPr lang="en-US" sz="1600" b="0" i="0" u="none" strike="noStrike" cap="none">
                <a:solidFill>
                  <a:schemeClr val="dk1"/>
                </a:solidFill>
                <a:latin typeface="Gill Sans"/>
                <a:ea typeface="Gill Sans"/>
                <a:cs typeface="Gill Sans"/>
                <a:sym typeface="Gill Sans"/>
              </a:rPr>
              <a:t>If there are multiple elements with the same link text then the first one will be selected. This Link Text locator works only on links (hyperlinks) so it is called as Link Text locator.</a:t>
            </a:r>
            <a:endParaRPr/>
          </a:p>
          <a:p>
            <a:pPr marL="82550" marR="0" lvl="0" indent="0" algn="l" rtl="0">
              <a:lnSpc>
                <a:spcPct val="100000"/>
              </a:lnSpc>
              <a:spcBef>
                <a:spcPts val="600"/>
              </a:spcBef>
              <a:spcAft>
                <a:spcPts val="0"/>
              </a:spcAft>
              <a:buClr>
                <a:schemeClr val="accent1"/>
              </a:buClr>
              <a:buSzPts val="1920"/>
              <a:buFont typeface="Noto Sans Symbols"/>
              <a:buNone/>
            </a:pPr>
            <a:r>
              <a:rPr lang="en-US" sz="2400" b="0" i="0" u="none" strike="noStrike" cap="none">
                <a:solidFill>
                  <a:schemeClr val="dk1"/>
                </a:solidFill>
                <a:highlight>
                  <a:srgbClr val="FFFF00"/>
                </a:highlight>
                <a:latin typeface="Gill Sans"/>
                <a:ea typeface="Gill Sans"/>
                <a:cs typeface="Gill Sans"/>
                <a:sym typeface="Gill Sans"/>
              </a:rPr>
              <a:t>findElement(By.linkText("LinkText"));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9"/>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4300"/>
              <a:buFont typeface="Gill Sans"/>
              <a:buNone/>
            </a:pPr>
            <a:r>
              <a:rPr lang="en-US" sz="4300" b="0" i="0" u="none">
                <a:solidFill>
                  <a:srgbClr val="002060"/>
                </a:solidFill>
                <a:latin typeface="Gill Sans"/>
                <a:ea typeface="Gill Sans"/>
                <a:cs typeface="Gill Sans"/>
                <a:sym typeface="Gill Sans"/>
              </a:rPr>
              <a:t>Locators</a:t>
            </a:r>
            <a:endParaRPr/>
          </a:p>
        </p:txBody>
      </p:sp>
      <p:sp>
        <p:nvSpPr>
          <p:cNvPr id="318" name="Google Shape;318;p29"/>
          <p:cNvSpPr txBox="1">
            <a:spLocks noGrp="1"/>
          </p:cNvSpPr>
          <p:nvPr>
            <p:ph type="body" idx="4294967295"/>
          </p:nvPr>
        </p:nvSpPr>
        <p:spPr>
          <a:xfrm>
            <a:off x="1435100" y="1268760"/>
            <a:ext cx="7499350" cy="1656184"/>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accent1"/>
              </a:buClr>
              <a:buSzPts val="1920"/>
              <a:buFont typeface="Noto Sans Symbols"/>
              <a:buNone/>
            </a:pPr>
            <a:r>
              <a:rPr lang="en-US" sz="2400" b="1" i="0" u="none" strike="noStrike" cap="none">
                <a:solidFill>
                  <a:schemeClr val="dk1"/>
                </a:solidFill>
                <a:latin typeface="Gill Sans"/>
                <a:ea typeface="Gill Sans"/>
                <a:cs typeface="Gill Sans"/>
                <a:sym typeface="Gill Sans"/>
              </a:rPr>
              <a:t>Partial Link Text:</a:t>
            </a:r>
            <a:endParaRPr/>
          </a:p>
          <a:p>
            <a:pPr marL="82550" marR="0" lvl="0" indent="0" algn="l" rtl="0">
              <a:lnSpc>
                <a:spcPct val="100000"/>
              </a:lnSpc>
              <a:spcBef>
                <a:spcPts val="600"/>
              </a:spcBef>
              <a:spcAft>
                <a:spcPts val="0"/>
              </a:spcAft>
              <a:buClr>
                <a:schemeClr val="accent1"/>
              </a:buClr>
              <a:buSzPts val="1280"/>
              <a:buFont typeface="Noto Sans Symbols"/>
              <a:buNone/>
            </a:pPr>
            <a:r>
              <a:rPr lang="en-US" sz="1600" b="0" i="0" u="none" strike="noStrike" cap="none">
                <a:solidFill>
                  <a:schemeClr val="dk1"/>
                </a:solidFill>
                <a:latin typeface="Gill Sans"/>
                <a:ea typeface="Gill Sans"/>
                <a:cs typeface="Gill Sans"/>
                <a:sym typeface="Gill Sans"/>
              </a:rPr>
              <a:t>In some situations, we may need to find links by a portion of the text in a Link Text element. it contains. In such situations, we use Partial Link Text to locate elements.</a:t>
            </a:r>
            <a:r>
              <a:rPr lang="en-US" sz="2400" b="1" i="0" u="none" strike="noStrike" cap="none">
                <a:solidFill>
                  <a:schemeClr val="dk1"/>
                </a:solidFill>
                <a:latin typeface="Gill Sans"/>
                <a:ea typeface="Gill Sans"/>
                <a:cs typeface="Gill Sans"/>
                <a:sym typeface="Gill Sans"/>
              </a:rPr>
              <a:t> </a:t>
            </a:r>
            <a:r>
              <a:rPr lang="en-US" sz="2400" b="0" i="0" u="none" strike="noStrike" cap="none">
                <a:solidFill>
                  <a:schemeClr val="dk1"/>
                </a:solidFill>
                <a:highlight>
                  <a:srgbClr val="FFFF00"/>
                </a:highlight>
                <a:latin typeface="Gill Sans"/>
                <a:ea typeface="Gill Sans"/>
                <a:cs typeface="Gill Sans"/>
                <a:sym typeface="Gill Sans"/>
              </a:rPr>
              <a:t>findElement(By.partialLinkText("partialLinkText"));	</a:t>
            </a:r>
            <a:endParaRPr/>
          </a:p>
        </p:txBody>
      </p:sp>
      <p:pic>
        <p:nvPicPr>
          <p:cNvPr id="319" name="Google Shape;319;p29" descr="Locate Element By Link Text And Partial Link Text"/>
          <p:cNvPicPr preferRelativeResize="0"/>
          <p:nvPr/>
        </p:nvPicPr>
        <p:blipFill rotWithShape="1">
          <a:blip r:embed="rId3">
            <a:alphaModFix/>
          </a:blip>
          <a:srcRect/>
          <a:stretch/>
        </p:blipFill>
        <p:spPr>
          <a:xfrm>
            <a:off x="1042987" y="2924175"/>
            <a:ext cx="8010525" cy="2314575"/>
          </a:xfrm>
          <a:prstGeom prst="rect">
            <a:avLst/>
          </a:prstGeom>
          <a:noFill/>
          <a:ln>
            <a:noFill/>
          </a:ln>
        </p:spPr>
      </p:pic>
      <p:sp>
        <p:nvSpPr>
          <p:cNvPr id="320" name="Google Shape;320;p29"/>
          <p:cNvSpPr/>
          <p:nvPr/>
        </p:nvSpPr>
        <p:spPr>
          <a:xfrm>
            <a:off x="1331640" y="5651956"/>
            <a:ext cx="669674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1" i="0" u="none" strike="noStrike" cap="none">
                <a:solidFill>
                  <a:schemeClr val="dk1"/>
                </a:solidFill>
                <a:highlight>
                  <a:srgbClr val="FFFF00"/>
                </a:highlight>
                <a:latin typeface="Arial"/>
                <a:ea typeface="Arial"/>
                <a:cs typeface="Arial"/>
                <a:sym typeface="Arial"/>
              </a:rPr>
              <a:t>findElement(By.partialLinkText("Create"))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0"/>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4300"/>
              <a:buFont typeface="Gill Sans"/>
              <a:buNone/>
            </a:pPr>
            <a:r>
              <a:rPr lang="en-US" sz="4300" b="0" i="0" u="none">
                <a:solidFill>
                  <a:srgbClr val="002060"/>
                </a:solidFill>
                <a:latin typeface="Gill Sans"/>
                <a:ea typeface="Gill Sans"/>
                <a:cs typeface="Gill Sans"/>
                <a:sym typeface="Gill Sans"/>
              </a:rPr>
              <a:t>Locators</a:t>
            </a:r>
            <a:endParaRPr/>
          </a:p>
        </p:txBody>
      </p:sp>
      <p:sp>
        <p:nvSpPr>
          <p:cNvPr id="326" name="Google Shape;326;p30"/>
          <p:cNvSpPr txBox="1">
            <a:spLocks noGrp="1"/>
          </p:cNvSpPr>
          <p:nvPr>
            <p:ph type="body" idx="4294967295"/>
          </p:nvPr>
        </p:nvSpPr>
        <p:spPr>
          <a:xfrm>
            <a:off x="1435100" y="1268760"/>
            <a:ext cx="7499350" cy="1872208"/>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accent1"/>
              </a:buClr>
              <a:buSzPts val="1920"/>
              <a:buFont typeface="Noto Sans Symbols"/>
              <a:buNone/>
            </a:pPr>
            <a:r>
              <a:rPr lang="en-US" sz="2400" b="0" i="0" u="none" strike="noStrike" cap="none">
                <a:solidFill>
                  <a:schemeClr val="dk1"/>
                </a:solidFill>
                <a:latin typeface="Gill Sans"/>
                <a:ea typeface="Gill Sans"/>
                <a:cs typeface="Gill Sans"/>
                <a:sym typeface="Gill Sans"/>
              </a:rPr>
              <a:t>XPath Locator:</a:t>
            </a:r>
            <a:endParaRPr/>
          </a:p>
          <a:p>
            <a:pPr marL="82550" marR="0" lvl="0" indent="0" algn="l" rtl="0">
              <a:lnSpc>
                <a:spcPct val="100000"/>
              </a:lnSpc>
              <a:spcBef>
                <a:spcPts val="600"/>
              </a:spcBef>
              <a:spcAft>
                <a:spcPts val="0"/>
              </a:spcAft>
              <a:buClr>
                <a:schemeClr val="accent1"/>
              </a:buClr>
              <a:buSzPts val="1280"/>
              <a:buFont typeface="Noto Sans Symbols"/>
              <a:buNone/>
            </a:pPr>
            <a:r>
              <a:rPr lang="en-US" sz="1600" b="0" i="0" u="none" strike="noStrike" cap="none">
                <a:solidFill>
                  <a:schemeClr val="dk1"/>
                </a:solidFill>
                <a:latin typeface="Gill Sans"/>
                <a:ea typeface="Gill Sans"/>
                <a:cs typeface="Gill Sans"/>
                <a:sym typeface="Gill Sans"/>
              </a:rPr>
              <a:t>XPath is designed to allow the navigation of XML documents, with the purpose of selecting individual elements, attributes, or some other part of an XML document for specific processing. XPath produces reliable locators but in performance wise it is slower (especially in IE older versions) compared to CSS Selector.</a:t>
            </a:r>
            <a:endParaRPr/>
          </a:p>
          <a:p>
            <a:pPr marL="82550" marR="0" lvl="0" indent="0" algn="l" rtl="0">
              <a:lnSpc>
                <a:spcPct val="100000"/>
              </a:lnSpc>
              <a:spcBef>
                <a:spcPts val="600"/>
              </a:spcBef>
              <a:spcAft>
                <a:spcPts val="0"/>
              </a:spcAft>
              <a:buClr>
                <a:schemeClr val="accent1"/>
              </a:buClr>
              <a:buSzPts val="1280"/>
              <a:buFont typeface="Noto Sans Symbols"/>
              <a:buNone/>
            </a:pPr>
            <a:r>
              <a:rPr lang="en-US" sz="1600" b="1" i="0" u="none" strike="noStrike" cap="none">
                <a:solidFill>
                  <a:schemeClr val="dk1"/>
                </a:solidFill>
                <a:highlight>
                  <a:srgbClr val="FFFF00"/>
                </a:highlight>
                <a:latin typeface="Gill Sans"/>
                <a:ea typeface="Gill Sans"/>
                <a:cs typeface="Gill Sans"/>
                <a:sym typeface="Gill Sans"/>
              </a:rPr>
              <a:t>findElement(By.xpath("XPath"))</a:t>
            </a:r>
            <a:endParaRPr/>
          </a:p>
          <a:p>
            <a:pPr marL="82550" marR="0" lvl="0" indent="0" algn="l" rtl="0">
              <a:lnSpc>
                <a:spcPct val="100000"/>
              </a:lnSpc>
              <a:spcBef>
                <a:spcPts val="600"/>
              </a:spcBef>
              <a:spcAft>
                <a:spcPts val="0"/>
              </a:spcAft>
              <a:buClr>
                <a:schemeClr val="accent1"/>
              </a:buClr>
              <a:buSzPts val="1920"/>
              <a:buFont typeface="Noto Sans Symbols"/>
              <a:buNone/>
            </a:pPr>
            <a:endParaRPr sz="2400" b="0" i="0" u="none" strike="noStrike" cap="none">
              <a:solidFill>
                <a:schemeClr val="dk1"/>
              </a:solidFill>
              <a:latin typeface="Gill Sans"/>
              <a:ea typeface="Gill Sans"/>
              <a:cs typeface="Gill Sans"/>
              <a:sym typeface="Gill Sans"/>
            </a:endParaRPr>
          </a:p>
        </p:txBody>
      </p:sp>
      <p:pic>
        <p:nvPicPr>
          <p:cNvPr id="327" name="Google Shape;327;p30" descr="Locate Element By XPath Locator"/>
          <p:cNvPicPr preferRelativeResize="0"/>
          <p:nvPr/>
        </p:nvPicPr>
        <p:blipFill rotWithShape="1">
          <a:blip r:embed="rId3">
            <a:alphaModFix/>
          </a:blip>
          <a:srcRect/>
          <a:stretch/>
        </p:blipFill>
        <p:spPr>
          <a:xfrm>
            <a:off x="1619250" y="3141662"/>
            <a:ext cx="6477000" cy="2687637"/>
          </a:xfrm>
          <a:prstGeom prst="rect">
            <a:avLst/>
          </a:prstGeom>
          <a:noFill/>
          <a:ln>
            <a:noFill/>
          </a:ln>
        </p:spPr>
      </p:pic>
      <p:sp>
        <p:nvSpPr>
          <p:cNvPr id="328" name="Google Shape;328;p30"/>
          <p:cNvSpPr/>
          <p:nvPr/>
        </p:nvSpPr>
        <p:spPr>
          <a:xfrm>
            <a:off x="1547664" y="6093296"/>
            <a:ext cx="613943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1" i="0" u="none" strike="noStrike" cap="none">
                <a:solidFill>
                  <a:schemeClr val="dk1"/>
                </a:solidFill>
                <a:highlight>
                  <a:srgbClr val="FFFF00"/>
                </a:highlight>
                <a:latin typeface="Arial"/>
                <a:ea typeface="Arial"/>
                <a:cs typeface="Arial"/>
                <a:sym typeface="Arial"/>
              </a:rPr>
              <a:t>findElement(By.xpath("//*[@id='Email']"))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1"/>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4300"/>
              <a:buFont typeface="Gill Sans"/>
              <a:buNone/>
            </a:pPr>
            <a:r>
              <a:rPr lang="en-US" sz="4300" b="0" i="0" u="none">
                <a:solidFill>
                  <a:srgbClr val="002060"/>
                </a:solidFill>
                <a:latin typeface="Gill Sans"/>
                <a:ea typeface="Gill Sans"/>
                <a:cs typeface="Gill Sans"/>
                <a:sym typeface="Gill Sans"/>
              </a:rPr>
              <a:t>Locators</a:t>
            </a:r>
            <a:endParaRPr/>
          </a:p>
        </p:txBody>
      </p:sp>
      <p:sp>
        <p:nvSpPr>
          <p:cNvPr id="334" name="Google Shape;334;p31"/>
          <p:cNvSpPr txBox="1">
            <a:spLocks noGrp="1"/>
          </p:cNvSpPr>
          <p:nvPr>
            <p:ph type="body" idx="1"/>
          </p:nvPr>
        </p:nvSpPr>
        <p:spPr>
          <a:xfrm>
            <a:off x="1435100" y="1268412"/>
            <a:ext cx="7499350" cy="2160587"/>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accent1"/>
              </a:buClr>
              <a:buSzPts val="1920"/>
              <a:buFont typeface="Noto Sans Symbols"/>
              <a:buNone/>
            </a:pPr>
            <a:r>
              <a:rPr lang="en-US" sz="2400" b="1" i="0" u="none">
                <a:solidFill>
                  <a:schemeClr val="dk1"/>
                </a:solidFill>
                <a:latin typeface="Gill Sans"/>
                <a:ea typeface="Gill Sans"/>
                <a:cs typeface="Gill Sans"/>
                <a:sym typeface="Gill Sans"/>
              </a:rPr>
              <a:t>CSS Selector Locator:</a:t>
            </a:r>
            <a:endParaRPr/>
          </a:p>
          <a:p>
            <a:pPr marL="82550" marR="0" lvl="0" indent="0" algn="l" rtl="0">
              <a:lnSpc>
                <a:spcPct val="100000"/>
              </a:lnSpc>
              <a:spcBef>
                <a:spcPts val="600"/>
              </a:spcBef>
              <a:spcAft>
                <a:spcPts val="0"/>
              </a:spcAft>
              <a:buClr>
                <a:schemeClr val="accent1"/>
              </a:buClr>
              <a:buSzPts val="1280"/>
              <a:buFont typeface="Noto Sans Symbols"/>
              <a:buNone/>
            </a:pPr>
            <a:r>
              <a:rPr lang="en-US" sz="1600" b="0" i="0" u="none">
                <a:solidFill>
                  <a:schemeClr val="dk1"/>
                </a:solidFill>
                <a:latin typeface="Gill Sans"/>
                <a:ea typeface="Gill Sans"/>
                <a:cs typeface="Gill Sans"/>
                <a:sym typeface="Gill Sans"/>
              </a:rPr>
              <a:t>There is a debate on the performance between CSS Locator and XPath locator and the debate on the performance of CSS and XPath locator. Most of the automation testers believe that using CSS selector makes the execution of script faster compared to XPath locator. This locator is always the best way to locate elements on the page.</a:t>
            </a:r>
            <a:endParaRPr/>
          </a:p>
          <a:p>
            <a:pPr marL="82550" marR="0" lvl="0" indent="0" algn="l" rtl="0">
              <a:lnSpc>
                <a:spcPct val="100000"/>
              </a:lnSpc>
              <a:spcBef>
                <a:spcPts val="600"/>
              </a:spcBef>
              <a:spcAft>
                <a:spcPts val="0"/>
              </a:spcAft>
              <a:buClr>
                <a:schemeClr val="accent1"/>
              </a:buClr>
              <a:buSzPts val="1280"/>
              <a:buFont typeface="Noto Sans Symbols"/>
              <a:buNone/>
            </a:pPr>
            <a:r>
              <a:rPr lang="en-US" sz="1600" b="0" i="0" u="none">
                <a:solidFill>
                  <a:schemeClr val="dk1"/>
                </a:solidFill>
                <a:latin typeface="Gill Sans"/>
                <a:ea typeface="Gill Sans"/>
                <a:cs typeface="Gill Sans"/>
                <a:sym typeface="Gill Sans"/>
              </a:rPr>
              <a:t>Following are the some of the mainly used formats of CSS Selectors.</a:t>
            </a:r>
            <a:endParaRPr/>
          </a:p>
          <a:p>
            <a:pPr marL="365125" marR="0" lvl="0" indent="-201295" algn="l" rtl="0">
              <a:spcBef>
                <a:spcPts val="600"/>
              </a:spcBef>
              <a:spcAft>
                <a:spcPts val="0"/>
              </a:spcAft>
              <a:buClr>
                <a:schemeClr val="accent1"/>
              </a:buClr>
              <a:buSzPts val="1280"/>
              <a:buFont typeface="Noto Sans Symbols"/>
              <a:buNone/>
            </a:pPr>
            <a:endParaRPr sz="1600" b="0" i="0" u="none">
              <a:solidFill>
                <a:schemeClr val="dk1"/>
              </a:solidFill>
              <a:latin typeface="Gill Sans"/>
              <a:ea typeface="Gill Sans"/>
              <a:cs typeface="Gill Sans"/>
              <a:sym typeface="Gill Sans"/>
            </a:endParaRPr>
          </a:p>
        </p:txBody>
      </p:sp>
      <p:pic>
        <p:nvPicPr>
          <p:cNvPr id="335" name="Google Shape;335;p31"/>
          <p:cNvPicPr preferRelativeResize="0"/>
          <p:nvPr/>
        </p:nvPicPr>
        <p:blipFill rotWithShape="1">
          <a:blip r:embed="rId3">
            <a:alphaModFix/>
          </a:blip>
          <a:srcRect/>
          <a:stretch/>
        </p:blipFill>
        <p:spPr>
          <a:xfrm>
            <a:off x="1547812" y="3429000"/>
            <a:ext cx="6480175" cy="2663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2"/>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4300"/>
              <a:buFont typeface="Gill Sans"/>
              <a:buNone/>
            </a:pPr>
            <a:r>
              <a:rPr lang="en-US" sz="4300" b="0" i="0" u="none">
                <a:solidFill>
                  <a:srgbClr val="002060"/>
                </a:solidFill>
                <a:latin typeface="Gill Sans"/>
                <a:ea typeface="Gill Sans"/>
                <a:cs typeface="Gill Sans"/>
                <a:sym typeface="Gill Sans"/>
              </a:rPr>
              <a:t>Locators</a:t>
            </a:r>
            <a:endParaRPr/>
          </a:p>
        </p:txBody>
      </p:sp>
      <p:pic>
        <p:nvPicPr>
          <p:cNvPr id="341" name="Google Shape;341;p32"/>
          <p:cNvPicPr preferRelativeResize="0"/>
          <p:nvPr/>
        </p:nvPicPr>
        <p:blipFill rotWithShape="1">
          <a:blip r:embed="rId3">
            <a:alphaModFix/>
          </a:blip>
          <a:srcRect/>
          <a:stretch/>
        </p:blipFill>
        <p:spPr>
          <a:xfrm>
            <a:off x="1374775" y="3062287"/>
            <a:ext cx="7499350" cy="1492250"/>
          </a:xfrm>
          <a:prstGeom prst="rect">
            <a:avLst/>
          </a:prstGeom>
          <a:noFill/>
          <a:ln>
            <a:noFill/>
          </a:ln>
        </p:spPr>
      </p:pic>
      <p:sp>
        <p:nvSpPr>
          <p:cNvPr id="342" name="Google Shape;342;p32"/>
          <p:cNvSpPr txBox="1"/>
          <p:nvPr/>
        </p:nvSpPr>
        <p:spPr>
          <a:xfrm>
            <a:off x="1374775" y="4819650"/>
            <a:ext cx="7300912" cy="1076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driver.findElement(By.cssSelector("input#Email"))</a:t>
            </a:r>
            <a:endParaRPr/>
          </a:p>
          <a:p>
            <a:pPr marL="0" marR="0" lvl="0" indent="0" algn="l"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driver.findElement(By.cssSelector("input.inputtext"))</a:t>
            </a:r>
            <a:endParaRPr/>
          </a:p>
          <a:p>
            <a:pPr marL="0" marR="0" lvl="0" indent="0" algn="l"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driver.findElement(By.cssSelector("input[name=Email]"))</a:t>
            </a:r>
            <a:endParaRPr/>
          </a:p>
          <a:p>
            <a:pPr marL="0" marR="0" lvl="0" indent="0" algn="l"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driver.findElement(By.cssSelector("input.inputtext[name=email]"))</a:t>
            </a:r>
            <a:endParaRPr/>
          </a:p>
        </p:txBody>
      </p:sp>
      <p:pic>
        <p:nvPicPr>
          <p:cNvPr id="343" name="Google Shape;343;p32" descr="Locate Element By CSS Selector Locator Tag Class"/>
          <p:cNvPicPr preferRelativeResize="0"/>
          <p:nvPr/>
        </p:nvPicPr>
        <p:blipFill rotWithShape="1">
          <a:blip r:embed="rId4">
            <a:alphaModFix/>
          </a:blip>
          <a:srcRect/>
          <a:stretch/>
        </p:blipFill>
        <p:spPr>
          <a:xfrm>
            <a:off x="1358900" y="1195387"/>
            <a:ext cx="7704137" cy="1901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572314"/>
              </a:buClr>
              <a:buSzPts val="3200"/>
              <a:buFont typeface="Gill Sans"/>
              <a:buNone/>
            </a:pPr>
            <a:r>
              <a:rPr lang="en-US" sz="3200" b="0" i="0" u="none">
                <a:solidFill>
                  <a:srgbClr val="572314"/>
                </a:solidFill>
                <a:latin typeface="Gill Sans"/>
                <a:ea typeface="Gill Sans"/>
                <a:cs typeface="Gill Sans"/>
                <a:sym typeface="Gill Sans"/>
              </a:rPr>
              <a:t>Approach &amp; Importance in Test-Automation</a:t>
            </a:r>
            <a:endParaRPr/>
          </a:p>
        </p:txBody>
      </p:sp>
      <p:sp>
        <p:nvSpPr>
          <p:cNvPr id="156" name="Google Shape;156;p3"/>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p>
            <a:pPr marL="365125" marR="0" lvl="0" indent="-282575" algn="l" rtl="0">
              <a:lnSpc>
                <a:spcPct val="100000"/>
              </a:lnSpc>
              <a:spcBef>
                <a:spcPts val="0"/>
              </a:spcBef>
              <a:spcAft>
                <a:spcPts val="0"/>
              </a:spcAft>
              <a:buClr>
                <a:schemeClr val="accent1"/>
              </a:buClr>
              <a:buSzPts val="2400"/>
              <a:buFont typeface="Noto Sans Symbols"/>
              <a:buChar char="⮚"/>
            </a:pPr>
            <a:r>
              <a:rPr lang="en-US" sz="3000" b="0" i="0" u="none" strike="noStrike" cap="none">
                <a:solidFill>
                  <a:srgbClr val="C00000"/>
                </a:solidFill>
                <a:latin typeface="AngsanaUPC"/>
                <a:ea typeface="AngsanaUPC"/>
                <a:cs typeface="AngsanaUPC"/>
                <a:sym typeface="AngsanaUPC"/>
              </a:rPr>
              <a:t>Record &amp; Play </a:t>
            </a:r>
            <a:r>
              <a:rPr lang="en-US" sz="3000" b="0" i="0" u="none" strike="noStrike" cap="none">
                <a:solidFill>
                  <a:schemeClr val="dk1"/>
                </a:solidFill>
                <a:latin typeface="AngsanaUPC"/>
                <a:ea typeface="AngsanaUPC"/>
                <a:cs typeface="AngsanaUPC"/>
                <a:sym typeface="AngsanaUPC"/>
              </a:rPr>
              <a:t>back it’s not a Complete Automation Testing.</a:t>
            </a:r>
            <a:endParaRPr/>
          </a:p>
          <a:p>
            <a:pPr marL="365125" marR="0" lvl="0" indent="-282575" algn="l" rtl="0">
              <a:lnSpc>
                <a:spcPct val="100000"/>
              </a:lnSpc>
              <a:spcBef>
                <a:spcPts val="600"/>
              </a:spcBef>
              <a:spcAft>
                <a:spcPts val="0"/>
              </a:spcAft>
              <a:buClr>
                <a:schemeClr val="accent1"/>
              </a:buClr>
              <a:buSzPts val="2400"/>
              <a:buFont typeface="Noto Sans Symbols"/>
              <a:buChar char="⮚"/>
            </a:pPr>
            <a:r>
              <a:rPr lang="en-US" sz="3000" b="0" i="0" u="none" strike="noStrike" cap="none">
                <a:solidFill>
                  <a:schemeClr val="dk1"/>
                </a:solidFill>
                <a:latin typeface="AngsanaUPC"/>
                <a:ea typeface="AngsanaUPC"/>
                <a:cs typeface="AngsanaUPC"/>
                <a:sym typeface="AngsanaUPC"/>
              </a:rPr>
              <a:t>Automation </a:t>
            </a:r>
            <a:r>
              <a:rPr lang="en-US" sz="3000" b="0" i="0" u="none" strike="noStrike" cap="none">
                <a:solidFill>
                  <a:srgbClr val="C00000"/>
                </a:solidFill>
                <a:latin typeface="AngsanaUPC"/>
                <a:ea typeface="AngsanaUPC"/>
                <a:cs typeface="AngsanaUPC"/>
                <a:sym typeface="AngsanaUPC"/>
              </a:rPr>
              <a:t>Strategy</a:t>
            </a:r>
            <a:r>
              <a:rPr lang="en-US" sz="3000" b="0" i="0" u="none" strike="noStrike" cap="none">
                <a:solidFill>
                  <a:schemeClr val="dk1"/>
                </a:solidFill>
                <a:latin typeface="AngsanaUPC"/>
                <a:ea typeface="AngsanaUPC"/>
                <a:cs typeface="AngsanaUPC"/>
                <a:sym typeface="AngsanaUPC"/>
              </a:rPr>
              <a:t> &amp; </a:t>
            </a:r>
            <a:r>
              <a:rPr lang="en-US" sz="3000" b="0" i="0" u="none" strike="noStrike" cap="none">
                <a:solidFill>
                  <a:srgbClr val="C00000"/>
                </a:solidFill>
                <a:latin typeface="AngsanaUPC"/>
                <a:ea typeface="AngsanaUPC"/>
                <a:cs typeface="AngsanaUPC"/>
                <a:sym typeface="AngsanaUPC"/>
              </a:rPr>
              <a:t>Framework</a:t>
            </a:r>
            <a:r>
              <a:rPr lang="en-US" sz="3000" b="0" i="0" u="none" strike="noStrike" cap="none">
                <a:solidFill>
                  <a:schemeClr val="dk1"/>
                </a:solidFill>
                <a:latin typeface="AngsanaUPC"/>
                <a:ea typeface="AngsanaUPC"/>
                <a:cs typeface="AngsanaUPC"/>
                <a:sym typeface="AngsanaUPC"/>
              </a:rPr>
              <a:t> is important in Test-Automation Projects. </a:t>
            </a:r>
            <a:endParaRPr/>
          </a:p>
          <a:p>
            <a:pPr marL="365125" marR="0" lvl="0" indent="-282575" algn="l" rtl="0">
              <a:lnSpc>
                <a:spcPct val="100000"/>
              </a:lnSpc>
              <a:spcBef>
                <a:spcPts val="600"/>
              </a:spcBef>
              <a:spcAft>
                <a:spcPts val="0"/>
              </a:spcAft>
              <a:buClr>
                <a:schemeClr val="accent1"/>
              </a:buClr>
              <a:buSzPts val="2400"/>
              <a:buFont typeface="Noto Sans Symbols"/>
              <a:buChar char="⮚"/>
            </a:pPr>
            <a:r>
              <a:rPr lang="en-US" sz="3000" b="0" i="0" u="none" strike="noStrike" cap="none">
                <a:solidFill>
                  <a:schemeClr val="dk1"/>
                </a:solidFill>
                <a:latin typeface="AngsanaUPC"/>
                <a:ea typeface="AngsanaUPC"/>
                <a:cs typeface="AngsanaUPC"/>
                <a:sym typeface="AngsanaUPC"/>
              </a:rPr>
              <a:t>Our Automation </a:t>
            </a:r>
            <a:r>
              <a:rPr lang="en-US" sz="3000" b="0" i="0" u="none" strike="noStrike" cap="none">
                <a:solidFill>
                  <a:srgbClr val="C00000"/>
                </a:solidFill>
                <a:latin typeface="AngsanaUPC"/>
                <a:ea typeface="AngsanaUPC"/>
                <a:cs typeface="AngsanaUPC"/>
                <a:sym typeface="AngsanaUPC"/>
              </a:rPr>
              <a:t>Training </a:t>
            </a:r>
            <a:r>
              <a:rPr lang="en-US" sz="3000" b="0" i="0" u="none" strike="noStrike" cap="none">
                <a:solidFill>
                  <a:schemeClr val="dk1"/>
                </a:solidFill>
                <a:latin typeface="AngsanaUPC"/>
                <a:ea typeface="AngsanaUPC"/>
                <a:cs typeface="AngsanaUPC"/>
                <a:sym typeface="AngsanaUPC"/>
              </a:rPr>
              <a:t>Provided by </a:t>
            </a:r>
            <a:r>
              <a:rPr lang="en-US" sz="3000" b="0" i="0" u="none" strike="noStrike" cap="none">
                <a:solidFill>
                  <a:srgbClr val="C00000"/>
                </a:solidFill>
                <a:latin typeface="AngsanaUPC"/>
                <a:ea typeface="AngsanaUPC"/>
                <a:cs typeface="AngsanaUPC"/>
                <a:sym typeface="AngsanaUPC"/>
              </a:rPr>
              <a:t>Test- Architect.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3"/>
          <p:cNvSpPr txBox="1">
            <a:spLocks noGrp="1"/>
          </p:cNvSpPr>
          <p:nvPr>
            <p:ph type="title"/>
          </p:nvPr>
        </p:nvSpPr>
        <p:spPr>
          <a:xfrm>
            <a:off x="1258887" y="274637"/>
            <a:ext cx="7675562" cy="73025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3900"/>
              <a:buFont typeface="Gill Sans"/>
              <a:buNone/>
            </a:pPr>
            <a:r>
              <a:rPr lang="en-US" sz="3900" b="0" i="0" u="none">
                <a:solidFill>
                  <a:srgbClr val="002060"/>
                </a:solidFill>
                <a:latin typeface="Gill Sans"/>
                <a:ea typeface="Gill Sans"/>
                <a:cs typeface="Gill Sans"/>
                <a:sym typeface="Gill Sans"/>
              </a:rPr>
              <a:t>Selenium WebDriver Commands</a:t>
            </a:r>
            <a:endParaRPr/>
          </a:p>
        </p:txBody>
      </p:sp>
      <p:sp>
        <p:nvSpPr>
          <p:cNvPr id="349" name="Google Shape;349;p33"/>
          <p:cNvSpPr txBox="1">
            <a:spLocks noGrp="1"/>
          </p:cNvSpPr>
          <p:nvPr>
            <p:ph type="body" idx="1"/>
          </p:nvPr>
        </p:nvSpPr>
        <p:spPr>
          <a:xfrm>
            <a:off x="1258887" y="1268412"/>
            <a:ext cx="7675562" cy="576262"/>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accent1"/>
              </a:buClr>
              <a:buSzPts val="1120"/>
              <a:buFont typeface="Noto Sans Symbols"/>
              <a:buNone/>
            </a:pPr>
            <a:r>
              <a:rPr lang="en-US" sz="1400" b="0" i="0" u="none">
                <a:solidFill>
                  <a:schemeClr val="dk1"/>
                </a:solidFill>
                <a:latin typeface="Gill Sans"/>
                <a:ea typeface="Gill Sans"/>
                <a:cs typeface="Gill Sans"/>
                <a:sym typeface="Gill Sans"/>
              </a:rPr>
              <a:t>Before we write any code to use the Selenium WebDriver commands, you must know how to create a Webdriver’s instance.</a:t>
            </a:r>
            <a:endParaRPr/>
          </a:p>
        </p:txBody>
      </p:sp>
      <p:sp>
        <p:nvSpPr>
          <p:cNvPr id="350" name="Google Shape;350;p33"/>
          <p:cNvSpPr txBox="1"/>
          <p:nvPr/>
        </p:nvSpPr>
        <p:spPr>
          <a:xfrm>
            <a:off x="1403350" y="1903412"/>
            <a:ext cx="7675562" cy="2778125"/>
          </a:xfrm>
          <a:prstGeom prst="rect">
            <a:avLst/>
          </a:prstGeom>
          <a:solidFill>
            <a:srgbClr val="EEEEEE"/>
          </a:solidFill>
          <a:ln>
            <a:noFill/>
          </a:ln>
        </p:spPr>
        <p:txBody>
          <a:bodyPr spcFirstLastPara="1" wrap="square" lIns="0" tIns="95200" rIns="0" bIns="95200" anchor="ctr"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Creating Firefox driver object.</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System.setProperty("webdriver.gecko.driver","C:\&lt;ChromeDriverPath&gt;\chromedriver.exe");</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WebDriver driver = new FirefoxDriver();</a:t>
            </a:r>
            <a:endParaRPr/>
          </a:p>
          <a:p>
            <a:pPr marL="0" marR="0" lvl="0" indent="0" algn="l" rtl="0">
              <a:lnSpc>
                <a:spcPct val="100000"/>
              </a:lnSpc>
              <a:spcBef>
                <a:spcPts val="0"/>
              </a:spcBef>
              <a:spcAft>
                <a:spcPts val="0"/>
              </a:spcAft>
              <a:buClr>
                <a:schemeClr val="dk1"/>
              </a:buClr>
              <a:buSzPts val="1400"/>
              <a:buFont typeface="Arial"/>
              <a:buNone/>
            </a:pPr>
            <a:endParaRPr sz="14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Creating Chrome driver object.</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System.setProperty("webdriver.chrome.driver","C:\&lt;ChromeDriverPath&gt;\chromedriver.exe");</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WebDriver driver = new ChromeDriver();</a:t>
            </a:r>
            <a:endParaRPr/>
          </a:p>
          <a:p>
            <a:pPr marL="0" marR="0" lvl="0" indent="0" algn="l" rtl="0">
              <a:lnSpc>
                <a:spcPct val="100000"/>
              </a:lnSpc>
              <a:spcBef>
                <a:spcPts val="0"/>
              </a:spcBef>
              <a:spcAft>
                <a:spcPts val="0"/>
              </a:spcAft>
              <a:buClr>
                <a:schemeClr val="dk1"/>
              </a:buClr>
              <a:buSzPts val="1400"/>
              <a:buFont typeface="Arial"/>
              <a:buNone/>
            </a:pPr>
            <a:endParaRPr sz="14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Creating IE driver object.</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System.setProperty("webdriver.ie.driver","C:\&lt;IEDriverPath&gt;\IEDriverServer.exe");</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WebDriver driver = new InternetExplorerDriver();</a:t>
            </a:r>
            <a:endParaRPr/>
          </a:p>
          <a:p>
            <a:pPr marL="0" marR="0" lvl="0" indent="0" algn="l" rtl="0">
              <a:lnSpc>
                <a:spcPct val="100000"/>
              </a:lnSpc>
              <a:spcBef>
                <a:spcPts val="0"/>
              </a:spcBef>
              <a:spcAft>
                <a:spcPts val="0"/>
              </a:spcAft>
              <a:buClr>
                <a:srgbClr val="000000"/>
              </a:buClr>
              <a:buSzPts val="1400"/>
              <a:buFont typeface="Courier New"/>
              <a:buNone/>
            </a:pPr>
            <a:r>
              <a:rPr lang="en-US" sz="1400" b="0" i="0" u="none">
                <a:solidFill>
                  <a:srgbClr val="000000"/>
                </a:solidFill>
                <a:latin typeface="Courier New"/>
                <a:ea typeface="Courier New"/>
                <a:cs typeface="Courier New"/>
                <a:sym typeface="Courier New"/>
              </a:rPr>
              <a:t> </a:t>
            </a:r>
            <a:endParaRPr/>
          </a:p>
        </p:txBody>
      </p:sp>
      <p:sp>
        <p:nvSpPr>
          <p:cNvPr id="351" name="Google Shape;351;p33"/>
          <p:cNvSpPr txBox="1"/>
          <p:nvPr/>
        </p:nvSpPr>
        <p:spPr>
          <a:xfrm>
            <a:off x="1403350" y="4954587"/>
            <a:ext cx="7459662" cy="1282700"/>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dk1"/>
              </a:buClr>
              <a:buSzPts val="1400"/>
              <a:buFont typeface="Gill Sans"/>
              <a:buNone/>
            </a:pPr>
            <a:r>
              <a:rPr lang="en-US" sz="1400" b="1" i="0" u="none">
                <a:solidFill>
                  <a:schemeClr val="dk1"/>
                </a:solidFill>
                <a:latin typeface="Gill Sans"/>
                <a:ea typeface="Gill Sans"/>
                <a:cs typeface="Gill Sans"/>
                <a:sym typeface="Gill Sans"/>
              </a:rPr>
              <a:t>void close() </a:t>
            </a:r>
            <a:r>
              <a:rPr lang="en-US" sz="1400" b="0" i="0" u="none">
                <a:solidFill>
                  <a:schemeClr val="dk1"/>
                </a:solidFill>
                <a:latin typeface="Gill Sans"/>
                <a:ea typeface="Gill Sans"/>
                <a:cs typeface="Gill Sans"/>
                <a:sym typeface="Gill Sans"/>
              </a:rPr>
              <a:t>– This method kills the current window which the WebDriver has the control over. It doesn’t allow any parameter and its return type is void.</a:t>
            </a:r>
            <a:endParaRPr/>
          </a:p>
          <a:p>
            <a:pPr marL="82550" marR="0" lvl="0" indent="0" algn="l" rtl="0">
              <a:lnSpc>
                <a:spcPct val="100000"/>
              </a:lnSpc>
              <a:spcBef>
                <a:spcPts val="60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Command – driver.close();</a:t>
            </a:r>
            <a:endParaRPr/>
          </a:p>
          <a:p>
            <a:pPr marL="82550" marR="0" lvl="0" indent="0" algn="l" rtl="0">
              <a:lnSpc>
                <a:spcPct val="100000"/>
              </a:lnSpc>
              <a:spcBef>
                <a:spcPts val="60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It’ll terminate the browser if it’s the only window currently open.</a:t>
            </a:r>
            <a:endParaRPr/>
          </a:p>
        </p:txBody>
      </p:sp>
      <p:sp>
        <p:nvSpPr>
          <p:cNvPr id="352" name="Google Shape;352;p33"/>
          <p:cNvSpPr txBox="1"/>
          <p:nvPr/>
        </p:nvSpPr>
        <p:spPr>
          <a:xfrm>
            <a:off x="0" y="0"/>
            <a:ext cx="9144000" cy="457200"/>
          </a:xfrm>
          <a:prstGeom prst="rect">
            <a:avLst/>
          </a:prstGeom>
          <a:solidFill>
            <a:srgbClr val="EEEEEE"/>
          </a:solidFill>
          <a:ln>
            <a:noFill/>
          </a:ln>
        </p:spPr>
        <p:txBody>
          <a:bodyPr spcFirstLastPara="1" wrap="square" lIns="0" tIns="95200" rIns="0" bIns="95200" anchor="ctr" anchorCtr="0">
            <a:spAutoFit/>
          </a:bodyPr>
          <a:lstStyle/>
          <a:p>
            <a:pPr marL="0" marR="0" lvl="0" indent="0" algn="l" rtl="0">
              <a:lnSpc>
                <a:spcPct val="100000"/>
              </a:lnSpc>
              <a:spcBef>
                <a:spcPts val="0"/>
              </a:spcBef>
              <a:spcAft>
                <a:spcPts val="0"/>
              </a:spcAft>
              <a:buClr>
                <a:srgbClr val="000000"/>
              </a:buClr>
              <a:buSzPts val="1200"/>
              <a:buFont typeface="Courier New"/>
              <a:buNone/>
            </a:pPr>
            <a:r>
              <a:rPr lang="en-US" sz="1200" b="0" i="0" u="none">
                <a:solidFill>
                  <a:srgbClr val="000000"/>
                </a:solidFill>
                <a:latin typeface="Courier New"/>
                <a:ea typeface="Courier New"/>
                <a:cs typeface="Courier New"/>
                <a:sym typeface="Courier New"/>
              </a:rPr>
              <a:t>driver</a:t>
            </a:r>
            <a:r>
              <a:rPr lang="en-US" sz="1200" b="0" i="0" u="none">
                <a:solidFill>
                  <a:srgbClr val="666600"/>
                </a:solidFill>
                <a:latin typeface="Courier New"/>
                <a:ea typeface="Courier New"/>
                <a:cs typeface="Courier New"/>
                <a:sym typeface="Courier New"/>
              </a:rPr>
              <a:t>.</a:t>
            </a:r>
            <a:r>
              <a:rPr lang="en-US" sz="1200" b="0" i="0" u="none">
                <a:solidFill>
                  <a:srgbClr val="000000"/>
                </a:solidFill>
                <a:latin typeface="Courier New"/>
                <a:ea typeface="Courier New"/>
                <a:cs typeface="Courier New"/>
                <a:sym typeface="Courier New"/>
              </a:rPr>
              <a:t>close</a:t>
            </a:r>
            <a:r>
              <a:rPr lang="en-US" sz="1200" b="0" i="0" u="none">
                <a:solidFill>
                  <a:srgbClr val="666600"/>
                </a:solidFill>
                <a:latin typeface="Courier New"/>
                <a:ea typeface="Courier New"/>
                <a:cs typeface="Courier New"/>
                <a:sym typeface="Courier New"/>
              </a:rPr>
              <a:t>();</a:t>
            </a:r>
            <a:r>
              <a:rPr lang="en-US" sz="600" b="0" i="0" u="none">
                <a:solidFill>
                  <a:schemeClr val="dk1"/>
                </a:solidFill>
                <a:latin typeface="Arial"/>
                <a:ea typeface="Arial"/>
                <a:cs typeface="Arial"/>
                <a:sym typeface="Arial"/>
              </a:rPr>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4"/>
          <p:cNvSpPr txBox="1">
            <a:spLocks noGrp="1"/>
          </p:cNvSpPr>
          <p:nvPr>
            <p:ph type="title"/>
          </p:nvPr>
        </p:nvSpPr>
        <p:spPr>
          <a:xfrm>
            <a:off x="1258887" y="274637"/>
            <a:ext cx="7675562" cy="73025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3900"/>
              <a:buFont typeface="Gill Sans"/>
              <a:buNone/>
            </a:pPr>
            <a:r>
              <a:rPr lang="en-US" sz="3900" b="0" i="0" u="none">
                <a:solidFill>
                  <a:srgbClr val="002060"/>
                </a:solidFill>
                <a:latin typeface="Gill Sans"/>
                <a:ea typeface="Gill Sans"/>
                <a:cs typeface="Gill Sans"/>
                <a:sym typeface="Gill Sans"/>
              </a:rPr>
              <a:t>Selenium WebDriver Commands</a:t>
            </a:r>
            <a:endParaRPr/>
          </a:p>
        </p:txBody>
      </p:sp>
      <p:sp>
        <p:nvSpPr>
          <p:cNvPr id="358" name="Google Shape;358;p34"/>
          <p:cNvSpPr txBox="1">
            <a:spLocks noGrp="1"/>
          </p:cNvSpPr>
          <p:nvPr>
            <p:ph type="body" idx="1"/>
          </p:nvPr>
        </p:nvSpPr>
        <p:spPr>
          <a:xfrm>
            <a:off x="1258887" y="1268412"/>
            <a:ext cx="7675562" cy="936625"/>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accent1"/>
              </a:buClr>
              <a:buSzPts val="1120"/>
              <a:buFont typeface="Noto Sans Symbols"/>
              <a:buNone/>
            </a:pPr>
            <a:r>
              <a:rPr lang="en-US" sz="1400" b="0" i="0" u="none">
                <a:solidFill>
                  <a:schemeClr val="dk1"/>
                </a:solidFill>
                <a:latin typeface="Gill Sans"/>
                <a:ea typeface="Gill Sans"/>
                <a:cs typeface="Gill Sans"/>
                <a:sym typeface="Gill Sans"/>
              </a:rPr>
              <a:t>void quit() – This method Closes all windows opened by the WebDriver. It doesn’t allow any parameter and its return type is void.</a:t>
            </a:r>
            <a:endParaRPr/>
          </a:p>
          <a:p>
            <a:pPr marL="82550" marR="0" lvl="0" indent="0" algn="l" rtl="0">
              <a:lnSpc>
                <a:spcPct val="100000"/>
              </a:lnSpc>
              <a:spcBef>
                <a:spcPts val="600"/>
              </a:spcBef>
              <a:spcAft>
                <a:spcPts val="0"/>
              </a:spcAft>
              <a:buClr>
                <a:schemeClr val="accent1"/>
              </a:buClr>
              <a:buSzPts val="1120"/>
              <a:buFont typeface="Noto Sans Symbols"/>
              <a:buNone/>
            </a:pPr>
            <a:r>
              <a:rPr lang="en-US" sz="1400" b="0" i="0" u="none">
                <a:solidFill>
                  <a:schemeClr val="dk1"/>
                </a:solidFill>
                <a:latin typeface="Gill Sans"/>
                <a:ea typeface="Gill Sans"/>
                <a:cs typeface="Gill Sans"/>
                <a:sym typeface="Gill Sans"/>
              </a:rPr>
              <a:t>It’ll automatically close all of the opened windows and terminate the browser.</a:t>
            </a:r>
            <a:endParaRPr/>
          </a:p>
        </p:txBody>
      </p:sp>
      <p:sp>
        <p:nvSpPr>
          <p:cNvPr id="359" name="Google Shape;359;p34"/>
          <p:cNvSpPr txBox="1"/>
          <p:nvPr/>
        </p:nvSpPr>
        <p:spPr>
          <a:xfrm>
            <a:off x="1476375" y="2265362"/>
            <a:ext cx="4967287" cy="407987"/>
          </a:xfrm>
          <a:prstGeom prst="rect">
            <a:avLst/>
          </a:prstGeom>
          <a:solidFill>
            <a:srgbClr val="EEEEEE"/>
          </a:solidFill>
          <a:ln>
            <a:noFill/>
          </a:ln>
        </p:spPr>
        <p:txBody>
          <a:bodyPr spcFirstLastPara="1" wrap="square" lIns="0" tIns="95200" rIns="0" bIns="95200" anchor="ctr"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driver.quit();</a:t>
            </a:r>
            <a:endParaRPr/>
          </a:p>
        </p:txBody>
      </p:sp>
      <p:sp>
        <p:nvSpPr>
          <p:cNvPr id="360" name="Google Shape;360;p34"/>
          <p:cNvSpPr txBox="1"/>
          <p:nvPr/>
        </p:nvSpPr>
        <p:spPr>
          <a:xfrm>
            <a:off x="1258887" y="2852737"/>
            <a:ext cx="7604125" cy="1331912"/>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dk1"/>
              </a:buClr>
              <a:buSzPts val="1400"/>
              <a:buFont typeface="Gill Sans"/>
              <a:buNone/>
            </a:pPr>
            <a:r>
              <a:rPr lang="en-US" sz="1400" b="1" i="0" u="none">
                <a:solidFill>
                  <a:schemeClr val="dk1"/>
                </a:solidFill>
                <a:latin typeface="Gill Sans"/>
                <a:ea typeface="Gill Sans"/>
                <a:cs typeface="Gill Sans"/>
                <a:sym typeface="Gill Sans"/>
              </a:rPr>
              <a:t>Get</a:t>
            </a:r>
            <a:r>
              <a:rPr lang="en-US" sz="1400" b="0" i="0" u="none">
                <a:solidFill>
                  <a:schemeClr val="dk1"/>
                </a:solidFill>
                <a:latin typeface="Gill Sans"/>
                <a:ea typeface="Gill Sans"/>
                <a:cs typeface="Gill Sans"/>
                <a:sym typeface="Gill Sans"/>
              </a:rPr>
              <a:t> Command.</a:t>
            </a:r>
            <a:endParaRPr/>
          </a:p>
          <a:p>
            <a:pPr marL="82550" marR="0" lvl="0" indent="0" algn="l" rtl="0">
              <a:lnSpc>
                <a:spcPct val="100000"/>
              </a:lnSpc>
              <a:spcBef>
                <a:spcPts val="60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void get(String arg0) – This method launches a new web page in the browser window. It allows String as a parameter and returns a void.</a:t>
            </a:r>
            <a:endParaRPr/>
          </a:p>
          <a:p>
            <a:pPr marL="82550" marR="0" lvl="0" indent="0" algn="l" rtl="0">
              <a:lnSpc>
                <a:spcPct val="100000"/>
              </a:lnSpc>
              <a:spcBef>
                <a:spcPts val="60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Where siteUrl is the website address to launch. It is the best practice to pass a fully qualified address.</a:t>
            </a:r>
            <a:endParaRPr/>
          </a:p>
        </p:txBody>
      </p:sp>
      <p:sp>
        <p:nvSpPr>
          <p:cNvPr id="361" name="Google Shape;361;p34"/>
          <p:cNvSpPr txBox="1"/>
          <p:nvPr/>
        </p:nvSpPr>
        <p:spPr>
          <a:xfrm>
            <a:off x="1476375" y="4160837"/>
            <a:ext cx="4967287" cy="407987"/>
          </a:xfrm>
          <a:prstGeom prst="rect">
            <a:avLst/>
          </a:prstGeom>
          <a:solidFill>
            <a:srgbClr val="EEEEEE"/>
          </a:solidFill>
          <a:ln>
            <a:noFill/>
          </a:ln>
        </p:spPr>
        <p:txBody>
          <a:bodyPr spcFirstLastPara="1" wrap="square" lIns="0" tIns="95200" rIns="0" bIns="95200" anchor="ctr"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driver.get(“</a:t>
            </a:r>
            <a:r>
              <a:rPr lang="en-US" sz="1400" b="0" i="0" u="sng">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http://hotel.kaabatech.com/</a:t>
            </a:r>
            <a:r>
              <a:rPr lang="en-US" sz="1400" b="0" i="0" u="none">
                <a:solidFill>
                  <a:schemeClr val="dk1"/>
                </a:solidFill>
                <a:latin typeface="Arial"/>
                <a:ea typeface="Arial"/>
                <a:cs typeface="Arial"/>
                <a:sym typeface="Arial"/>
              </a:rPr>
              <a:t>”);</a:t>
            </a:r>
            <a:endParaRPr/>
          </a:p>
        </p:txBody>
      </p:sp>
      <p:sp>
        <p:nvSpPr>
          <p:cNvPr id="362" name="Google Shape;362;p34"/>
          <p:cNvSpPr txBox="1"/>
          <p:nvPr/>
        </p:nvSpPr>
        <p:spPr>
          <a:xfrm>
            <a:off x="1258887" y="4652962"/>
            <a:ext cx="7604125" cy="1331912"/>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Get Title Command.</a:t>
            </a:r>
            <a:endParaRPr/>
          </a:p>
          <a:p>
            <a:pPr marL="82550" marR="0" lvl="0" indent="0" algn="l" rtl="0">
              <a:lnSpc>
                <a:spcPct val="100000"/>
              </a:lnSpc>
              <a:spcBef>
                <a:spcPts val="60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String getTitle() – This method returns the title string of the current page in the browser. It doesn’t allow any parameter and its return type is a String.</a:t>
            </a:r>
            <a:endParaRPr/>
          </a:p>
          <a:p>
            <a:pPr marL="82550" marR="0" lvl="0" indent="0" algn="l" rtl="0">
              <a:lnSpc>
                <a:spcPct val="100000"/>
              </a:lnSpc>
              <a:spcBef>
                <a:spcPts val="60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Since it returns a String value, it’s appropriate to save it in a String object/variable.</a:t>
            </a:r>
            <a:endParaRPr/>
          </a:p>
        </p:txBody>
      </p:sp>
      <p:sp>
        <p:nvSpPr>
          <p:cNvPr id="363" name="Google Shape;363;p34"/>
          <p:cNvSpPr txBox="1"/>
          <p:nvPr/>
        </p:nvSpPr>
        <p:spPr>
          <a:xfrm>
            <a:off x="1476375" y="6005512"/>
            <a:ext cx="4967287" cy="407987"/>
          </a:xfrm>
          <a:prstGeom prst="rect">
            <a:avLst/>
          </a:prstGeom>
          <a:solidFill>
            <a:srgbClr val="EEEEEE"/>
          </a:solidFill>
          <a:ln>
            <a:noFill/>
          </a:ln>
        </p:spPr>
        <p:txBody>
          <a:bodyPr spcFirstLastPara="1" wrap="square" lIns="0" tIns="95200" rIns="0" bIns="95200" anchor="ctr"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String strTitle = driver.getTitle();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5"/>
          <p:cNvSpPr txBox="1">
            <a:spLocks noGrp="1"/>
          </p:cNvSpPr>
          <p:nvPr>
            <p:ph type="title"/>
          </p:nvPr>
        </p:nvSpPr>
        <p:spPr>
          <a:xfrm>
            <a:off x="1258887" y="274637"/>
            <a:ext cx="7675562" cy="73025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3900"/>
              <a:buFont typeface="Gill Sans"/>
              <a:buNone/>
            </a:pPr>
            <a:r>
              <a:rPr lang="en-US" sz="3900" b="0" i="0" u="none">
                <a:solidFill>
                  <a:srgbClr val="002060"/>
                </a:solidFill>
                <a:latin typeface="Gill Sans"/>
                <a:ea typeface="Gill Sans"/>
                <a:cs typeface="Gill Sans"/>
                <a:sym typeface="Gill Sans"/>
              </a:rPr>
              <a:t>Selenium WebDriver Commands</a:t>
            </a:r>
            <a:endParaRPr/>
          </a:p>
        </p:txBody>
      </p:sp>
      <p:sp>
        <p:nvSpPr>
          <p:cNvPr id="369" name="Google Shape;369;p35"/>
          <p:cNvSpPr txBox="1">
            <a:spLocks noGrp="1"/>
          </p:cNvSpPr>
          <p:nvPr>
            <p:ph type="body" idx="1"/>
          </p:nvPr>
        </p:nvSpPr>
        <p:spPr>
          <a:xfrm>
            <a:off x="1331912" y="1023937"/>
            <a:ext cx="7602537" cy="1289050"/>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accent1"/>
              </a:buClr>
              <a:buSzPts val="1120"/>
              <a:buFont typeface="Noto Sans Symbols"/>
              <a:buNone/>
            </a:pPr>
            <a:r>
              <a:rPr lang="en-US" sz="1400" b="0" i="0" u="none">
                <a:solidFill>
                  <a:schemeClr val="dk1"/>
                </a:solidFill>
                <a:latin typeface="Gill Sans"/>
                <a:ea typeface="Gill Sans"/>
                <a:cs typeface="Gill Sans"/>
                <a:sym typeface="Gill Sans"/>
              </a:rPr>
              <a:t>Get Current URL Command.</a:t>
            </a:r>
            <a:endParaRPr/>
          </a:p>
          <a:p>
            <a:pPr marL="82550" marR="0" lvl="0" indent="0" algn="l" rtl="0">
              <a:lnSpc>
                <a:spcPct val="100000"/>
              </a:lnSpc>
              <a:spcBef>
                <a:spcPts val="600"/>
              </a:spcBef>
              <a:spcAft>
                <a:spcPts val="0"/>
              </a:spcAft>
              <a:buClr>
                <a:schemeClr val="accent1"/>
              </a:buClr>
              <a:buSzPts val="1120"/>
              <a:buFont typeface="Noto Sans Symbols"/>
              <a:buNone/>
            </a:pPr>
            <a:r>
              <a:rPr lang="en-US" sz="1400" b="0" i="0" u="none">
                <a:solidFill>
                  <a:schemeClr val="dk1"/>
                </a:solidFill>
                <a:latin typeface="Gill Sans"/>
                <a:ea typeface="Gill Sans"/>
                <a:cs typeface="Gill Sans"/>
                <a:sym typeface="Gill Sans"/>
              </a:rPr>
              <a:t>String getCurrentUrl() – This method returns the string containing the URL currently opened in the browser window. It doesn’t allow any parameter and its return type is a String. It’s one of the rarely used Selenium WebDriver commands, but sometimes it is helpful to use for logging purpose.</a:t>
            </a:r>
            <a:endParaRPr/>
          </a:p>
          <a:p>
            <a:pPr marL="82550" marR="0" lvl="0" indent="0" algn="l" rtl="0">
              <a:lnSpc>
                <a:spcPct val="100000"/>
              </a:lnSpc>
              <a:spcBef>
                <a:spcPts val="600"/>
              </a:spcBef>
              <a:spcAft>
                <a:spcPts val="0"/>
              </a:spcAft>
              <a:buClr>
                <a:schemeClr val="accent1"/>
              </a:buClr>
              <a:buSzPts val="1120"/>
              <a:buFont typeface="Noto Sans Symbols"/>
              <a:buNone/>
            </a:pPr>
            <a:r>
              <a:rPr lang="en-US" sz="1400" b="0" i="0" u="none">
                <a:solidFill>
                  <a:schemeClr val="dk1"/>
                </a:solidFill>
                <a:latin typeface="Gill Sans"/>
                <a:ea typeface="Gill Sans"/>
                <a:cs typeface="Gill Sans"/>
                <a:sym typeface="Gill Sans"/>
              </a:rPr>
              <a:t>Since it returns a String value, it’s appropriate to store it in a String object/variable.</a:t>
            </a:r>
            <a:endParaRPr/>
          </a:p>
        </p:txBody>
      </p:sp>
      <p:sp>
        <p:nvSpPr>
          <p:cNvPr id="370" name="Google Shape;370;p35"/>
          <p:cNvSpPr txBox="1"/>
          <p:nvPr/>
        </p:nvSpPr>
        <p:spPr>
          <a:xfrm>
            <a:off x="1547812" y="2425700"/>
            <a:ext cx="4968875" cy="407987"/>
          </a:xfrm>
          <a:prstGeom prst="rect">
            <a:avLst/>
          </a:prstGeom>
          <a:solidFill>
            <a:srgbClr val="EEEEEE"/>
          </a:solidFill>
          <a:ln>
            <a:noFill/>
          </a:ln>
        </p:spPr>
        <p:txBody>
          <a:bodyPr spcFirstLastPara="1" wrap="square" lIns="0" tIns="95200" rIns="0" bIns="95200" anchor="ctr"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String strUrl = driver.getCurrentUrl();</a:t>
            </a:r>
            <a:endParaRPr/>
          </a:p>
        </p:txBody>
      </p:sp>
      <p:sp>
        <p:nvSpPr>
          <p:cNvPr id="371" name="Google Shape;371;p35"/>
          <p:cNvSpPr txBox="1"/>
          <p:nvPr/>
        </p:nvSpPr>
        <p:spPr>
          <a:xfrm>
            <a:off x="1331912" y="2944812"/>
            <a:ext cx="7531100" cy="1239837"/>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Get Page Source Command.</a:t>
            </a:r>
            <a:endParaRPr/>
          </a:p>
          <a:p>
            <a:pPr marL="82550" marR="0" lvl="0" indent="0" algn="l" rtl="0">
              <a:lnSpc>
                <a:spcPct val="100000"/>
              </a:lnSpc>
              <a:spcBef>
                <a:spcPts val="60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String getPageSource() – This method retrieves the Source Code of a web page. It doesn’t allow any parameter and its return value is a String.</a:t>
            </a:r>
            <a:endParaRPr/>
          </a:p>
          <a:p>
            <a:pPr marL="82550" marR="0" lvl="0" indent="0" algn="l" rtl="0">
              <a:lnSpc>
                <a:spcPct val="100000"/>
              </a:lnSpc>
              <a:spcBef>
                <a:spcPts val="60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Since it returns a String value, you must save it to String object/variable.</a:t>
            </a:r>
            <a:endParaRPr/>
          </a:p>
        </p:txBody>
      </p:sp>
      <p:sp>
        <p:nvSpPr>
          <p:cNvPr id="372" name="Google Shape;372;p35"/>
          <p:cNvSpPr txBox="1"/>
          <p:nvPr/>
        </p:nvSpPr>
        <p:spPr>
          <a:xfrm>
            <a:off x="1547812" y="4343400"/>
            <a:ext cx="4895850" cy="406400"/>
          </a:xfrm>
          <a:prstGeom prst="rect">
            <a:avLst/>
          </a:prstGeom>
          <a:solidFill>
            <a:srgbClr val="EEEEEE"/>
          </a:solidFill>
          <a:ln>
            <a:noFill/>
          </a:ln>
        </p:spPr>
        <p:txBody>
          <a:bodyPr spcFirstLastPara="1" wrap="square" lIns="0" tIns="95200" rIns="0" bIns="95200" anchor="ctr"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String strSource = driver.getPageSource();</a:t>
            </a:r>
            <a:endParaRPr/>
          </a:p>
        </p:txBody>
      </p:sp>
      <p:sp>
        <p:nvSpPr>
          <p:cNvPr id="373" name="Google Shape;373;p35"/>
          <p:cNvSpPr txBox="1"/>
          <p:nvPr/>
        </p:nvSpPr>
        <p:spPr>
          <a:xfrm>
            <a:off x="1331912" y="4818062"/>
            <a:ext cx="7531100" cy="1166812"/>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These Selenium Webdriver commands are very useful and allow you to control the navigation flows in the web browser.</a:t>
            </a:r>
            <a:endParaRPr/>
          </a:p>
          <a:p>
            <a:pPr marL="82550" marR="0" lvl="0" indent="0" algn="l" rtl="0">
              <a:lnSpc>
                <a:spcPct val="100000"/>
              </a:lnSpc>
              <a:spcBef>
                <a:spcPts val="60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void to(String arg0) – This method launches a new web page in the browser window. It allows to a pass a String parameter, and its return type is a void.</a:t>
            </a:r>
            <a:endParaRPr/>
          </a:p>
          <a:p>
            <a:pPr marL="82550" marR="0" lvl="0" indent="0" algn="l" rtl="0">
              <a:lnSpc>
                <a:spcPct val="100000"/>
              </a:lnSpc>
              <a:spcBef>
                <a:spcPts val="60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It is almost similar to the driver.get(siteUrl) method. Here siteUrl is the website URL to open. It is the best practice to use a fully qualified string address.</a:t>
            </a:r>
            <a:endParaRPr/>
          </a:p>
        </p:txBody>
      </p:sp>
      <p:sp>
        <p:nvSpPr>
          <p:cNvPr id="374" name="Google Shape;374;p35"/>
          <p:cNvSpPr txBox="1"/>
          <p:nvPr/>
        </p:nvSpPr>
        <p:spPr>
          <a:xfrm>
            <a:off x="1547812" y="6343650"/>
            <a:ext cx="4984750" cy="407987"/>
          </a:xfrm>
          <a:prstGeom prst="rect">
            <a:avLst/>
          </a:prstGeom>
          <a:solidFill>
            <a:srgbClr val="EEEEEE"/>
          </a:solidFill>
          <a:ln>
            <a:noFill/>
          </a:ln>
        </p:spPr>
        <p:txBody>
          <a:bodyPr spcFirstLastPara="1" wrap="square" lIns="0" tIns="95200" rIns="0" bIns="95200" anchor="ctr"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driver.navigate().to("</a:t>
            </a:r>
            <a:r>
              <a:rPr lang="en-US" sz="1400" b="0" i="0" u="sng">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http://hotel.kaabatech.com/</a:t>
            </a:r>
            <a:r>
              <a:rPr lang="en-US" sz="1400" b="0" i="0" u="none">
                <a:solidFill>
                  <a:schemeClr val="dk1"/>
                </a:solidFill>
                <a:latin typeface="Arial"/>
                <a:ea typeface="Arial"/>
                <a:cs typeface="Arial"/>
                <a:sym typeface="Arial"/>
              </a:rPr>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6"/>
          <p:cNvSpPr txBox="1">
            <a:spLocks noGrp="1"/>
          </p:cNvSpPr>
          <p:nvPr>
            <p:ph type="title"/>
          </p:nvPr>
        </p:nvSpPr>
        <p:spPr>
          <a:xfrm>
            <a:off x="1258887" y="274637"/>
            <a:ext cx="7675562" cy="73025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3900"/>
              <a:buFont typeface="Gill Sans"/>
              <a:buNone/>
            </a:pPr>
            <a:r>
              <a:rPr lang="en-US" sz="3900" b="0" i="0" u="none">
                <a:solidFill>
                  <a:srgbClr val="002060"/>
                </a:solidFill>
                <a:latin typeface="Gill Sans"/>
                <a:ea typeface="Gill Sans"/>
                <a:cs typeface="Gill Sans"/>
                <a:sym typeface="Gill Sans"/>
              </a:rPr>
              <a:t>Selenium WebDriver Commands</a:t>
            </a:r>
            <a:endParaRPr/>
          </a:p>
        </p:txBody>
      </p:sp>
      <p:sp>
        <p:nvSpPr>
          <p:cNvPr id="380" name="Google Shape;380;p36"/>
          <p:cNvSpPr txBox="1">
            <a:spLocks noGrp="1"/>
          </p:cNvSpPr>
          <p:nvPr>
            <p:ph type="body" idx="1"/>
          </p:nvPr>
        </p:nvSpPr>
        <p:spPr>
          <a:xfrm>
            <a:off x="1331912" y="1023937"/>
            <a:ext cx="7602537" cy="1289050"/>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accent1"/>
              </a:buClr>
              <a:buSzPts val="1120"/>
              <a:buFont typeface="Noto Sans Symbols"/>
              <a:buNone/>
            </a:pPr>
            <a:r>
              <a:rPr lang="en-US" sz="1400" b="0" i="0" u="none">
                <a:solidFill>
                  <a:schemeClr val="dk1"/>
                </a:solidFill>
                <a:latin typeface="Gill Sans"/>
                <a:ea typeface="Gill Sans"/>
                <a:cs typeface="Gill Sans"/>
                <a:sym typeface="Gill Sans"/>
              </a:rPr>
              <a:t>Forward Command.</a:t>
            </a:r>
            <a:endParaRPr/>
          </a:p>
          <a:p>
            <a:pPr marL="82550" marR="0" lvl="0" indent="0" algn="l" rtl="0">
              <a:lnSpc>
                <a:spcPct val="100000"/>
              </a:lnSpc>
              <a:spcBef>
                <a:spcPts val="600"/>
              </a:spcBef>
              <a:spcAft>
                <a:spcPts val="0"/>
              </a:spcAft>
              <a:buClr>
                <a:schemeClr val="accent1"/>
              </a:buClr>
              <a:buSzPts val="1120"/>
              <a:buFont typeface="Noto Sans Symbols"/>
              <a:buNone/>
            </a:pPr>
            <a:r>
              <a:rPr lang="en-US" sz="1400" b="0" i="0" u="none">
                <a:solidFill>
                  <a:schemeClr val="dk1"/>
                </a:solidFill>
                <a:latin typeface="Gill Sans"/>
                <a:ea typeface="Gill Sans"/>
                <a:cs typeface="Gill Sans"/>
                <a:sym typeface="Gill Sans"/>
              </a:rPr>
              <a:t>void forward() – This method simulates the browser’s forward button action. It doesn’t allow any parameter and its return type is a void.</a:t>
            </a:r>
            <a:endParaRPr/>
          </a:p>
          <a:p>
            <a:pPr marL="82550" marR="0" lvl="0" indent="0" algn="l" rtl="0">
              <a:lnSpc>
                <a:spcPct val="100000"/>
              </a:lnSpc>
              <a:spcBef>
                <a:spcPts val="600"/>
              </a:spcBef>
              <a:spcAft>
                <a:spcPts val="0"/>
              </a:spcAft>
              <a:buClr>
                <a:schemeClr val="accent1"/>
              </a:buClr>
              <a:buSzPts val="1120"/>
              <a:buFont typeface="Noto Sans Symbols"/>
              <a:buNone/>
            </a:pPr>
            <a:r>
              <a:rPr lang="en-US" sz="1400" b="0" i="0" u="none">
                <a:solidFill>
                  <a:schemeClr val="dk1"/>
                </a:solidFill>
                <a:latin typeface="Gill Sans"/>
                <a:ea typeface="Gill Sans"/>
                <a:cs typeface="Gill Sans"/>
                <a:sym typeface="Gill Sans"/>
              </a:rPr>
              <a:t>It moves you forward by a single page into the browser’s history data.</a:t>
            </a:r>
            <a:endParaRPr/>
          </a:p>
        </p:txBody>
      </p:sp>
      <p:sp>
        <p:nvSpPr>
          <p:cNvPr id="381" name="Google Shape;381;p36"/>
          <p:cNvSpPr txBox="1"/>
          <p:nvPr/>
        </p:nvSpPr>
        <p:spPr>
          <a:xfrm>
            <a:off x="1547812" y="2425700"/>
            <a:ext cx="4968875" cy="407987"/>
          </a:xfrm>
          <a:prstGeom prst="rect">
            <a:avLst/>
          </a:prstGeom>
          <a:solidFill>
            <a:srgbClr val="EEEEEE"/>
          </a:solidFill>
          <a:ln>
            <a:noFill/>
          </a:ln>
        </p:spPr>
        <p:txBody>
          <a:bodyPr spcFirstLastPara="1" wrap="square" lIns="0" tIns="95200" rIns="0" bIns="95200" anchor="ctr"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driver.navigate().forward();</a:t>
            </a:r>
            <a:endParaRPr/>
          </a:p>
        </p:txBody>
      </p:sp>
      <p:sp>
        <p:nvSpPr>
          <p:cNvPr id="382" name="Google Shape;382;p36"/>
          <p:cNvSpPr txBox="1"/>
          <p:nvPr/>
        </p:nvSpPr>
        <p:spPr>
          <a:xfrm>
            <a:off x="1331912" y="2944812"/>
            <a:ext cx="7531100" cy="1239837"/>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Back Command.</a:t>
            </a:r>
            <a:endParaRPr/>
          </a:p>
          <a:p>
            <a:pPr marL="82550" marR="0" lvl="0" indent="0" algn="l" rtl="0">
              <a:lnSpc>
                <a:spcPct val="100000"/>
              </a:lnSpc>
              <a:spcBef>
                <a:spcPts val="60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void back() – This method simulates the browser’s back button action. It doesn’t allow any parameter and its return type is a void.</a:t>
            </a:r>
            <a:endParaRPr/>
          </a:p>
          <a:p>
            <a:pPr marL="82550" marR="0" lvl="0" indent="0" algn="l" rtl="0">
              <a:lnSpc>
                <a:spcPct val="100000"/>
              </a:lnSpc>
              <a:spcBef>
                <a:spcPts val="60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It moves you back by a single page into the browser’s history data.</a:t>
            </a:r>
            <a:endParaRPr/>
          </a:p>
        </p:txBody>
      </p:sp>
      <p:sp>
        <p:nvSpPr>
          <p:cNvPr id="383" name="Google Shape;383;p36"/>
          <p:cNvSpPr txBox="1"/>
          <p:nvPr/>
        </p:nvSpPr>
        <p:spPr>
          <a:xfrm>
            <a:off x="1547812" y="4171950"/>
            <a:ext cx="4895850" cy="406400"/>
          </a:xfrm>
          <a:prstGeom prst="rect">
            <a:avLst/>
          </a:prstGeom>
          <a:solidFill>
            <a:srgbClr val="EEEEEE"/>
          </a:solidFill>
          <a:ln>
            <a:noFill/>
          </a:ln>
        </p:spPr>
        <p:txBody>
          <a:bodyPr spcFirstLastPara="1" wrap="square" lIns="0" tIns="95200" rIns="0" bIns="95200" anchor="ctr"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driver.navigate().back();</a:t>
            </a:r>
            <a:endParaRPr/>
          </a:p>
        </p:txBody>
      </p:sp>
      <p:sp>
        <p:nvSpPr>
          <p:cNvPr id="384" name="Google Shape;384;p36"/>
          <p:cNvSpPr txBox="1"/>
          <p:nvPr/>
        </p:nvSpPr>
        <p:spPr>
          <a:xfrm>
            <a:off x="1331912" y="4818062"/>
            <a:ext cx="7531100" cy="1166812"/>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Refresh Command.</a:t>
            </a:r>
            <a:endParaRPr/>
          </a:p>
          <a:p>
            <a:pPr marL="82550" marR="0" lvl="0" indent="0" algn="l" rtl="0">
              <a:lnSpc>
                <a:spcPct val="100000"/>
              </a:lnSpc>
              <a:spcBef>
                <a:spcPts val="60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void refresh() – This method simulates the browser’s refresh button action. It doesn’t allow any parameter and its return type is a void.</a:t>
            </a:r>
            <a:endParaRPr/>
          </a:p>
          <a:p>
            <a:pPr marL="82550" marR="0" lvl="0" indent="0" algn="l" rtl="0">
              <a:lnSpc>
                <a:spcPct val="100000"/>
              </a:lnSpc>
              <a:spcBef>
                <a:spcPts val="60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It triggers the same action as does the F5 shortcut in the browser.</a:t>
            </a:r>
            <a:endParaRPr/>
          </a:p>
        </p:txBody>
      </p:sp>
      <p:sp>
        <p:nvSpPr>
          <p:cNvPr id="385" name="Google Shape;385;p36"/>
          <p:cNvSpPr txBox="1"/>
          <p:nvPr/>
        </p:nvSpPr>
        <p:spPr>
          <a:xfrm>
            <a:off x="1547812" y="6175375"/>
            <a:ext cx="4984750" cy="407987"/>
          </a:xfrm>
          <a:prstGeom prst="rect">
            <a:avLst/>
          </a:prstGeom>
          <a:solidFill>
            <a:srgbClr val="EEEEEE"/>
          </a:solidFill>
          <a:ln>
            <a:noFill/>
          </a:ln>
        </p:spPr>
        <p:txBody>
          <a:bodyPr spcFirstLastPara="1" wrap="square" lIns="0" tIns="95200" rIns="0" bIns="95200" anchor="ctr"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driver.navigate().refresh();</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7"/>
          <p:cNvSpPr txBox="1">
            <a:spLocks noGrp="1"/>
          </p:cNvSpPr>
          <p:nvPr>
            <p:ph type="title"/>
          </p:nvPr>
        </p:nvSpPr>
        <p:spPr>
          <a:xfrm>
            <a:off x="1258887" y="274637"/>
            <a:ext cx="7675562" cy="73025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3900"/>
              <a:buFont typeface="Gill Sans"/>
              <a:buNone/>
            </a:pPr>
            <a:r>
              <a:rPr lang="en-US" sz="3900" b="0" i="0" u="none">
                <a:solidFill>
                  <a:srgbClr val="002060"/>
                </a:solidFill>
                <a:latin typeface="Gill Sans"/>
                <a:ea typeface="Gill Sans"/>
                <a:cs typeface="Gill Sans"/>
                <a:sym typeface="Gill Sans"/>
              </a:rPr>
              <a:t>Selenium WebDriver Commands</a:t>
            </a:r>
            <a:endParaRPr/>
          </a:p>
        </p:txBody>
      </p:sp>
      <p:sp>
        <p:nvSpPr>
          <p:cNvPr id="391" name="Google Shape;391;p37"/>
          <p:cNvSpPr txBox="1">
            <a:spLocks noGrp="1"/>
          </p:cNvSpPr>
          <p:nvPr>
            <p:ph type="body" idx="1"/>
          </p:nvPr>
        </p:nvSpPr>
        <p:spPr>
          <a:xfrm>
            <a:off x="1331912" y="1023937"/>
            <a:ext cx="7602537" cy="1289050"/>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accent1"/>
              </a:buClr>
              <a:buSzPts val="1120"/>
              <a:buFont typeface="Noto Sans Symbols"/>
              <a:buNone/>
            </a:pPr>
            <a:r>
              <a:rPr lang="en-US" sz="1400" b="0" i="0" u="none">
                <a:solidFill>
                  <a:schemeClr val="dk1"/>
                </a:solidFill>
                <a:latin typeface="Gill Sans"/>
                <a:ea typeface="Gill Sans"/>
                <a:cs typeface="Gill Sans"/>
                <a:sym typeface="Gill Sans"/>
              </a:rPr>
              <a:t>Clear Command.</a:t>
            </a:r>
            <a:endParaRPr/>
          </a:p>
          <a:p>
            <a:pPr marL="82550" marR="0" lvl="0" indent="0" algn="l" rtl="0">
              <a:lnSpc>
                <a:spcPct val="100000"/>
              </a:lnSpc>
              <a:spcBef>
                <a:spcPts val="600"/>
              </a:spcBef>
              <a:spcAft>
                <a:spcPts val="0"/>
              </a:spcAft>
              <a:buClr>
                <a:schemeClr val="accent1"/>
              </a:buClr>
              <a:buSzPts val="1120"/>
              <a:buFont typeface="Noto Sans Symbols"/>
              <a:buNone/>
            </a:pPr>
            <a:r>
              <a:rPr lang="en-US" sz="1400" b="0" i="0" u="none">
                <a:solidFill>
                  <a:schemeClr val="dk1"/>
                </a:solidFill>
                <a:latin typeface="Gill Sans"/>
                <a:ea typeface="Gill Sans"/>
                <a:cs typeface="Gill Sans"/>
                <a:sym typeface="Gill Sans"/>
              </a:rPr>
              <a:t>void clear( ) – This method will clear the value of any text type element. It doesn’t allow any parameter and its return type is also void.</a:t>
            </a:r>
            <a:endParaRPr/>
          </a:p>
          <a:p>
            <a:pPr marL="82550" marR="0" lvl="0" indent="0" algn="l" rtl="0">
              <a:lnSpc>
                <a:spcPct val="100000"/>
              </a:lnSpc>
              <a:spcBef>
                <a:spcPts val="600"/>
              </a:spcBef>
              <a:spcAft>
                <a:spcPts val="0"/>
              </a:spcAft>
              <a:buClr>
                <a:schemeClr val="accent1"/>
              </a:buClr>
              <a:buSzPts val="1120"/>
              <a:buFont typeface="Noto Sans Symbols"/>
              <a:buNone/>
            </a:pPr>
            <a:r>
              <a:rPr lang="en-US" sz="1400" b="0" i="0" u="none">
                <a:solidFill>
                  <a:schemeClr val="dk1"/>
                </a:solidFill>
                <a:latin typeface="Gill Sans"/>
                <a:ea typeface="Gill Sans"/>
                <a:cs typeface="Gill Sans"/>
                <a:sym typeface="Gill Sans"/>
              </a:rPr>
              <a:t>This method doesn’t impact any HTML element other than the field of text type. Example – INPUT and TEXTAREA elements.</a:t>
            </a:r>
            <a:endParaRPr/>
          </a:p>
        </p:txBody>
      </p:sp>
      <p:sp>
        <p:nvSpPr>
          <p:cNvPr id="392" name="Google Shape;392;p37"/>
          <p:cNvSpPr txBox="1"/>
          <p:nvPr/>
        </p:nvSpPr>
        <p:spPr>
          <a:xfrm>
            <a:off x="1544637" y="2520950"/>
            <a:ext cx="5905500" cy="1484312"/>
          </a:xfrm>
          <a:prstGeom prst="rect">
            <a:avLst/>
          </a:prstGeom>
          <a:solidFill>
            <a:srgbClr val="EEEEEE"/>
          </a:solidFill>
          <a:ln>
            <a:noFill/>
          </a:ln>
        </p:spPr>
        <p:txBody>
          <a:bodyPr spcFirstLastPara="1" wrap="square" lIns="0" tIns="95200" rIns="0" bIns="95200" anchor="ctr"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WebElement user = driver.findElement(By.id("User"));</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user.clear();</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//Or use the following code.</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driver.findElement(By.id("User")).clear();</a:t>
            </a:r>
            <a:endParaRPr/>
          </a:p>
        </p:txBody>
      </p:sp>
      <p:sp>
        <p:nvSpPr>
          <p:cNvPr id="393" name="Google Shape;393;p37"/>
          <p:cNvSpPr txBox="1"/>
          <p:nvPr/>
        </p:nvSpPr>
        <p:spPr>
          <a:xfrm>
            <a:off x="1331912" y="4076700"/>
            <a:ext cx="7531100" cy="1289050"/>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SendKeys Command.</a:t>
            </a:r>
            <a:endParaRPr/>
          </a:p>
          <a:p>
            <a:pPr marL="82550" marR="0" lvl="0" indent="0" algn="l" rtl="0">
              <a:lnSpc>
                <a:spcPct val="100000"/>
              </a:lnSpc>
              <a:spcBef>
                <a:spcPts val="60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void sendKeys(CharSequence… keysToSend ) – This method types in the values passed in the argument into the associated web element object. It allows a CharSequence as a parameter, and its return type is void.</a:t>
            </a:r>
            <a:endParaRPr/>
          </a:p>
          <a:p>
            <a:pPr marL="82550" marR="0" lvl="0" indent="0" algn="l" rtl="0">
              <a:lnSpc>
                <a:spcPct val="100000"/>
              </a:lnSpc>
              <a:spcBef>
                <a:spcPts val="60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This method supports elements like INPUT and TEXTAREA elements.</a:t>
            </a:r>
            <a:endParaRPr/>
          </a:p>
        </p:txBody>
      </p:sp>
      <p:sp>
        <p:nvSpPr>
          <p:cNvPr id="394" name="Google Shape;394;p37"/>
          <p:cNvSpPr txBox="1"/>
          <p:nvPr/>
        </p:nvSpPr>
        <p:spPr>
          <a:xfrm>
            <a:off x="1544637" y="5365750"/>
            <a:ext cx="4979987" cy="1484312"/>
          </a:xfrm>
          <a:prstGeom prst="rect">
            <a:avLst/>
          </a:prstGeom>
          <a:solidFill>
            <a:srgbClr val="EEEEEE"/>
          </a:solidFill>
          <a:ln>
            <a:noFill/>
          </a:ln>
        </p:spPr>
        <p:txBody>
          <a:bodyPr spcFirstLastPara="1" wrap="square" lIns="0" tIns="95200" rIns="0" bIns="95200" anchor="ctr"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WebElement user = driver.findElement(By.id("User"));</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user.sendKeys("TechBeamers");</a:t>
            </a:r>
            <a:endParaRPr/>
          </a:p>
          <a:p>
            <a:pPr marL="0" marR="0" lvl="0" indent="0" algn="l" rtl="0">
              <a:lnSpc>
                <a:spcPct val="100000"/>
              </a:lnSpc>
              <a:spcBef>
                <a:spcPts val="0"/>
              </a:spcBef>
              <a:spcAft>
                <a:spcPts val="0"/>
              </a:spcAft>
              <a:buClr>
                <a:schemeClr val="dk1"/>
              </a:buClr>
              <a:buSzPts val="1400"/>
              <a:buFont typeface="Arial"/>
              <a:buNone/>
            </a:pPr>
            <a:endParaRPr sz="14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//Or follow the below coding style.</a:t>
            </a:r>
            <a:endParaRPr/>
          </a:p>
          <a:p>
            <a:pPr marL="0" marR="0" lvl="0" indent="0" algn="l" rtl="0">
              <a:lnSpc>
                <a:spcPct val="100000"/>
              </a:lnSpc>
              <a:spcBef>
                <a:spcPts val="0"/>
              </a:spcBef>
              <a:spcAft>
                <a:spcPts val="0"/>
              </a:spcAft>
              <a:buClr>
                <a:schemeClr val="dk1"/>
              </a:buClr>
              <a:buSzPts val="1400"/>
              <a:buFont typeface="Arial"/>
              <a:buNone/>
            </a:pPr>
            <a:endParaRPr sz="14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driver.findElement(By.id("User")).sendKeys("TechBeamers");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8"/>
          <p:cNvSpPr txBox="1">
            <a:spLocks noGrp="1"/>
          </p:cNvSpPr>
          <p:nvPr>
            <p:ph type="title"/>
          </p:nvPr>
        </p:nvSpPr>
        <p:spPr>
          <a:xfrm>
            <a:off x="1258887" y="274637"/>
            <a:ext cx="7675562" cy="73025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3900"/>
              <a:buFont typeface="Gill Sans"/>
              <a:buNone/>
            </a:pPr>
            <a:r>
              <a:rPr lang="en-US" sz="3900" b="0" i="0" u="none">
                <a:solidFill>
                  <a:srgbClr val="002060"/>
                </a:solidFill>
                <a:latin typeface="Gill Sans"/>
                <a:ea typeface="Gill Sans"/>
                <a:cs typeface="Gill Sans"/>
                <a:sym typeface="Gill Sans"/>
              </a:rPr>
              <a:t>Selenium WebDriver Commands</a:t>
            </a:r>
            <a:endParaRPr/>
          </a:p>
        </p:txBody>
      </p:sp>
      <p:sp>
        <p:nvSpPr>
          <p:cNvPr id="400" name="Google Shape;400;p38"/>
          <p:cNvSpPr txBox="1">
            <a:spLocks noGrp="1"/>
          </p:cNvSpPr>
          <p:nvPr>
            <p:ph type="body" idx="1"/>
          </p:nvPr>
        </p:nvSpPr>
        <p:spPr>
          <a:xfrm>
            <a:off x="1331912" y="1023937"/>
            <a:ext cx="7602537" cy="1289050"/>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accent1"/>
              </a:buClr>
              <a:buSzPts val="1120"/>
              <a:buFont typeface="Noto Sans Symbols"/>
              <a:buNone/>
            </a:pPr>
            <a:r>
              <a:rPr lang="en-US" sz="1400" b="0" i="0" u="none">
                <a:solidFill>
                  <a:schemeClr val="dk1"/>
                </a:solidFill>
                <a:latin typeface="Gill Sans"/>
                <a:ea typeface="Gill Sans"/>
                <a:cs typeface="Gill Sans"/>
                <a:sym typeface="Gill Sans"/>
              </a:rPr>
              <a:t>Click Command.</a:t>
            </a:r>
            <a:endParaRPr/>
          </a:p>
          <a:p>
            <a:pPr marL="82550" marR="0" lvl="0" indent="0" algn="l" rtl="0">
              <a:lnSpc>
                <a:spcPct val="100000"/>
              </a:lnSpc>
              <a:spcBef>
                <a:spcPts val="600"/>
              </a:spcBef>
              <a:spcAft>
                <a:spcPts val="0"/>
              </a:spcAft>
              <a:buClr>
                <a:schemeClr val="accent1"/>
              </a:buClr>
              <a:buSzPts val="1120"/>
              <a:buFont typeface="Noto Sans Symbols"/>
              <a:buNone/>
            </a:pPr>
            <a:r>
              <a:rPr lang="en-US" sz="1400" b="0" i="0" u="none">
                <a:solidFill>
                  <a:schemeClr val="dk1"/>
                </a:solidFill>
                <a:latin typeface="Gill Sans"/>
                <a:ea typeface="Gill Sans"/>
                <a:cs typeface="Gill Sans"/>
                <a:sym typeface="Gill Sans"/>
              </a:rPr>
              <a:t>void click( ) – This method performs the click action at the web element. It doesn’t accept any parameter, and its return type is void.</a:t>
            </a:r>
            <a:endParaRPr/>
          </a:p>
          <a:p>
            <a:pPr marL="82550" marR="0" lvl="0" indent="0" algn="l" rtl="0">
              <a:lnSpc>
                <a:spcPct val="100000"/>
              </a:lnSpc>
              <a:spcBef>
                <a:spcPts val="600"/>
              </a:spcBef>
              <a:spcAft>
                <a:spcPts val="0"/>
              </a:spcAft>
              <a:buClr>
                <a:schemeClr val="accent1"/>
              </a:buClr>
              <a:buSzPts val="1120"/>
              <a:buFont typeface="Noto Sans Symbols"/>
              <a:buNone/>
            </a:pPr>
            <a:r>
              <a:rPr lang="en-US" sz="1400" b="0" i="0" u="none">
                <a:solidFill>
                  <a:schemeClr val="dk1"/>
                </a:solidFill>
                <a:latin typeface="Gill Sans"/>
                <a:ea typeface="Gill Sans"/>
                <a:cs typeface="Gill Sans"/>
                <a:sym typeface="Gill Sans"/>
              </a:rPr>
              <a:t>It is one of the most common methods which interacts with web elements like links, checkboxes, buttons, etc.</a:t>
            </a:r>
            <a:endParaRPr/>
          </a:p>
        </p:txBody>
      </p:sp>
      <p:sp>
        <p:nvSpPr>
          <p:cNvPr id="401" name="Google Shape;401;p38"/>
          <p:cNvSpPr txBox="1"/>
          <p:nvPr/>
        </p:nvSpPr>
        <p:spPr>
          <a:xfrm>
            <a:off x="1544637" y="2449512"/>
            <a:ext cx="5905500" cy="1485900"/>
          </a:xfrm>
          <a:prstGeom prst="rect">
            <a:avLst/>
          </a:prstGeom>
          <a:solidFill>
            <a:srgbClr val="EEEEEE"/>
          </a:solidFill>
          <a:ln>
            <a:noFill/>
          </a:ln>
        </p:spPr>
        <p:txBody>
          <a:bodyPr spcFirstLastPara="1" wrap="square" lIns="0" tIns="95200" rIns="0" bIns="95200" anchor="ctr"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WebElement link = driver.findElement(By.linkText("TechBeamers"));</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link.click();</a:t>
            </a:r>
            <a:endParaRPr/>
          </a:p>
          <a:p>
            <a:pPr marL="0" marR="0" lvl="0" indent="0" algn="l" rtl="0">
              <a:lnSpc>
                <a:spcPct val="100000"/>
              </a:lnSpc>
              <a:spcBef>
                <a:spcPts val="0"/>
              </a:spcBef>
              <a:spcAft>
                <a:spcPts val="0"/>
              </a:spcAft>
              <a:buClr>
                <a:schemeClr val="dk1"/>
              </a:buClr>
              <a:buSzPts val="1400"/>
              <a:buFont typeface="Arial"/>
              <a:buNone/>
            </a:pPr>
            <a:endParaRPr sz="14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//Or try to use the below code.</a:t>
            </a:r>
            <a:endParaRPr/>
          </a:p>
          <a:p>
            <a:pPr marL="0" marR="0" lvl="0" indent="0" algn="l" rtl="0">
              <a:lnSpc>
                <a:spcPct val="100000"/>
              </a:lnSpc>
              <a:spcBef>
                <a:spcPts val="0"/>
              </a:spcBef>
              <a:spcAft>
                <a:spcPts val="0"/>
              </a:spcAft>
              <a:buClr>
                <a:schemeClr val="dk1"/>
              </a:buClr>
              <a:buSzPts val="1400"/>
              <a:buFont typeface="Arial"/>
              <a:buNone/>
            </a:pPr>
            <a:endParaRPr sz="14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driver.findElement(By.linkText("TechBeamers")).click();</a:t>
            </a:r>
            <a:endParaRPr/>
          </a:p>
        </p:txBody>
      </p:sp>
      <p:sp>
        <p:nvSpPr>
          <p:cNvPr id="402" name="Google Shape;402;p38"/>
          <p:cNvSpPr txBox="1"/>
          <p:nvPr/>
        </p:nvSpPr>
        <p:spPr>
          <a:xfrm>
            <a:off x="1331912" y="4076700"/>
            <a:ext cx="7531100" cy="1289050"/>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IsDisplayed Command.</a:t>
            </a:r>
            <a:endParaRPr/>
          </a:p>
          <a:p>
            <a:pPr marL="82550" marR="0" lvl="0" indent="0" algn="l" rtl="0">
              <a:lnSpc>
                <a:spcPct val="100000"/>
              </a:lnSpc>
              <a:spcBef>
                <a:spcPts val="60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boolean isDisplayed( ) – This method checks the visibility of a web element. It doesn’t allow any parameters but its return type is a boolean value.</a:t>
            </a:r>
            <a:endParaRPr/>
          </a:p>
          <a:p>
            <a:pPr marL="82550" marR="0" lvl="0" indent="0" algn="l" rtl="0">
              <a:lnSpc>
                <a:spcPct val="100000"/>
              </a:lnSpc>
              <a:spcBef>
                <a:spcPts val="60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This method will return true if the element is present and visible on the page. It’ll throw a NoSuchElementFound exception if the element is not available. If it is available but kept as hidden, then the method will return false.</a:t>
            </a:r>
            <a:endParaRPr/>
          </a:p>
        </p:txBody>
      </p:sp>
      <p:sp>
        <p:nvSpPr>
          <p:cNvPr id="403" name="Google Shape;403;p38"/>
          <p:cNvSpPr txBox="1"/>
          <p:nvPr/>
        </p:nvSpPr>
        <p:spPr>
          <a:xfrm>
            <a:off x="1544637" y="5795962"/>
            <a:ext cx="4979987" cy="623887"/>
          </a:xfrm>
          <a:prstGeom prst="rect">
            <a:avLst/>
          </a:prstGeom>
          <a:solidFill>
            <a:srgbClr val="EEEEEE"/>
          </a:solidFill>
          <a:ln>
            <a:noFill/>
          </a:ln>
        </p:spPr>
        <p:txBody>
          <a:bodyPr spcFirstLastPara="1" wrap="square" lIns="0" tIns="95200" rIns="0" bIns="95200" anchor="ctr"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WebElement user = driver.findElement(By.id("User"));</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boolean is_displayed = user.isDisplayed();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0"/>
          <p:cNvSpPr txBox="1">
            <a:spLocks noGrp="1"/>
          </p:cNvSpPr>
          <p:nvPr>
            <p:ph type="title"/>
          </p:nvPr>
        </p:nvSpPr>
        <p:spPr>
          <a:xfrm>
            <a:off x="1258887" y="274637"/>
            <a:ext cx="7675562" cy="73025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3900"/>
              <a:buFont typeface="Gill Sans"/>
              <a:buNone/>
            </a:pPr>
            <a:r>
              <a:rPr lang="en-US" sz="3900" b="0" i="0" u="none">
                <a:solidFill>
                  <a:srgbClr val="002060"/>
                </a:solidFill>
                <a:latin typeface="Gill Sans"/>
                <a:ea typeface="Gill Sans"/>
                <a:cs typeface="Gill Sans"/>
                <a:sym typeface="Gill Sans"/>
              </a:rPr>
              <a:t>Selenium WebDriver Commands</a:t>
            </a:r>
            <a:endParaRPr/>
          </a:p>
        </p:txBody>
      </p:sp>
      <p:sp>
        <p:nvSpPr>
          <p:cNvPr id="418" name="Google Shape;418;p40"/>
          <p:cNvSpPr txBox="1">
            <a:spLocks noGrp="1"/>
          </p:cNvSpPr>
          <p:nvPr>
            <p:ph type="body" idx="1"/>
          </p:nvPr>
        </p:nvSpPr>
        <p:spPr>
          <a:xfrm>
            <a:off x="1331912" y="1023937"/>
            <a:ext cx="7602537" cy="1289050"/>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accent1"/>
              </a:buClr>
              <a:buSzPts val="1120"/>
              <a:buFont typeface="Noto Sans Symbols"/>
              <a:buNone/>
            </a:pPr>
            <a:r>
              <a:rPr lang="en-US" sz="1400" b="0" i="0" u="none">
                <a:solidFill>
                  <a:schemeClr val="dk1"/>
                </a:solidFill>
                <a:latin typeface="Gill Sans"/>
                <a:ea typeface="Gill Sans"/>
                <a:cs typeface="Gill Sans"/>
                <a:sym typeface="Gill Sans"/>
              </a:rPr>
              <a:t>Submit Command.</a:t>
            </a:r>
            <a:endParaRPr/>
          </a:p>
          <a:p>
            <a:pPr marL="82550" marR="0" lvl="0" indent="0" algn="l" rtl="0">
              <a:lnSpc>
                <a:spcPct val="100000"/>
              </a:lnSpc>
              <a:spcBef>
                <a:spcPts val="600"/>
              </a:spcBef>
              <a:spcAft>
                <a:spcPts val="0"/>
              </a:spcAft>
              <a:buClr>
                <a:schemeClr val="accent1"/>
              </a:buClr>
              <a:buSzPts val="1120"/>
              <a:buFont typeface="Noto Sans Symbols"/>
              <a:buNone/>
            </a:pPr>
            <a:r>
              <a:rPr lang="en-US" sz="1400" b="0" i="0" u="none">
                <a:solidFill>
                  <a:schemeClr val="dk1"/>
                </a:solidFill>
                <a:latin typeface="Gill Sans"/>
                <a:ea typeface="Gill Sans"/>
                <a:cs typeface="Gill Sans"/>
                <a:sym typeface="Gill Sans"/>
              </a:rPr>
              <a:t>void submit( ) – This method initiates the submission of an HTML form. It doesn’t allow any parameter and its return type is void.</a:t>
            </a:r>
            <a:endParaRPr/>
          </a:p>
          <a:p>
            <a:pPr marL="82550" marR="0" lvl="0" indent="0" algn="l" rtl="0">
              <a:lnSpc>
                <a:spcPct val="100000"/>
              </a:lnSpc>
              <a:spcBef>
                <a:spcPts val="600"/>
              </a:spcBef>
              <a:spcAft>
                <a:spcPts val="0"/>
              </a:spcAft>
              <a:buClr>
                <a:schemeClr val="accent1"/>
              </a:buClr>
              <a:buSzPts val="1120"/>
              <a:buFont typeface="Noto Sans Symbols"/>
              <a:buNone/>
            </a:pPr>
            <a:r>
              <a:rPr lang="en-US" sz="1400" b="0" i="0" u="none">
                <a:solidFill>
                  <a:schemeClr val="dk1"/>
                </a:solidFill>
                <a:latin typeface="Gill Sans"/>
                <a:ea typeface="Gill Sans"/>
                <a:cs typeface="Gill Sans"/>
                <a:sym typeface="Gill Sans"/>
              </a:rPr>
              <a:t>If the method is leading the current page to change, then it would wait until the new page gets loaded.</a:t>
            </a:r>
            <a:endParaRPr/>
          </a:p>
        </p:txBody>
      </p:sp>
      <p:sp>
        <p:nvSpPr>
          <p:cNvPr id="419" name="Google Shape;419;p40"/>
          <p:cNvSpPr txBox="1"/>
          <p:nvPr/>
        </p:nvSpPr>
        <p:spPr>
          <a:xfrm>
            <a:off x="1544637" y="2411412"/>
            <a:ext cx="5905500" cy="622300"/>
          </a:xfrm>
          <a:prstGeom prst="rect">
            <a:avLst/>
          </a:prstGeom>
          <a:solidFill>
            <a:srgbClr val="EEEEEE"/>
          </a:solidFill>
          <a:ln>
            <a:noFill/>
          </a:ln>
        </p:spPr>
        <p:txBody>
          <a:bodyPr spcFirstLastPara="1" wrap="square" lIns="0" tIns="95200" rIns="0" bIns="95200" anchor="ctr"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WebElement submit_form = driver.findElement(By.id("Submit"));</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submit_form.submit();</a:t>
            </a:r>
            <a:endParaRPr/>
          </a:p>
        </p:txBody>
      </p:sp>
      <p:sp>
        <p:nvSpPr>
          <p:cNvPr id="420" name="Google Shape;420;p40"/>
          <p:cNvSpPr txBox="1"/>
          <p:nvPr/>
        </p:nvSpPr>
        <p:spPr>
          <a:xfrm>
            <a:off x="1331912" y="3221037"/>
            <a:ext cx="7531100" cy="1647825"/>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GetText Command.</a:t>
            </a:r>
            <a:endParaRPr/>
          </a:p>
          <a:p>
            <a:pPr marL="82550" marR="0" lvl="0" indent="0" algn="l" rtl="0">
              <a:lnSpc>
                <a:spcPct val="100000"/>
              </a:lnSpc>
              <a:spcBef>
                <a:spcPts val="60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String getText( ) – This method will give you the innerText value of the element. You must note that the innerText property is CSS aware and the getText() method would return a blank if the text is hidden.</a:t>
            </a:r>
            <a:endParaRPr/>
          </a:p>
          <a:p>
            <a:pPr marL="82550" marR="0" lvl="0" indent="0" algn="l" rtl="0">
              <a:lnSpc>
                <a:spcPct val="100000"/>
              </a:lnSpc>
              <a:spcBef>
                <a:spcPts val="60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This method provides the innerText of the associated element. The output includes the sub-elements and leaves any leading or trailing whitespace aside.</a:t>
            </a:r>
            <a:endParaRPr/>
          </a:p>
        </p:txBody>
      </p:sp>
      <p:sp>
        <p:nvSpPr>
          <p:cNvPr id="421" name="Google Shape;421;p40"/>
          <p:cNvSpPr txBox="1"/>
          <p:nvPr/>
        </p:nvSpPr>
        <p:spPr>
          <a:xfrm>
            <a:off x="1544637" y="5153025"/>
            <a:ext cx="6051550" cy="623887"/>
          </a:xfrm>
          <a:prstGeom prst="rect">
            <a:avLst/>
          </a:prstGeom>
          <a:solidFill>
            <a:srgbClr val="EEEEEE"/>
          </a:solidFill>
          <a:ln>
            <a:noFill/>
          </a:ln>
        </p:spPr>
        <p:txBody>
          <a:bodyPr spcFirstLastPara="1" wrap="square" lIns="0" tIns="95200" rIns="0" bIns="95200" anchor="ctr"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WebElement link = driver.findElement(By.xpath("MyLink"));</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String strlink = link.getText();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2"/>
          <p:cNvSpPr txBox="1">
            <a:spLocks noGrp="1"/>
          </p:cNvSpPr>
          <p:nvPr>
            <p:ph type="title"/>
          </p:nvPr>
        </p:nvSpPr>
        <p:spPr>
          <a:xfrm>
            <a:off x="1258887" y="274637"/>
            <a:ext cx="7675562" cy="73025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3900"/>
              <a:buFont typeface="Gill Sans"/>
              <a:buNone/>
            </a:pPr>
            <a:r>
              <a:rPr lang="en-US" sz="3900" b="0" i="0" u="none">
                <a:solidFill>
                  <a:srgbClr val="002060"/>
                </a:solidFill>
                <a:latin typeface="Gill Sans"/>
                <a:ea typeface="Gill Sans"/>
                <a:cs typeface="Gill Sans"/>
                <a:sym typeface="Gill Sans"/>
              </a:rPr>
              <a:t>Selenium WebDriver Commands</a:t>
            </a:r>
            <a:endParaRPr/>
          </a:p>
        </p:txBody>
      </p:sp>
      <p:sp>
        <p:nvSpPr>
          <p:cNvPr id="436" name="Google Shape;436;p42"/>
          <p:cNvSpPr txBox="1">
            <a:spLocks noGrp="1"/>
          </p:cNvSpPr>
          <p:nvPr>
            <p:ph type="body" idx="1"/>
          </p:nvPr>
        </p:nvSpPr>
        <p:spPr>
          <a:xfrm>
            <a:off x="1331912" y="1023937"/>
            <a:ext cx="7602537" cy="1171575"/>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accent1"/>
              </a:buClr>
              <a:buSzPts val="1120"/>
              <a:buFont typeface="Noto Sans Symbols"/>
              <a:buNone/>
            </a:pPr>
            <a:r>
              <a:rPr lang="en-US" sz="1400" b="0" i="0" u="none">
                <a:solidFill>
                  <a:schemeClr val="dk1"/>
                </a:solidFill>
                <a:latin typeface="Gill Sans"/>
                <a:ea typeface="Gill Sans"/>
                <a:cs typeface="Gill Sans"/>
                <a:sym typeface="Gill Sans"/>
              </a:rPr>
              <a:t>GetSize Command.</a:t>
            </a:r>
            <a:endParaRPr/>
          </a:p>
          <a:p>
            <a:pPr marL="82550" marR="0" lvl="0" indent="0" algn="l" rtl="0">
              <a:lnSpc>
                <a:spcPct val="100000"/>
              </a:lnSpc>
              <a:spcBef>
                <a:spcPts val="600"/>
              </a:spcBef>
              <a:spcAft>
                <a:spcPts val="0"/>
              </a:spcAft>
              <a:buClr>
                <a:schemeClr val="accent1"/>
              </a:buClr>
              <a:buSzPts val="1120"/>
              <a:buFont typeface="Noto Sans Symbols"/>
              <a:buNone/>
            </a:pPr>
            <a:r>
              <a:rPr lang="en-US" sz="1400" b="0" i="0" u="none">
                <a:solidFill>
                  <a:schemeClr val="dk1"/>
                </a:solidFill>
                <a:latin typeface="Gill Sans"/>
                <a:ea typeface="Gill Sans"/>
                <a:cs typeface="Gill Sans"/>
                <a:sym typeface="Gill Sans"/>
              </a:rPr>
              <a:t>Dimension getSize( ) – This method returns the height and width of the given element. It doesn’t allow to pass any parameter, but its return type is the Dimension object.</a:t>
            </a:r>
            <a:endParaRPr/>
          </a:p>
          <a:p>
            <a:pPr marL="82550" marR="0" lvl="0" indent="0" algn="l" rtl="0">
              <a:lnSpc>
                <a:spcPct val="100000"/>
              </a:lnSpc>
              <a:spcBef>
                <a:spcPts val="600"/>
              </a:spcBef>
              <a:spcAft>
                <a:spcPts val="0"/>
              </a:spcAft>
              <a:buClr>
                <a:schemeClr val="accent1"/>
              </a:buClr>
              <a:buSzPts val="1120"/>
              <a:buFont typeface="Noto Sans Symbols"/>
              <a:buNone/>
            </a:pPr>
            <a:r>
              <a:rPr lang="en-US" sz="1400" b="0" i="0" u="none">
                <a:solidFill>
                  <a:schemeClr val="dk1"/>
                </a:solidFill>
                <a:latin typeface="Gill Sans"/>
                <a:ea typeface="Gill Sans"/>
                <a:cs typeface="Gill Sans"/>
                <a:sym typeface="Gill Sans"/>
              </a:rPr>
              <a:t>This methods provides the size of the element on the web page.</a:t>
            </a:r>
            <a:endParaRPr/>
          </a:p>
        </p:txBody>
      </p:sp>
      <p:sp>
        <p:nvSpPr>
          <p:cNvPr id="437" name="Google Shape;437;p42"/>
          <p:cNvSpPr txBox="1"/>
          <p:nvPr/>
        </p:nvSpPr>
        <p:spPr>
          <a:xfrm>
            <a:off x="1544637" y="2195512"/>
            <a:ext cx="5905500" cy="1054100"/>
          </a:xfrm>
          <a:prstGeom prst="rect">
            <a:avLst/>
          </a:prstGeom>
          <a:solidFill>
            <a:srgbClr val="EEEEEE"/>
          </a:solidFill>
          <a:ln>
            <a:noFill/>
          </a:ln>
        </p:spPr>
        <p:txBody>
          <a:bodyPr spcFirstLastPara="1" wrap="square" lIns="0" tIns="95200" rIns="0" bIns="95200" anchor="ctr"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WebElement user = driver.findElement(By.id("User"));</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Dimension dim = user.getSize();</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dim.height ;</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dim.width;</a:t>
            </a:r>
            <a:endParaRPr/>
          </a:p>
        </p:txBody>
      </p:sp>
      <p:sp>
        <p:nvSpPr>
          <p:cNvPr id="438" name="Google Shape;438;p42"/>
          <p:cNvSpPr txBox="1"/>
          <p:nvPr/>
        </p:nvSpPr>
        <p:spPr>
          <a:xfrm>
            <a:off x="1331912" y="3365500"/>
            <a:ext cx="7531100" cy="1649412"/>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GetLocation Command.</a:t>
            </a:r>
            <a:endParaRPr/>
          </a:p>
          <a:p>
            <a:pPr marL="82550" marR="0" lvl="0" indent="0" algn="l" rtl="0">
              <a:lnSpc>
                <a:spcPct val="100000"/>
              </a:lnSpc>
              <a:spcBef>
                <a:spcPts val="60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Point getLocation( ) – This method locates the location of the element on the page. It doesn’t allow to pass any parameter, but its return type is the Point object.</a:t>
            </a:r>
            <a:endParaRPr/>
          </a:p>
          <a:p>
            <a:pPr marL="82550" marR="0" lvl="0" indent="0" algn="l" rtl="0">
              <a:lnSpc>
                <a:spcPct val="100000"/>
              </a:lnSpc>
              <a:spcBef>
                <a:spcPts val="60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This method provides the Point class object. You can easily read the X and Y coordinates of a specific element.</a:t>
            </a:r>
            <a:endParaRPr/>
          </a:p>
        </p:txBody>
      </p:sp>
      <p:sp>
        <p:nvSpPr>
          <p:cNvPr id="439" name="Google Shape;439;p42"/>
          <p:cNvSpPr txBox="1"/>
          <p:nvPr/>
        </p:nvSpPr>
        <p:spPr>
          <a:xfrm>
            <a:off x="1544637" y="5046662"/>
            <a:ext cx="7131050" cy="838200"/>
          </a:xfrm>
          <a:prstGeom prst="rect">
            <a:avLst/>
          </a:prstGeom>
          <a:solidFill>
            <a:srgbClr val="EEEEEE"/>
          </a:solidFill>
          <a:ln>
            <a:noFill/>
          </a:ln>
        </p:spPr>
        <p:txBody>
          <a:bodyPr spcFirstLastPara="1" wrap="square" lIns="0" tIns="95200" rIns="0" bIns="95200" anchor="ctr"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WebElement name = driver.findElement(By.id("Name"));</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Point point = name.getLocation();</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System.out.println("X cordinate# " + point.x + "&lt;==&gt;" + "Y cordinate# " + point.y);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3"/>
          <p:cNvSpPr txBox="1">
            <a:spLocks noGrp="1"/>
          </p:cNvSpPr>
          <p:nvPr>
            <p:ph type="title"/>
          </p:nvPr>
        </p:nvSpPr>
        <p:spPr>
          <a:xfrm>
            <a:off x="1258887" y="274637"/>
            <a:ext cx="7675562" cy="73025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3900"/>
              <a:buFont typeface="Gill Sans"/>
              <a:buNone/>
            </a:pPr>
            <a:r>
              <a:rPr lang="en-US" sz="3900" b="0" i="0" u="none">
                <a:solidFill>
                  <a:srgbClr val="002060"/>
                </a:solidFill>
                <a:latin typeface="Gill Sans"/>
                <a:ea typeface="Gill Sans"/>
                <a:cs typeface="Gill Sans"/>
                <a:sym typeface="Gill Sans"/>
              </a:rPr>
              <a:t>Selenium WebDriver Commands</a:t>
            </a:r>
            <a:endParaRPr/>
          </a:p>
        </p:txBody>
      </p:sp>
      <p:sp>
        <p:nvSpPr>
          <p:cNvPr id="445" name="Google Shape;445;p43"/>
          <p:cNvSpPr txBox="1">
            <a:spLocks noGrp="1"/>
          </p:cNvSpPr>
          <p:nvPr>
            <p:ph type="body" idx="1"/>
          </p:nvPr>
        </p:nvSpPr>
        <p:spPr>
          <a:xfrm>
            <a:off x="1331912" y="1023937"/>
            <a:ext cx="7602537" cy="1171575"/>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accent1"/>
              </a:buClr>
              <a:buSzPts val="1120"/>
              <a:buFont typeface="Noto Sans Symbols"/>
              <a:buNone/>
            </a:pPr>
            <a:r>
              <a:rPr lang="en-US" sz="1400" b="0" i="0" u="none">
                <a:solidFill>
                  <a:schemeClr val="dk1"/>
                </a:solidFill>
                <a:latin typeface="Gill Sans"/>
                <a:ea typeface="Gill Sans"/>
                <a:cs typeface="Gill Sans"/>
                <a:sym typeface="Gill Sans"/>
              </a:rPr>
              <a:t>CheckBox Selection:</a:t>
            </a:r>
            <a:endParaRPr/>
          </a:p>
          <a:p>
            <a:pPr marL="82550" marR="0" lvl="0" indent="0" algn="l" rtl="0">
              <a:lnSpc>
                <a:spcPct val="100000"/>
              </a:lnSpc>
              <a:spcBef>
                <a:spcPts val="600"/>
              </a:spcBef>
              <a:spcAft>
                <a:spcPts val="0"/>
              </a:spcAft>
              <a:buClr>
                <a:schemeClr val="accent1"/>
              </a:buClr>
              <a:buSzPts val="1120"/>
              <a:buFont typeface="Noto Sans Symbols"/>
              <a:buNone/>
            </a:pPr>
            <a:r>
              <a:rPr lang="en-US" sz="1400" b="0" i="0" u="none">
                <a:solidFill>
                  <a:schemeClr val="dk1"/>
                </a:solidFill>
                <a:latin typeface="Gill Sans"/>
                <a:ea typeface="Gill Sans"/>
                <a:cs typeface="Gill Sans"/>
                <a:sym typeface="Gill Sans"/>
              </a:rPr>
              <a:t>You can use the ID attribute to select a Radio Button or a CheckBox. We’ve provided the Webdriver command to click which you can apply to both types of elements.</a:t>
            </a:r>
            <a:endParaRPr/>
          </a:p>
        </p:txBody>
      </p:sp>
      <p:sp>
        <p:nvSpPr>
          <p:cNvPr id="446" name="Google Shape;446;p43"/>
          <p:cNvSpPr txBox="1"/>
          <p:nvPr/>
        </p:nvSpPr>
        <p:spPr>
          <a:xfrm>
            <a:off x="1544637" y="1935162"/>
            <a:ext cx="5905500" cy="622300"/>
          </a:xfrm>
          <a:prstGeom prst="rect">
            <a:avLst/>
          </a:prstGeom>
          <a:solidFill>
            <a:srgbClr val="EEEEEE"/>
          </a:solidFill>
          <a:ln>
            <a:noFill/>
          </a:ln>
        </p:spPr>
        <p:txBody>
          <a:bodyPr spcFirstLastPara="1" wrap="square" lIns="0" tIns="95200" rIns="0" bIns="95200" anchor="ctr"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WebElement target = driver.findElement(By.id("checkbox1"));</a:t>
            </a:r>
            <a:endParaRPr/>
          </a:p>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target.click();</a:t>
            </a:r>
            <a:endParaRPr/>
          </a:p>
        </p:txBody>
      </p:sp>
      <p:sp>
        <p:nvSpPr>
          <p:cNvPr id="447" name="Google Shape;447;p43"/>
          <p:cNvSpPr txBox="1"/>
          <p:nvPr/>
        </p:nvSpPr>
        <p:spPr>
          <a:xfrm>
            <a:off x="1331912" y="2668587"/>
            <a:ext cx="7531100" cy="839787"/>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IsSelected() To Check The State:</a:t>
            </a:r>
            <a:endParaRPr/>
          </a:p>
          <a:p>
            <a:pPr marL="82550" marR="0" lvl="0" indent="0" algn="l" rtl="0">
              <a:lnSpc>
                <a:spcPct val="100000"/>
              </a:lnSpc>
              <a:spcBef>
                <a:spcPts val="60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If you’ve selected/deselected a Checkbox/Radio Button and you want to check its final state. Then, you can use the &lt;IsSelected&gt; command to know the correct status of the element.</a:t>
            </a:r>
            <a:endParaRPr/>
          </a:p>
        </p:txBody>
      </p:sp>
      <p:sp>
        <p:nvSpPr>
          <p:cNvPr id="448" name="Google Shape;448;p43"/>
          <p:cNvSpPr/>
          <p:nvPr/>
        </p:nvSpPr>
        <p:spPr>
          <a:xfrm>
            <a:off x="1544768" y="3684895"/>
            <a:ext cx="7131688" cy="2131292"/>
          </a:xfrm>
          <a:prstGeom prst="rect">
            <a:avLst/>
          </a:prstGeom>
          <a:solidFill>
            <a:srgbClr val="EEEEEE"/>
          </a:solidFill>
          <a:ln>
            <a:noFill/>
          </a:ln>
        </p:spPr>
        <p:txBody>
          <a:bodyPr spcFirstLastPara="1" wrap="square" lIns="0" tIns="95200" rIns="0" bIns="95200" anchor="ctr"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List list = driver.</a:t>
            </a:r>
            <a:r>
              <a:rPr lang="en-US" sz="1400" b="1" i="0" u="none" strike="noStrike" cap="none">
                <a:solidFill>
                  <a:schemeClr val="dk1"/>
                </a:solidFill>
                <a:highlight>
                  <a:srgbClr val="FFFF00"/>
                </a:highlight>
                <a:latin typeface="Arial"/>
                <a:ea typeface="Arial"/>
                <a:cs typeface="Arial"/>
                <a:sym typeface="Arial"/>
              </a:rPr>
              <a:t>findElements</a:t>
            </a:r>
            <a:r>
              <a:rPr lang="en-US" sz="1400" b="0" i="0" u="none" strike="noStrike" cap="none">
                <a:solidFill>
                  <a:schemeClr val="dk1"/>
                </a:solidFill>
                <a:latin typeface="Arial"/>
                <a:ea typeface="Arial"/>
                <a:cs typeface="Arial"/>
                <a:sym typeface="Arial"/>
              </a:rPr>
              <a:t>(By.name("radioButton"));</a:t>
            </a:r>
            <a:endParaRPr/>
          </a:p>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Boolean is_selected = list.get(0).isSelected();</a:t>
            </a:r>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if (is_selected == true) {</a:t>
            </a:r>
            <a:endParaRPr/>
          </a:p>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	list.get(1).click();</a:t>
            </a:r>
            <a:endParaRPr/>
          </a:p>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else{</a:t>
            </a:r>
            <a:endParaRPr/>
          </a:p>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         list.get(0).click();</a:t>
            </a:r>
            <a:endParaRPr/>
          </a:p>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a:t>
            </a:r>
            <a:endParaRPr/>
          </a:p>
        </p:txBody>
      </p:sp>
      <p:sp>
        <p:nvSpPr>
          <p:cNvPr id="449" name="Google Shape;449;p43"/>
          <p:cNvSpPr txBox="1"/>
          <p:nvPr/>
        </p:nvSpPr>
        <p:spPr>
          <a:xfrm>
            <a:off x="1331912" y="5980112"/>
            <a:ext cx="7272337" cy="7381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When there is a group of Radio Buttons/Check Boxes on the page then, it is possible that their names are same, but values are different. That’s why we’ve used the Webdriver findElements command to get the list of web elements.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4"/>
          <p:cNvSpPr txBox="1">
            <a:spLocks noGrp="1"/>
          </p:cNvSpPr>
          <p:nvPr>
            <p:ph type="title"/>
          </p:nvPr>
        </p:nvSpPr>
        <p:spPr>
          <a:xfrm>
            <a:off x="1258887" y="274637"/>
            <a:ext cx="7675562" cy="73025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3900"/>
              <a:buFont typeface="Gill Sans"/>
              <a:buNone/>
            </a:pPr>
            <a:r>
              <a:rPr lang="en-US" sz="3900" b="0" i="0" u="none">
                <a:solidFill>
                  <a:srgbClr val="002060"/>
                </a:solidFill>
                <a:latin typeface="Gill Sans"/>
                <a:ea typeface="Gill Sans"/>
                <a:cs typeface="Gill Sans"/>
                <a:sym typeface="Gill Sans"/>
              </a:rPr>
              <a:t>Selenium WebDriver Commands</a:t>
            </a:r>
            <a:endParaRPr/>
          </a:p>
        </p:txBody>
      </p:sp>
      <p:sp>
        <p:nvSpPr>
          <p:cNvPr id="455" name="Google Shape;455;p44"/>
          <p:cNvSpPr txBox="1">
            <a:spLocks noGrp="1"/>
          </p:cNvSpPr>
          <p:nvPr>
            <p:ph type="body" idx="1"/>
          </p:nvPr>
        </p:nvSpPr>
        <p:spPr>
          <a:xfrm>
            <a:off x="1331912" y="1023937"/>
            <a:ext cx="7602537" cy="1397000"/>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accent1"/>
              </a:buClr>
              <a:buSzPts val="1120"/>
              <a:buFont typeface="Noto Sans Symbols"/>
              <a:buNone/>
            </a:pPr>
            <a:r>
              <a:rPr lang="en-US" sz="1400" b="1" i="0" u="none">
                <a:solidFill>
                  <a:srgbClr val="00B050"/>
                </a:solidFill>
                <a:latin typeface="Gill Sans"/>
                <a:ea typeface="Gill Sans"/>
                <a:cs typeface="Gill Sans"/>
                <a:sym typeface="Gill Sans"/>
              </a:rPr>
              <a:t>Handling DropDown And Multiple Select in WebDriver</a:t>
            </a:r>
            <a:endParaRPr/>
          </a:p>
          <a:p>
            <a:pPr marL="82550" marR="0" lvl="0" indent="0" algn="l" rtl="0">
              <a:lnSpc>
                <a:spcPct val="100000"/>
              </a:lnSpc>
              <a:spcBef>
                <a:spcPts val="600"/>
              </a:spcBef>
              <a:spcAft>
                <a:spcPts val="0"/>
              </a:spcAft>
              <a:buClr>
                <a:schemeClr val="accent1"/>
              </a:buClr>
              <a:buSzPts val="1120"/>
              <a:buFont typeface="Noto Sans Symbols"/>
              <a:buNone/>
            </a:pPr>
            <a:r>
              <a:rPr lang="en-US" sz="1400" b="0" i="0" u="none">
                <a:solidFill>
                  <a:schemeClr val="dk1"/>
                </a:solidFill>
                <a:latin typeface="Gill Sans"/>
                <a:ea typeface="Gill Sans"/>
                <a:cs typeface="Gill Sans"/>
                <a:sym typeface="Gill Sans"/>
              </a:rPr>
              <a:t>It is the Webdriver class which provides the implementation of the HTML SELECT tag. It exposes several “Select By” and “Deselect By” type methods. You can apply these methods to manipulate the selection in the DropDown and Multiple Select object. This class is the part of the Selenium’s &lt;org.openqa.selenium.support.ui.Select&gt; package. Apart from its unique capability, the Select class acts normally. You can define it using the &lt;new&gt; keyword following the standard syntax.</a:t>
            </a:r>
            <a:endParaRPr/>
          </a:p>
          <a:p>
            <a:pPr marL="365125" marR="0" lvl="0" indent="-211455" algn="l" rtl="0">
              <a:spcBef>
                <a:spcPts val="600"/>
              </a:spcBef>
              <a:spcAft>
                <a:spcPts val="0"/>
              </a:spcAft>
              <a:buClr>
                <a:schemeClr val="accent1"/>
              </a:buClr>
              <a:buSzPts val="1120"/>
              <a:buFont typeface="Noto Sans Symbols"/>
              <a:buNone/>
            </a:pPr>
            <a:endParaRPr sz="1400" b="0" i="0" u="none">
              <a:solidFill>
                <a:schemeClr val="dk1"/>
              </a:solidFill>
              <a:latin typeface="Gill Sans"/>
              <a:ea typeface="Gill Sans"/>
              <a:cs typeface="Gill Sans"/>
              <a:sym typeface="Gill Sans"/>
            </a:endParaRPr>
          </a:p>
        </p:txBody>
      </p:sp>
      <p:sp>
        <p:nvSpPr>
          <p:cNvPr id="456" name="Google Shape;456;p44"/>
          <p:cNvSpPr txBox="1"/>
          <p:nvPr/>
        </p:nvSpPr>
        <p:spPr>
          <a:xfrm>
            <a:off x="1544637" y="5543550"/>
            <a:ext cx="7131050" cy="839787"/>
          </a:xfrm>
          <a:prstGeom prst="rect">
            <a:avLst/>
          </a:prstGeom>
          <a:solidFill>
            <a:srgbClr val="EEEEEE"/>
          </a:solidFill>
          <a:ln>
            <a:noFill/>
          </a:ln>
        </p:spPr>
        <p:txBody>
          <a:bodyPr spcFirstLastPara="1" wrap="square" lIns="0" tIns="95200" rIns="0" bIns="95200" anchor="ctr" anchorCtr="0">
            <a:spAutoFit/>
          </a:bodyPr>
          <a:lstStyle/>
          <a:p>
            <a:pPr marL="285750" marR="0" lvl="0" indent="-285750" algn="l" rtl="0">
              <a:lnSpc>
                <a:spcPct val="100000"/>
              </a:lnSpc>
              <a:spcBef>
                <a:spcPts val="0"/>
              </a:spcBef>
              <a:spcAft>
                <a:spcPts val="0"/>
              </a:spcAft>
              <a:buClr>
                <a:schemeClr val="dk1"/>
              </a:buClr>
              <a:buSzPts val="1400"/>
              <a:buFont typeface="Arial"/>
              <a:buChar char="•"/>
            </a:pPr>
            <a:r>
              <a:rPr lang="en-US" sz="1400" b="0" i="0" u="none">
                <a:solidFill>
                  <a:schemeClr val="dk1"/>
                </a:solidFill>
                <a:latin typeface="Arial"/>
                <a:ea typeface="Arial"/>
                <a:cs typeface="Arial"/>
                <a:sym typeface="Arial"/>
              </a:rPr>
              <a:t>select.selectByVisibleText("Albania");</a:t>
            </a:r>
            <a:endParaRPr/>
          </a:p>
          <a:p>
            <a:pPr marL="285750" marR="0" lvl="0" indent="-285750" algn="l" rtl="0">
              <a:lnSpc>
                <a:spcPct val="100000"/>
              </a:lnSpc>
              <a:spcBef>
                <a:spcPts val="0"/>
              </a:spcBef>
              <a:spcAft>
                <a:spcPts val="0"/>
              </a:spcAft>
              <a:buClr>
                <a:schemeClr val="dk1"/>
              </a:buClr>
              <a:buSzPts val="1400"/>
              <a:buFont typeface="Arial"/>
              <a:buChar char="•"/>
            </a:pPr>
            <a:r>
              <a:rPr lang="en-US" sz="1400" b="0" i="0" u="none">
                <a:solidFill>
                  <a:schemeClr val="dk1"/>
                </a:solidFill>
                <a:latin typeface="Arial"/>
                <a:ea typeface="Arial"/>
                <a:cs typeface="Arial"/>
                <a:sym typeface="Arial"/>
              </a:rPr>
              <a:t>select.selectByIndex(2);</a:t>
            </a:r>
            <a:endParaRPr/>
          </a:p>
          <a:p>
            <a:pPr marL="285750" marR="0" lvl="0" indent="-285750" algn="l" rtl="0">
              <a:lnSpc>
                <a:spcPct val="100000"/>
              </a:lnSpc>
              <a:spcBef>
                <a:spcPts val="0"/>
              </a:spcBef>
              <a:spcAft>
                <a:spcPts val="0"/>
              </a:spcAft>
              <a:buClr>
                <a:schemeClr val="dk1"/>
              </a:buClr>
              <a:buSzPts val="1400"/>
              <a:buFont typeface="Arial"/>
              <a:buChar char="•"/>
            </a:pPr>
            <a:r>
              <a:rPr lang="en-US" sz="1400" b="0" i="0" u="none">
                <a:solidFill>
                  <a:schemeClr val="dk1"/>
                </a:solidFill>
                <a:latin typeface="Arial"/>
                <a:ea typeface="Arial"/>
                <a:cs typeface="Arial"/>
                <a:sym typeface="Arial"/>
              </a:rPr>
              <a:t>select.selectByValue("AL");</a:t>
            </a:r>
            <a:endParaRPr/>
          </a:p>
        </p:txBody>
      </p:sp>
      <p:sp>
        <p:nvSpPr>
          <p:cNvPr id="457" name="Google Shape;457;p44"/>
          <p:cNvSpPr txBox="1"/>
          <p:nvPr/>
        </p:nvSpPr>
        <p:spPr>
          <a:xfrm>
            <a:off x="1544637" y="2579687"/>
            <a:ext cx="6699250" cy="1054100"/>
          </a:xfrm>
          <a:prstGeom prst="rect">
            <a:avLst/>
          </a:prstGeom>
          <a:solidFill>
            <a:srgbClr val="EEEEEE"/>
          </a:solidFill>
          <a:ln>
            <a:noFill/>
          </a:ln>
        </p:spPr>
        <p:txBody>
          <a:bodyPr spcFirstLastPara="1" wrap="square" lIns="0" tIns="95200" rIns="0" bIns="95200" anchor="ctr" anchorCtr="0">
            <a:spAutoFit/>
          </a:bodyPr>
          <a:lstStyle/>
          <a:p>
            <a:pPr marL="0" marR="0" lvl="0" indent="0" algn="l" rtl="0">
              <a:lnSpc>
                <a:spcPct val="100000"/>
              </a:lnSpc>
              <a:spcBef>
                <a:spcPts val="0"/>
              </a:spcBef>
              <a:spcAft>
                <a:spcPts val="0"/>
              </a:spcAft>
              <a:buClr>
                <a:srgbClr val="660066"/>
              </a:buClr>
              <a:buSzPts val="1400"/>
              <a:buFont typeface="Courier New"/>
              <a:buNone/>
            </a:pPr>
            <a:r>
              <a:rPr lang="en-US" sz="1400" b="0" i="0" u="none">
                <a:solidFill>
                  <a:srgbClr val="660066"/>
                </a:solidFill>
                <a:latin typeface="Courier New"/>
                <a:ea typeface="Courier New"/>
                <a:cs typeface="Courier New"/>
                <a:sym typeface="Courier New"/>
              </a:rPr>
              <a:t>Select</a:t>
            </a:r>
            <a:r>
              <a:rPr lang="en-US" sz="1400" b="0" i="0" u="none">
                <a:solidFill>
                  <a:srgbClr val="000000"/>
                </a:solidFill>
                <a:latin typeface="Courier New"/>
                <a:ea typeface="Courier New"/>
                <a:cs typeface="Courier New"/>
                <a:sym typeface="Courier New"/>
              </a:rPr>
              <a:t> </a:t>
            </a:r>
            <a:r>
              <a:rPr lang="en-US" sz="1400" b="0" i="0" u="none">
                <a:solidFill>
                  <a:srgbClr val="000088"/>
                </a:solidFill>
                <a:latin typeface="Courier New"/>
                <a:ea typeface="Courier New"/>
                <a:cs typeface="Courier New"/>
                <a:sym typeface="Courier New"/>
              </a:rPr>
              <a:t>select</a:t>
            </a:r>
            <a:r>
              <a:rPr lang="en-US" sz="1400" b="0" i="0" u="none">
                <a:solidFill>
                  <a:srgbClr val="000000"/>
                </a:solidFill>
                <a:latin typeface="Courier New"/>
                <a:ea typeface="Courier New"/>
                <a:cs typeface="Courier New"/>
                <a:sym typeface="Courier New"/>
              </a:rPr>
              <a:t> </a:t>
            </a:r>
            <a:r>
              <a:rPr lang="en-US" sz="1400" b="0" i="0" u="none">
                <a:solidFill>
                  <a:srgbClr val="666600"/>
                </a:solidFill>
                <a:latin typeface="Courier New"/>
                <a:ea typeface="Courier New"/>
                <a:cs typeface="Courier New"/>
                <a:sym typeface="Courier New"/>
              </a:rPr>
              <a:t>=</a:t>
            </a:r>
            <a:r>
              <a:rPr lang="en-US" sz="1400" b="0" i="0" u="none">
                <a:solidFill>
                  <a:srgbClr val="000000"/>
                </a:solidFill>
                <a:latin typeface="Courier New"/>
                <a:ea typeface="Courier New"/>
                <a:cs typeface="Courier New"/>
                <a:sym typeface="Courier New"/>
              </a:rPr>
              <a:t> </a:t>
            </a:r>
            <a:r>
              <a:rPr lang="en-US" sz="1400" b="0" i="0" u="none">
                <a:solidFill>
                  <a:srgbClr val="000088"/>
                </a:solidFill>
                <a:latin typeface="Courier New"/>
                <a:ea typeface="Courier New"/>
                <a:cs typeface="Courier New"/>
                <a:sym typeface="Courier New"/>
              </a:rPr>
              <a:t>new</a:t>
            </a:r>
            <a:r>
              <a:rPr lang="en-US" sz="1400" b="0" i="0" u="none">
                <a:solidFill>
                  <a:srgbClr val="000000"/>
                </a:solidFill>
                <a:latin typeface="Courier New"/>
                <a:ea typeface="Courier New"/>
                <a:cs typeface="Courier New"/>
                <a:sym typeface="Courier New"/>
              </a:rPr>
              <a:t> </a:t>
            </a:r>
            <a:r>
              <a:rPr lang="en-US" sz="1400" b="0" i="0" u="none">
                <a:solidFill>
                  <a:srgbClr val="660066"/>
                </a:solidFill>
                <a:latin typeface="Courier New"/>
                <a:ea typeface="Courier New"/>
                <a:cs typeface="Courier New"/>
                <a:sym typeface="Courier New"/>
              </a:rPr>
              <a:t>Select</a:t>
            </a:r>
            <a:r>
              <a:rPr lang="en-US" sz="1400" b="0" i="0" u="none">
                <a:solidFill>
                  <a:srgbClr val="666600"/>
                </a:solidFill>
                <a:latin typeface="Courier New"/>
                <a:ea typeface="Courier New"/>
                <a:cs typeface="Courier New"/>
                <a:sym typeface="Courier New"/>
              </a:rPr>
              <a:t>(&lt;</a:t>
            </a:r>
            <a:r>
              <a:rPr lang="en-US" sz="1400" b="0" i="0" u="none">
                <a:solidFill>
                  <a:srgbClr val="660066"/>
                </a:solidFill>
                <a:latin typeface="Courier New"/>
                <a:ea typeface="Courier New"/>
                <a:cs typeface="Courier New"/>
                <a:sym typeface="Courier New"/>
              </a:rPr>
              <a:t>WebElement</a:t>
            </a:r>
            <a:r>
              <a:rPr lang="en-US" sz="1400" b="0" i="0" u="none">
                <a:solidFill>
                  <a:srgbClr val="000000"/>
                </a:solidFill>
                <a:latin typeface="Courier New"/>
                <a:ea typeface="Courier New"/>
                <a:cs typeface="Courier New"/>
                <a:sym typeface="Courier New"/>
              </a:rPr>
              <a:t> </a:t>
            </a:r>
            <a:r>
              <a:rPr lang="en-US" sz="1400" b="0" i="0" u="none">
                <a:solidFill>
                  <a:srgbClr val="000088"/>
                </a:solidFill>
                <a:latin typeface="Courier New"/>
                <a:ea typeface="Courier New"/>
                <a:cs typeface="Courier New"/>
                <a:sym typeface="Courier New"/>
              </a:rPr>
              <a:t>object</a:t>
            </a:r>
            <a:r>
              <a:rPr lang="en-US" sz="1400" b="0" i="0" u="none">
                <a:solidFill>
                  <a:srgbClr val="666600"/>
                </a:solidFill>
                <a:latin typeface="Courier New"/>
                <a:ea typeface="Courier New"/>
                <a:cs typeface="Courier New"/>
                <a:sym typeface="Courier New"/>
              </a:rPr>
              <a:t>&gt;);</a:t>
            </a:r>
            <a:r>
              <a:rPr lang="en-US" sz="1400" b="0" i="0" u="none">
                <a:solidFill>
                  <a:schemeClr val="dk1"/>
                </a:solidFill>
                <a:latin typeface="Courier New"/>
                <a:ea typeface="Courier New"/>
                <a:cs typeface="Courier New"/>
                <a:sym typeface="Courier New"/>
              </a:rPr>
              <a:t> </a:t>
            </a:r>
            <a:endParaRPr/>
          </a:p>
          <a:p>
            <a:pPr marL="0" marR="0" lvl="0" indent="0" algn="l" rtl="0">
              <a:lnSpc>
                <a:spcPct val="100000"/>
              </a:lnSpc>
              <a:spcBef>
                <a:spcPts val="0"/>
              </a:spcBef>
              <a:spcAft>
                <a:spcPts val="0"/>
              </a:spcAft>
              <a:buClr>
                <a:schemeClr val="dk1"/>
              </a:buClr>
              <a:buSzPts val="1400"/>
              <a:buFont typeface="Arial"/>
              <a:buNone/>
            </a:pPr>
            <a:endParaRPr sz="1400" b="0" i="0" u="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400"/>
              <a:buFont typeface="Courier New"/>
              <a:buNone/>
            </a:pPr>
            <a:r>
              <a:rPr lang="en-US" sz="1400" b="0" i="0" u="none">
                <a:solidFill>
                  <a:schemeClr val="dk1"/>
                </a:solidFill>
                <a:latin typeface="Courier New"/>
                <a:ea typeface="Courier New"/>
                <a:cs typeface="Courier New"/>
                <a:sym typeface="Courier New"/>
              </a:rPr>
              <a:t>WebElement dropdown = driver.findElement(By.id("country"));</a:t>
            </a:r>
            <a:endParaRPr/>
          </a:p>
          <a:p>
            <a:pPr marL="0" marR="0" lvl="0" indent="0" algn="l" rtl="0">
              <a:lnSpc>
                <a:spcPct val="100000"/>
              </a:lnSpc>
              <a:spcBef>
                <a:spcPts val="0"/>
              </a:spcBef>
              <a:spcAft>
                <a:spcPts val="0"/>
              </a:spcAft>
              <a:buClr>
                <a:schemeClr val="dk1"/>
              </a:buClr>
              <a:buSzPts val="1400"/>
              <a:buFont typeface="Courier New"/>
              <a:buNone/>
            </a:pPr>
            <a:r>
              <a:rPr lang="en-US" sz="1400" b="0" i="0" u="none">
                <a:solidFill>
                  <a:schemeClr val="dk1"/>
                </a:solidFill>
                <a:latin typeface="Courier New"/>
                <a:ea typeface="Courier New"/>
                <a:cs typeface="Courier New"/>
                <a:sym typeface="Courier New"/>
              </a:rPr>
              <a:t>Select select = new Select(dropdown);</a:t>
            </a:r>
            <a:endParaRPr/>
          </a:p>
        </p:txBody>
      </p:sp>
      <p:sp>
        <p:nvSpPr>
          <p:cNvPr id="458" name="Google Shape;458;p44"/>
          <p:cNvSpPr txBox="1"/>
          <p:nvPr/>
        </p:nvSpPr>
        <p:spPr>
          <a:xfrm>
            <a:off x="1216025" y="4019550"/>
            <a:ext cx="3678237" cy="1236662"/>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dk1"/>
              </a:buClr>
              <a:buSzPts val="1400"/>
              <a:buFont typeface="Gill Sans"/>
              <a:buNone/>
            </a:pPr>
            <a:r>
              <a:rPr lang="en-US" sz="1400" b="0" i="0" u="none">
                <a:solidFill>
                  <a:schemeClr val="dk1"/>
                </a:solidFill>
                <a:latin typeface="Gill Sans"/>
                <a:ea typeface="Gill Sans"/>
                <a:cs typeface="Gill Sans"/>
                <a:sym typeface="Gill Sans"/>
              </a:rPr>
              <a:t>Different Select Methods:</a:t>
            </a:r>
            <a:endParaRPr/>
          </a:p>
          <a:p>
            <a:pPr marL="82550" marR="0" lvl="0" indent="-71120" algn="l" rtl="0">
              <a:lnSpc>
                <a:spcPct val="100000"/>
              </a:lnSpc>
              <a:spcBef>
                <a:spcPts val="600"/>
              </a:spcBef>
              <a:spcAft>
                <a:spcPts val="0"/>
              </a:spcAft>
              <a:buClr>
                <a:schemeClr val="accent1"/>
              </a:buClr>
              <a:buSzPts val="1120"/>
              <a:buFont typeface="Noto Sans Symbols"/>
              <a:buChar char="▪"/>
            </a:pPr>
            <a:r>
              <a:rPr lang="en-US" sz="1400" b="0" i="0" u="none">
                <a:solidFill>
                  <a:schemeClr val="dk1"/>
                </a:solidFill>
                <a:latin typeface="Gill Sans"/>
                <a:ea typeface="Gill Sans"/>
                <a:cs typeface="Gill Sans"/>
                <a:sym typeface="Gill Sans"/>
              </a:rPr>
              <a:t>selectByVisibleText Method.</a:t>
            </a:r>
            <a:endParaRPr/>
          </a:p>
          <a:p>
            <a:pPr marL="82550" marR="0" lvl="0" indent="-71120" algn="l" rtl="0">
              <a:lnSpc>
                <a:spcPct val="100000"/>
              </a:lnSpc>
              <a:spcBef>
                <a:spcPts val="600"/>
              </a:spcBef>
              <a:spcAft>
                <a:spcPts val="0"/>
              </a:spcAft>
              <a:buClr>
                <a:schemeClr val="accent1"/>
              </a:buClr>
              <a:buSzPts val="1120"/>
              <a:buFont typeface="Noto Sans Symbols"/>
              <a:buChar char="▪"/>
            </a:pPr>
            <a:r>
              <a:rPr lang="en-US" sz="1400" b="0" i="0" u="none">
                <a:solidFill>
                  <a:schemeClr val="dk1"/>
                </a:solidFill>
                <a:latin typeface="Gill Sans"/>
                <a:ea typeface="Gill Sans"/>
                <a:cs typeface="Gill Sans"/>
                <a:sym typeface="Gill Sans"/>
              </a:rPr>
              <a:t>selectByIndex Method.</a:t>
            </a:r>
            <a:endParaRPr/>
          </a:p>
          <a:p>
            <a:pPr marL="82550" marR="0" lvl="0" indent="-71120" algn="l" rtl="0">
              <a:lnSpc>
                <a:spcPct val="100000"/>
              </a:lnSpc>
              <a:spcBef>
                <a:spcPts val="600"/>
              </a:spcBef>
              <a:spcAft>
                <a:spcPts val="0"/>
              </a:spcAft>
              <a:buClr>
                <a:schemeClr val="accent1"/>
              </a:buClr>
              <a:buSzPts val="1120"/>
              <a:buFont typeface="Noto Sans Symbols"/>
              <a:buChar char="▪"/>
            </a:pPr>
            <a:r>
              <a:rPr lang="en-US" sz="1400" b="0" i="0" u="none">
                <a:solidFill>
                  <a:schemeClr val="dk1"/>
                </a:solidFill>
                <a:latin typeface="Gill Sans"/>
                <a:ea typeface="Gill Sans"/>
                <a:cs typeface="Gill Sans"/>
                <a:sym typeface="Gill Sans"/>
              </a:rPr>
              <a:t>selectByValue Method.</a:t>
            </a:r>
            <a:endParaRPr/>
          </a:p>
        </p:txBody>
      </p:sp>
      <p:pic>
        <p:nvPicPr>
          <p:cNvPr id="459" name="Google Shape;459;p44"/>
          <p:cNvPicPr preferRelativeResize="0"/>
          <p:nvPr/>
        </p:nvPicPr>
        <p:blipFill rotWithShape="1">
          <a:blip r:embed="rId3">
            <a:alphaModFix/>
          </a:blip>
          <a:srcRect/>
          <a:stretch/>
        </p:blipFill>
        <p:spPr>
          <a:xfrm>
            <a:off x="4894262" y="3716337"/>
            <a:ext cx="3343275" cy="19446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4"/>
          <p:cNvSpPr txBox="1">
            <a:spLocks noGrp="1"/>
          </p:cNvSpPr>
          <p:nvPr>
            <p:ph type="title"/>
          </p:nvPr>
        </p:nvSpPr>
        <p:spPr>
          <a:xfrm>
            <a:off x="971550" y="260350"/>
            <a:ext cx="7497762"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4300"/>
              <a:buFont typeface="Gill Sans"/>
              <a:buNone/>
            </a:pPr>
            <a:r>
              <a:rPr lang="en-US" sz="4300" b="0" i="0" u="none">
                <a:solidFill>
                  <a:srgbClr val="002060"/>
                </a:solidFill>
                <a:latin typeface="Gill Sans"/>
                <a:ea typeface="Gill Sans"/>
                <a:cs typeface="Gill Sans"/>
                <a:sym typeface="Gill Sans"/>
              </a:rPr>
              <a:t>Automation Introduction</a:t>
            </a:r>
            <a:endParaRPr/>
          </a:p>
        </p:txBody>
      </p:sp>
      <p:sp>
        <p:nvSpPr>
          <p:cNvPr id="162" name="Google Shape;162;p4"/>
          <p:cNvSpPr txBox="1">
            <a:spLocks noGrp="1"/>
          </p:cNvSpPr>
          <p:nvPr>
            <p:ph type="body" idx="1"/>
          </p:nvPr>
        </p:nvSpPr>
        <p:spPr>
          <a:xfrm>
            <a:off x="1476375" y="2057400"/>
            <a:ext cx="7497762" cy="4443412"/>
          </a:xfrm>
          <a:prstGeom prst="rect">
            <a:avLst/>
          </a:prstGeom>
          <a:noFill/>
          <a:ln>
            <a:noFill/>
          </a:ln>
        </p:spPr>
        <p:txBody>
          <a:bodyPr spcFirstLastPara="1" wrap="square" lIns="91425" tIns="45700" rIns="91425" bIns="45700" anchor="t" anchorCtr="0">
            <a:normAutofit/>
          </a:bodyPr>
          <a:lstStyle/>
          <a:p>
            <a:pPr marL="365125" marR="0" lvl="0" indent="-282575" algn="l" rtl="0">
              <a:lnSpc>
                <a:spcPct val="100000"/>
              </a:lnSpc>
              <a:spcBef>
                <a:spcPts val="0"/>
              </a:spcBef>
              <a:spcAft>
                <a:spcPts val="0"/>
              </a:spcAft>
              <a:buClr>
                <a:schemeClr val="accent1"/>
              </a:buClr>
              <a:buSzPts val="2560"/>
              <a:buFont typeface="Noto Sans Symbols"/>
              <a:buChar char="⮚"/>
            </a:pPr>
            <a:r>
              <a:rPr lang="en-US" sz="3200" b="0" i="0" u="none" strike="noStrike" cap="none">
                <a:solidFill>
                  <a:schemeClr val="dk1"/>
                </a:solidFill>
                <a:latin typeface="AngsanaUPC"/>
                <a:ea typeface="AngsanaUPC"/>
                <a:cs typeface="AngsanaUPC"/>
                <a:sym typeface="AngsanaUPC"/>
              </a:rPr>
              <a:t>Automation is the </a:t>
            </a:r>
            <a:r>
              <a:rPr lang="en-US" sz="3200" b="0" i="0" u="none" strike="noStrike" cap="none">
                <a:solidFill>
                  <a:srgbClr val="611617"/>
                </a:solidFill>
                <a:latin typeface="AngsanaUPC"/>
                <a:ea typeface="AngsanaUPC"/>
                <a:cs typeface="AngsanaUPC"/>
                <a:sym typeface="AngsanaUPC"/>
              </a:rPr>
              <a:t>integration</a:t>
            </a:r>
            <a:r>
              <a:rPr lang="en-US" sz="3200" b="0" i="0" u="none" strike="noStrike" cap="none">
                <a:solidFill>
                  <a:schemeClr val="dk1"/>
                </a:solidFill>
                <a:latin typeface="AngsanaUPC"/>
                <a:ea typeface="AngsanaUPC"/>
                <a:cs typeface="AngsanaUPC"/>
                <a:sym typeface="AngsanaUPC"/>
              </a:rPr>
              <a:t> of testing tools into the test environment in such a manner that the test execution, logging, and comparison of results are done with little human intervention. </a:t>
            </a:r>
            <a:endParaRPr/>
          </a:p>
          <a:p>
            <a:pPr marL="365125" marR="0" lvl="0" indent="-282575" algn="l" rtl="0">
              <a:lnSpc>
                <a:spcPct val="100000"/>
              </a:lnSpc>
              <a:spcBef>
                <a:spcPts val="600"/>
              </a:spcBef>
              <a:spcAft>
                <a:spcPts val="0"/>
              </a:spcAft>
              <a:buClr>
                <a:schemeClr val="accent1"/>
              </a:buClr>
              <a:buSzPts val="2560"/>
              <a:buFont typeface="Noto Sans Symbols"/>
              <a:buNone/>
            </a:pPr>
            <a:endParaRPr sz="3200" b="0" i="0" u="none" strike="noStrike" cap="none">
              <a:solidFill>
                <a:schemeClr val="dk1"/>
              </a:solidFill>
              <a:latin typeface="AngsanaUPC"/>
              <a:ea typeface="AngsanaUPC"/>
              <a:cs typeface="AngsanaUPC"/>
              <a:sym typeface="AngsanaUPC"/>
            </a:endParaRPr>
          </a:p>
          <a:p>
            <a:pPr marL="365125" marR="0" lvl="0" indent="-282575" algn="l" rtl="0">
              <a:lnSpc>
                <a:spcPct val="100000"/>
              </a:lnSpc>
              <a:spcBef>
                <a:spcPts val="600"/>
              </a:spcBef>
              <a:spcAft>
                <a:spcPts val="0"/>
              </a:spcAft>
              <a:buClr>
                <a:schemeClr val="accent1"/>
              </a:buClr>
              <a:buSzPts val="2560"/>
              <a:buFont typeface="Noto Sans Symbols"/>
              <a:buChar char="⮚"/>
            </a:pPr>
            <a:r>
              <a:rPr lang="en-US" sz="3200" b="0" i="0" u="none" strike="noStrike" cap="none">
                <a:solidFill>
                  <a:schemeClr val="dk1"/>
                </a:solidFill>
                <a:latin typeface="AngsanaUPC"/>
                <a:ea typeface="AngsanaUPC"/>
                <a:cs typeface="AngsanaUPC"/>
                <a:sym typeface="AngsanaUPC"/>
              </a:rPr>
              <a:t>A testing tool is a </a:t>
            </a:r>
            <a:r>
              <a:rPr lang="en-US" sz="3200" b="0" i="0" u="none" strike="noStrike" cap="none">
                <a:solidFill>
                  <a:srgbClr val="611617"/>
                </a:solidFill>
                <a:latin typeface="AngsanaUPC"/>
                <a:ea typeface="AngsanaUPC"/>
                <a:cs typeface="AngsanaUPC"/>
                <a:sym typeface="AngsanaUPC"/>
              </a:rPr>
              <a:t>software application </a:t>
            </a:r>
            <a:r>
              <a:rPr lang="en-US" sz="3200" b="0" i="0" u="none" strike="noStrike" cap="none">
                <a:solidFill>
                  <a:schemeClr val="dk1"/>
                </a:solidFill>
                <a:latin typeface="AngsanaUPC"/>
                <a:ea typeface="AngsanaUPC"/>
                <a:cs typeface="AngsanaUPC"/>
                <a:sym typeface="AngsanaUPC"/>
              </a:rPr>
              <a:t>which helps </a:t>
            </a:r>
            <a:r>
              <a:rPr lang="en-US" sz="3200" b="0" i="0" u="none" strike="noStrike" cap="none">
                <a:solidFill>
                  <a:srgbClr val="611617"/>
                </a:solidFill>
                <a:latin typeface="AngsanaUPC"/>
                <a:ea typeface="AngsanaUPC"/>
                <a:cs typeface="AngsanaUPC"/>
                <a:sym typeface="AngsanaUPC"/>
              </a:rPr>
              <a:t>automate</a:t>
            </a:r>
            <a:r>
              <a:rPr lang="en-US" sz="3200" b="0" i="0" u="none" strike="noStrike" cap="none">
                <a:solidFill>
                  <a:schemeClr val="dk1"/>
                </a:solidFill>
                <a:latin typeface="AngsanaUPC"/>
                <a:ea typeface="AngsanaUPC"/>
                <a:cs typeface="AngsanaUPC"/>
                <a:sym typeface="AngsanaUPC"/>
              </a:rPr>
              <a:t> the testing process. But the testing tool is not the complete answer for automation. </a:t>
            </a:r>
            <a:endParaRPr/>
          </a:p>
        </p:txBody>
      </p:sp>
      <p:pic>
        <p:nvPicPr>
          <p:cNvPr id="163" name="Google Shape;163;p4" descr="C:\Users\jico-User\Downloads\automated-testing.jpg"/>
          <p:cNvPicPr preferRelativeResize="0"/>
          <p:nvPr/>
        </p:nvPicPr>
        <p:blipFill rotWithShape="1">
          <a:blip r:embed="rId3">
            <a:alphaModFix/>
          </a:blip>
          <a:srcRect/>
          <a:stretch/>
        </p:blipFill>
        <p:spPr>
          <a:xfrm>
            <a:off x="6659562" y="0"/>
            <a:ext cx="2484437" cy="21336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5"/>
          <p:cNvSpPr txBox="1">
            <a:spLocks noGrp="1"/>
          </p:cNvSpPr>
          <p:nvPr>
            <p:ph type="title"/>
          </p:nvPr>
        </p:nvSpPr>
        <p:spPr>
          <a:xfrm>
            <a:off x="1258887" y="274637"/>
            <a:ext cx="7675562" cy="73025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3900"/>
              <a:buFont typeface="Gill Sans"/>
              <a:buNone/>
            </a:pPr>
            <a:r>
              <a:rPr lang="en-US" sz="3900" b="0" i="0" u="none">
                <a:solidFill>
                  <a:srgbClr val="002060"/>
                </a:solidFill>
                <a:latin typeface="Gill Sans"/>
                <a:ea typeface="Gill Sans"/>
                <a:cs typeface="Gill Sans"/>
                <a:sym typeface="Gill Sans"/>
              </a:rPr>
              <a:t>Selenium WebDriver Commands</a:t>
            </a:r>
            <a:endParaRPr/>
          </a:p>
        </p:txBody>
      </p:sp>
      <p:sp>
        <p:nvSpPr>
          <p:cNvPr id="465" name="Google Shape;465;p45"/>
          <p:cNvSpPr txBox="1">
            <a:spLocks noGrp="1"/>
          </p:cNvSpPr>
          <p:nvPr>
            <p:ph type="body" idx="1"/>
          </p:nvPr>
        </p:nvSpPr>
        <p:spPr>
          <a:xfrm>
            <a:off x="1331912" y="1023937"/>
            <a:ext cx="7602537" cy="3844925"/>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accent1"/>
              </a:buClr>
              <a:buSzPts val="1120"/>
              <a:buFont typeface="Noto Sans Symbols"/>
              <a:buNone/>
            </a:pPr>
            <a:r>
              <a:rPr lang="en-US" sz="1400" b="1" i="0" u="none">
                <a:solidFill>
                  <a:srgbClr val="00B050"/>
                </a:solidFill>
                <a:latin typeface="Gill Sans"/>
                <a:ea typeface="Gill Sans"/>
                <a:cs typeface="Gill Sans"/>
                <a:sym typeface="Gill Sans"/>
              </a:rPr>
              <a:t>Handling DropDown And Multiple Select in WebDriver</a:t>
            </a:r>
            <a:endParaRPr/>
          </a:p>
          <a:p>
            <a:pPr marL="82550" marR="0" lvl="0" indent="0" algn="l" rtl="0">
              <a:lnSpc>
                <a:spcPct val="100000"/>
              </a:lnSpc>
              <a:spcBef>
                <a:spcPts val="600"/>
              </a:spcBef>
              <a:spcAft>
                <a:spcPts val="0"/>
              </a:spcAft>
              <a:buClr>
                <a:schemeClr val="accent1"/>
              </a:buClr>
              <a:buSzPts val="960"/>
              <a:buFont typeface="Noto Sans Symbols"/>
              <a:buNone/>
            </a:pPr>
            <a:r>
              <a:rPr lang="en-US" sz="1200" b="1" i="0" u="none">
                <a:solidFill>
                  <a:schemeClr val="dk1"/>
                </a:solidFill>
                <a:latin typeface="Gill Sans"/>
                <a:ea typeface="Gill Sans"/>
                <a:cs typeface="Gill Sans"/>
                <a:sym typeface="Gill Sans"/>
              </a:rPr>
              <a:t>DeselectByIndex Method.</a:t>
            </a:r>
            <a:endParaRPr/>
          </a:p>
          <a:p>
            <a:pPr marL="82550" marR="0" lvl="0" indent="0" algn="l" rtl="0">
              <a:lnSpc>
                <a:spcPct val="100000"/>
              </a:lnSpc>
              <a:spcBef>
                <a:spcPts val="600"/>
              </a:spcBef>
              <a:spcAft>
                <a:spcPts val="0"/>
              </a:spcAft>
              <a:buClr>
                <a:schemeClr val="accent1"/>
              </a:buClr>
              <a:buSzPts val="960"/>
              <a:buFont typeface="Noto Sans Symbols"/>
              <a:buNone/>
            </a:pPr>
            <a:r>
              <a:rPr lang="en-US" sz="1200" b="0" i="0" u="none">
                <a:solidFill>
                  <a:schemeClr val="dk1"/>
                </a:solidFill>
                <a:latin typeface="Gill Sans"/>
                <a:ea typeface="Gill Sans"/>
                <a:cs typeface="Gill Sans"/>
                <a:sym typeface="Gill Sans"/>
              </a:rPr>
              <a:t>Command Syntax: select.deselectByIndex(&lt;Index&gt;);</a:t>
            </a:r>
            <a:endParaRPr/>
          </a:p>
          <a:p>
            <a:pPr marL="82550" marR="0" lvl="0" indent="0" algn="l" rtl="0">
              <a:lnSpc>
                <a:spcPct val="100000"/>
              </a:lnSpc>
              <a:spcBef>
                <a:spcPts val="600"/>
              </a:spcBef>
              <a:spcAft>
                <a:spcPts val="0"/>
              </a:spcAft>
              <a:buClr>
                <a:schemeClr val="accent1"/>
              </a:buClr>
              <a:buSzPts val="960"/>
              <a:buFont typeface="Noto Sans Symbols"/>
              <a:buNone/>
            </a:pPr>
            <a:r>
              <a:rPr lang="en-US" sz="1200" b="0" i="0" u="none">
                <a:solidFill>
                  <a:schemeClr val="dk1"/>
                </a:solidFill>
                <a:latin typeface="Gill Sans"/>
                <a:ea typeface="Gill Sans"/>
                <a:cs typeface="Gill Sans"/>
                <a:sym typeface="Gill Sans"/>
              </a:rPr>
              <a:t>Use it when you want to deselect any option via its index. It accepts the index as argument.</a:t>
            </a:r>
            <a:endParaRPr/>
          </a:p>
          <a:p>
            <a:pPr marL="82550" marR="0" lvl="0" indent="0" algn="l" rtl="0">
              <a:lnSpc>
                <a:spcPct val="100000"/>
              </a:lnSpc>
              <a:spcBef>
                <a:spcPts val="600"/>
              </a:spcBef>
              <a:spcAft>
                <a:spcPts val="0"/>
              </a:spcAft>
              <a:buClr>
                <a:schemeClr val="accent1"/>
              </a:buClr>
              <a:buSzPts val="960"/>
              <a:buFont typeface="Noto Sans Symbols"/>
              <a:buNone/>
            </a:pPr>
            <a:r>
              <a:rPr lang="en-US" sz="1200" b="1" i="0" u="none">
                <a:solidFill>
                  <a:schemeClr val="dk1"/>
                </a:solidFill>
                <a:latin typeface="Gill Sans"/>
                <a:ea typeface="Gill Sans"/>
                <a:cs typeface="Gill Sans"/>
                <a:sym typeface="Gill Sans"/>
              </a:rPr>
              <a:t>DeselectByValue Method.</a:t>
            </a:r>
            <a:endParaRPr/>
          </a:p>
          <a:p>
            <a:pPr marL="82550" marR="0" lvl="0" indent="0" algn="l" rtl="0">
              <a:lnSpc>
                <a:spcPct val="100000"/>
              </a:lnSpc>
              <a:spcBef>
                <a:spcPts val="600"/>
              </a:spcBef>
              <a:spcAft>
                <a:spcPts val="0"/>
              </a:spcAft>
              <a:buClr>
                <a:schemeClr val="accent1"/>
              </a:buClr>
              <a:buSzPts val="960"/>
              <a:buFont typeface="Noto Sans Symbols"/>
              <a:buNone/>
            </a:pPr>
            <a:r>
              <a:rPr lang="en-US" sz="1200" b="0" i="0" u="none">
                <a:solidFill>
                  <a:schemeClr val="dk1"/>
                </a:solidFill>
                <a:latin typeface="Gill Sans"/>
                <a:ea typeface="Gill Sans"/>
                <a:cs typeface="Gill Sans"/>
                <a:sym typeface="Gill Sans"/>
              </a:rPr>
              <a:t>Command Syntax: select.deselectByValue(&lt;Value&gt;);</a:t>
            </a:r>
            <a:endParaRPr/>
          </a:p>
          <a:p>
            <a:pPr marL="82550" marR="0" lvl="0" indent="0" algn="l" rtl="0">
              <a:lnSpc>
                <a:spcPct val="100000"/>
              </a:lnSpc>
              <a:spcBef>
                <a:spcPts val="600"/>
              </a:spcBef>
              <a:spcAft>
                <a:spcPts val="0"/>
              </a:spcAft>
              <a:buClr>
                <a:schemeClr val="accent1"/>
              </a:buClr>
              <a:buSzPts val="960"/>
              <a:buFont typeface="Noto Sans Symbols"/>
              <a:buNone/>
            </a:pPr>
            <a:r>
              <a:rPr lang="en-US" sz="1200" b="0" i="0" u="none">
                <a:solidFill>
                  <a:schemeClr val="dk1"/>
                </a:solidFill>
                <a:latin typeface="Gill Sans"/>
                <a:ea typeface="Gill Sans"/>
                <a:cs typeface="Gill Sans"/>
                <a:sym typeface="Gill Sans"/>
              </a:rPr>
              <a:t>Use it when you wish to deselect all options using a value that matches the value in the dropdown options.</a:t>
            </a:r>
            <a:endParaRPr/>
          </a:p>
          <a:p>
            <a:pPr marL="82550" marR="0" lvl="0" indent="0" algn="l" rtl="0">
              <a:lnSpc>
                <a:spcPct val="100000"/>
              </a:lnSpc>
              <a:spcBef>
                <a:spcPts val="600"/>
              </a:spcBef>
              <a:spcAft>
                <a:spcPts val="0"/>
              </a:spcAft>
              <a:buClr>
                <a:schemeClr val="accent1"/>
              </a:buClr>
              <a:buSzPts val="960"/>
              <a:buFont typeface="Noto Sans Symbols"/>
              <a:buNone/>
            </a:pPr>
            <a:r>
              <a:rPr lang="en-US" sz="1200" b="1" i="0" u="none">
                <a:solidFill>
                  <a:schemeClr val="dk1"/>
                </a:solidFill>
                <a:latin typeface="Gill Sans"/>
                <a:ea typeface="Gill Sans"/>
                <a:cs typeface="Gill Sans"/>
                <a:sym typeface="Gill Sans"/>
              </a:rPr>
              <a:t>DeselectByVisibleText Method.</a:t>
            </a:r>
            <a:endParaRPr/>
          </a:p>
          <a:p>
            <a:pPr marL="82550" marR="0" lvl="0" indent="0" algn="l" rtl="0">
              <a:lnSpc>
                <a:spcPct val="100000"/>
              </a:lnSpc>
              <a:spcBef>
                <a:spcPts val="600"/>
              </a:spcBef>
              <a:spcAft>
                <a:spcPts val="0"/>
              </a:spcAft>
              <a:buClr>
                <a:schemeClr val="accent1"/>
              </a:buClr>
              <a:buSzPts val="960"/>
              <a:buFont typeface="Noto Sans Symbols"/>
              <a:buNone/>
            </a:pPr>
            <a:r>
              <a:rPr lang="en-US" sz="1200" b="0" i="0" u="none">
                <a:solidFill>
                  <a:schemeClr val="dk1"/>
                </a:solidFill>
                <a:latin typeface="Gill Sans"/>
                <a:ea typeface="Gill Sans"/>
                <a:cs typeface="Gill Sans"/>
                <a:sym typeface="Gill Sans"/>
              </a:rPr>
              <a:t>Comand Syntax: select.deselectByVisibleText(&lt;Text&gt;);</a:t>
            </a:r>
            <a:endParaRPr/>
          </a:p>
          <a:p>
            <a:pPr marL="82550" marR="0" lvl="0" indent="0" algn="l" rtl="0">
              <a:lnSpc>
                <a:spcPct val="100000"/>
              </a:lnSpc>
              <a:spcBef>
                <a:spcPts val="600"/>
              </a:spcBef>
              <a:spcAft>
                <a:spcPts val="0"/>
              </a:spcAft>
              <a:buClr>
                <a:schemeClr val="accent1"/>
              </a:buClr>
              <a:buSzPts val="960"/>
              <a:buFont typeface="Noto Sans Symbols"/>
              <a:buNone/>
            </a:pPr>
            <a:r>
              <a:rPr lang="en-US" sz="1200" b="0" i="0" u="none">
                <a:solidFill>
                  <a:schemeClr val="dk1"/>
                </a:solidFill>
                <a:latin typeface="Gill Sans"/>
                <a:ea typeface="Gill Sans"/>
                <a:cs typeface="Gill Sans"/>
                <a:sym typeface="Gill Sans"/>
              </a:rPr>
              <a:t>Use it to deselect all options by supplying the input text that matches the text in the dropdown options.</a:t>
            </a:r>
            <a:endParaRPr/>
          </a:p>
          <a:p>
            <a:pPr marL="82550" marR="0" lvl="0" indent="0" algn="l" rtl="0">
              <a:lnSpc>
                <a:spcPct val="100000"/>
              </a:lnSpc>
              <a:spcBef>
                <a:spcPts val="600"/>
              </a:spcBef>
              <a:spcAft>
                <a:spcPts val="0"/>
              </a:spcAft>
              <a:buClr>
                <a:schemeClr val="accent1"/>
              </a:buClr>
              <a:buSzPts val="960"/>
              <a:buFont typeface="Noto Sans Symbols"/>
              <a:buNone/>
            </a:pPr>
            <a:r>
              <a:rPr lang="en-US" sz="1200" b="1" i="0" u="none">
                <a:solidFill>
                  <a:schemeClr val="dk1"/>
                </a:solidFill>
                <a:latin typeface="Gill Sans"/>
                <a:ea typeface="Gill Sans"/>
                <a:cs typeface="Gill Sans"/>
                <a:sym typeface="Gill Sans"/>
              </a:rPr>
              <a:t>DeselectAll Method.</a:t>
            </a:r>
            <a:endParaRPr/>
          </a:p>
          <a:p>
            <a:pPr marL="82550" marR="0" lvl="0" indent="0" algn="l" rtl="0">
              <a:lnSpc>
                <a:spcPct val="100000"/>
              </a:lnSpc>
              <a:spcBef>
                <a:spcPts val="600"/>
              </a:spcBef>
              <a:spcAft>
                <a:spcPts val="0"/>
              </a:spcAft>
              <a:buClr>
                <a:schemeClr val="accent1"/>
              </a:buClr>
              <a:buSzPts val="960"/>
              <a:buFont typeface="Noto Sans Symbols"/>
              <a:buNone/>
            </a:pPr>
            <a:r>
              <a:rPr lang="en-US" sz="1200" b="0" i="0" u="none">
                <a:solidFill>
                  <a:schemeClr val="dk1"/>
                </a:solidFill>
                <a:latin typeface="Gill Sans"/>
                <a:ea typeface="Gill Sans"/>
                <a:cs typeface="Gill Sans"/>
                <a:sym typeface="Gill Sans"/>
              </a:rPr>
              <a:t>Command Syntax: select.deselectAll( );</a:t>
            </a:r>
            <a:endParaRPr/>
          </a:p>
          <a:p>
            <a:pPr marL="82550" marR="0" lvl="0" indent="0" algn="l" rtl="0">
              <a:lnSpc>
                <a:spcPct val="100000"/>
              </a:lnSpc>
              <a:spcBef>
                <a:spcPts val="600"/>
              </a:spcBef>
              <a:spcAft>
                <a:spcPts val="0"/>
              </a:spcAft>
              <a:buClr>
                <a:schemeClr val="accent1"/>
              </a:buClr>
              <a:buSzPts val="960"/>
              <a:buFont typeface="Noto Sans Symbols"/>
              <a:buNone/>
            </a:pPr>
            <a:r>
              <a:rPr lang="en-US" sz="1200" b="0" i="0" u="none">
                <a:solidFill>
                  <a:schemeClr val="dk1"/>
                </a:solidFill>
                <a:latin typeface="Gill Sans"/>
                <a:ea typeface="Gill Sans"/>
                <a:cs typeface="Gill Sans"/>
                <a:sym typeface="Gill Sans"/>
              </a:rPr>
              <a:t>Usage: Use it to turn off all the selected entries at once. But you can use this method if the &lt;Select&gt; tag has &lt;</a:t>
            </a:r>
            <a:r>
              <a:rPr lang="en-US" sz="1200" b="1" i="0" u="none">
                <a:solidFill>
                  <a:schemeClr val="dk1"/>
                </a:solidFill>
                <a:latin typeface="Gill Sans"/>
                <a:ea typeface="Gill Sans"/>
                <a:cs typeface="Gill Sans"/>
                <a:sym typeface="Gill Sans"/>
              </a:rPr>
              <a:t>multiple</a:t>
            </a:r>
            <a:r>
              <a:rPr lang="en-US" sz="1200" b="0" i="0" u="none">
                <a:solidFill>
                  <a:schemeClr val="dk1"/>
                </a:solidFill>
                <a:latin typeface="Gill Sans"/>
                <a:ea typeface="Gill Sans"/>
                <a:cs typeface="Gill Sans"/>
                <a:sym typeface="Gill Sans"/>
              </a:rPr>
              <a:t>&gt; attribute enabled in the Html. Otherwise, it’ll throw the &lt;NotImplemented&gt; exception. Hence, it’s compulsory to have an attribute like &lt;multiple=”multiple”&gt; while defining the &lt;Select&gt; tag</a:t>
            </a:r>
            <a:r>
              <a:rPr lang="en-US" sz="1200" b="1" i="0" u="none">
                <a:solidFill>
                  <a:schemeClr val="dk1"/>
                </a:solidFill>
                <a:latin typeface="Gill Sans"/>
                <a:ea typeface="Gill Sans"/>
                <a:cs typeface="Gill Sans"/>
                <a:sym typeface="Gill Sans"/>
              </a:rPr>
              <a:t>.</a:t>
            </a:r>
            <a:endParaRPr/>
          </a:p>
        </p:txBody>
      </p:sp>
      <p:sp>
        <p:nvSpPr>
          <p:cNvPr id="466" name="Google Shape;466;p45"/>
          <p:cNvSpPr/>
          <p:nvPr/>
        </p:nvSpPr>
        <p:spPr>
          <a:xfrm>
            <a:off x="1265811" y="5748995"/>
            <a:ext cx="3666330" cy="869408"/>
          </a:xfrm>
          <a:prstGeom prst="rect">
            <a:avLst/>
          </a:prstGeom>
          <a:solidFill>
            <a:srgbClr val="EEEEEE"/>
          </a:solidFill>
          <a:ln>
            <a:noFill/>
          </a:ln>
        </p:spPr>
        <p:txBody>
          <a:bodyPr spcFirstLastPara="1" wrap="square" lIns="0" tIns="95200" rIns="0" bIns="95200" anchor="ctr" anchorCtr="0">
            <a:spAutoFit/>
          </a:bodyPr>
          <a:lstStyle/>
          <a:p>
            <a:pPr marL="285750" marR="0" lvl="0" indent="-285750" algn="l" rtl="0">
              <a:lnSpc>
                <a:spcPct val="100000"/>
              </a:lnSpc>
              <a:spcBef>
                <a:spcPts val="0"/>
              </a:spcBef>
              <a:spcAft>
                <a:spcPts val="0"/>
              </a:spcAft>
              <a:buClr>
                <a:schemeClr val="dk1"/>
              </a:buClr>
              <a:buSzPts val="1100"/>
              <a:buFont typeface="Arial"/>
              <a:buChar char="•"/>
            </a:pPr>
            <a:r>
              <a:rPr lang="en-US" sz="1100" b="0" i="0" u="none" strike="noStrike" cap="none">
                <a:solidFill>
                  <a:schemeClr val="dk1"/>
                </a:solidFill>
                <a:latin typeface="Arial"/>
                <a:ea typeface="Arial"/>
                <a:cs typeface="Arial"/>
                <a:sym typeface="Arial"/>
              </a:rPr>
              <a:t>select.deselectByVisibleText("Albania");</a:t>
            </a:r>
            <a:endParaRPr/>
          </a:p>
          <a:p>
            <a:pPr marL="285750" marR="0" lvl="0" indent="-285750" algn="l" rtl="0">
              <a:lnSpc>
                <a:spcPct val="100000"/>
              </a:lnSpc>
              <a:spcBef>
                <a:spcPts val="0"/>
              </a:spcBef>
              <a:spcAft>
                <a:spcPts val="0"/>
              </a:spcAft>
              <a:buClr>
                <a:schemeClr val="dk1"/>
              </a:buClr>
              <a:buSzPts val="1100"/>
              <a:buFont typeface="Arial"/>
              <a:buChar char="•"/>
            </a:pPr>
            <a:r>
              <a:rPr lang="en-US" sz="1100" b="0" i="0" u="none" strike="noStrike" cap="none">
                <a:solidFill>
                  <a:schemeClr val="dk1"/>
                </a:solidFill>
                <a:latin typeface="Arial"/>
                <a:ea typeface="Arial"/>
                <a:cs typeface="Arial"/>
                <a:sym typeface="Arial"/>
              </a:rPr>
              <a:t>select.deselectByIndex(2);</a:t>
            </a:r>
            <a:endParaRPr/>
          </a:p>
          <a:p>
            <a:pPr marL="285750" marR="0" lvl="0" indent="-285750" algn="l" rtl="0">
              <a:lnSpc>
                <a:spcPct val="100000"/>
              </a:lnSpc>
              <a:spcBef>
                <a:spcPts val="0"/>
              </a:spcBef>
              <a:spcAft>
                <a:spcPts val="0"/>
              </a:spcAft>
              <a:buClr>
                <a:schemeClr val="dk1"/>
              </a:buClr>
              <a:buSzPts val="1100"/>
              <a:buFont typeface="Arial"/>
              <a:buChar char="•"/>
            </a:pPr>
            <a:r>
              <a:rPr lang="en-US" sz="1100" b="0" i="0" u="none" strike="noStrike" cap="none">
                <a:solidFill>
                  <a:schemeClr val="dk1"/>
                </a:solidFill>
                <a:latin typeface="Arial"/>
                <a:ea typeface="Arial"/>
                <a:cs typeface="Arial"/>
                <a:sym typeface="Arial"/>
              </a:rPr>
              <a:t>select.deselectByValue("AL");</a:t>
            </a:r>
            <a:endParaRPr/>
          </a:p>
          <a:p>
            <a:pPr marL="285750" marR="0" lvl="0" indent="-285750" algn="l" rtl="0">
              <a:lnSpc>
                <a:spcPct val="100000"/>
              </a:lnSpc>
              <a:spcBef>
                <a:spcPts val="0"/>
              </a:spcBef>
              <a:spcAft>
                <a:spcPts val="0"/>
              </a:spcAft>
              <a:buClr>
                <a:schemeClr val="dk1"/>
              </a:buClr>
              <a:buSzPts val="1100"/>
              <a:buFont typeface="Arial"/>
              <a:buChar char="•"/>
            </a:pPr>
            <a:r>
              <a:rPr lang="en-US" sz="1100" b="0" i="0" u="none" strike="noStrike" cap="none">
                <a:solidFill>
                  <a:schemeClr val="dk1"/>
                </a:solidFill>
                <a:highlight>
                  <a:srgbClr val="FFFF00"/>
                </a:highlight>
                <a:latin typeface="Arial"/>
                <a:ea typeface="Arial"/>
                <a:cs typeface="Arial"/>
                <a:sym typeface="Arial"/>
              </a:rPr>
              <a:t>select.deselectAll();</a:t>
            </a:r>
            <a:endParaRPr/>
          </a:p>
        </p:txBody>
      </p:sp>
      <p:sp>
        <p:nvSpPr>
          <p:cNvPr id="467" name="Google Shape;467;p45"/>
          <p:cNvSpPr txBox="1"/>
          <p:nvPr/>
        </p:nvSpPr>
        <p:spPr>
          <a:xfrm>
            <a:off x="1250950" y="4838700"/>
            <a:ext cx="4976812" cy="868362"/>
          </a:xfrm>
          <a:prstGeom prst="rect">
            <a:avLst/>
          </a:prstGeom>
          <a:solidFill>
            <a:srgbClr val="EEEEEE"/>
          </a:solidFill>
          <a:ln>
            <a:noFill/>
          </a:ln>
        </p:spPr>
        <p:txBody>
          <a:bodyPr spcFirstLastPara="1" wrap="square" lIns="0" tIns="95200" rIns="0" bIns="95200" anchor="ctr" anchorCtr="0">
            <a:spAutoFit/>
          </a:bodyPr>
          <a:lstStyle/>
          <a:p>
            <a:pPr marL="0" marR="0" lvl="0" indent="0" algn="l" rtl="0">
              <a:lnSpc>
                <a:spcPct val="100000"/>
              </a:lnSpc>
              <a:spcBef>
                <a:spcPts val="0"/>
              </a:spcBef>
              <a:spcAft>
                <a:spcPts val="0"/>
              </a:spcAft>
              <a:buClr>
                <a:srgbClr val="660066"/>
              </a:buClr>
              <a:buSzPts val="1100"/>
              <a:buFont typeface="Courier New"/>
              <a:buNone/>
            </a:pPr>
            <a:r>
              <a:rPr lang="en-US" sz="1100" b="0" i="0" u="none">
                <a:solidFill>
                  <a:srgbClr val="660066"/>
                </a:solidFill>
                <a:latin typeface="Courier New"/>
                <a:ea typeface="Courier New"/>
                <a:cs typeface="Courier New"/>
                <a:sym typeface="Courier New"/>
              </a:rPr>
              <a:t>Select</a:t>
            </a:r>
            <a:r>
              <a:rPr lang="en-US" sz="1100" b="0" i="0" u="none">
                <a:solidFill>
                  <a:srgbClr val="000000"/>
                </a:solidFill>
                <a:latin typeface="Courier New"/>
                <a:ea typeface="Courier New"/>
                <a:cs typeface="Courier New"/>
                <a:sym typeface="Courier New"/>
              </a:rPr>
              <a:t> </a:t>
            </a:r>
            <a:r>
              <a:rPr lang="en-US" sz="1100" b="0" i="0" u="none">
                <a:solidFill>
                  <a:srgbClr val="000088"/>
                </a:solidFill>
                <a:latin typeface="Courier New"/>
                <a:ea typeface="Courier New"/>
                <a:cs typeface="Courier New"/>
                <a:sym typeface="Courier New"/>
              </a:rPr>
              <a:t>select</a:t>
            </a:r>
            <a:r>
              <a:rPr lang="en-US" sz="1100" b="0" i="0" u="none">
                <a:solidFill>
                  <a:srgbClr val="000000"/>
                </a:solidFill>
                <a:latin typeface="Courier New"/>
                <a:ea typeface="Courier New"/>
                <a:cs typeface="Courier New"/>
                <a:sym typeface="Courier New"/>
              </a:rPr>
              <a:t> </a:t>
            </a:r>
            <a:r>
              <a:rPr lang="en-US" sz="1100" b="0" i="0" u="none">
                <a:solidFill>
                  <a:srgbClr val="666600"/>
                </a:solidFill>
                <a:latin typeface="Courier New"/>
                <a:ea typeface="Courier New"/>
                <a:cs typeface="Courier New"/>
                <a:sym typeface="Courier New"/>
              </a:rPr>
              <a:t>=</a:t>
            </a:r>
            <a:r>
              <a:rPr lang="en-US" sz="1100" b="0" i="0" u="none">
                <a:solidFill>
                  <a:srgbClr val="000000"/>
                </a:solidFill>
                <a:latin typeface="Courier New"/>
                <a:ea typeface="Courier New"/>
                <a:cs typeface="Courier New"/>
                <a:sym typeface="Courier New"/>
              </a:rPr>
              <a:t> </a:t>
            </a:r>
            <a:r>
              <a:rPr lang="en-US" sz="1100" b="0" i="0" u="none">
                <a:solidFill>
                  <a:srgbClr val="000088"/>
                </a:solidFill>
                <a:latin typeface="Courier New"/>
                <a:ea typeface="Courier New"/>
                <a:cs typeface="Courier New"/>
                <a:sym typeface="Courier New"/>
              </a:rPr>
              <a:t>new</a:t>
            </a:r>
            <a:r>
              <a:rPr lang="en-US" sz="1100" b="0" i="0" u="none">
                <a:solidFill>
                  <a:srgbClr val="000000"/>
                </a:solidFill>
                <a:latin typeface="Courier New"/>
                <a:ea typeface="Courier New"/>
                <a:cs typeface="Courier New"/>
                <a:sym typeface="Courier New"/>
              </a:rPr>
              <a:t> </a:t>
            </a:r>
            <a:r>
              <a:rPr lang="en-US" sz="1100" b="0" i="0" u="none">
                <a:solidFill>
                  <a:srgbClr val="660066"/>
                </a:solidFill>
                <a:latin typeface="Courier New"/>
                <a:ea typeface="Courier New"/>
                <a:cs typeface="Courier New"/>
                <a:sym typeface="Courier New"/>
              </a:rPr>
              <a:t>Select</a:t>
            </a:r>
            <a:r>
              <a:rPr lang="en-US" sz="1100" b="0" i="0" u="none">
                <a:solidFill>
                  <a:srgbClr val="666600"/>
                </a:solidFill>
                <a:latin typeface="Courier New"/>
                <a:ea typeface="Courier New"/>
                <a:cs typeface="Courier New"/>
                <a:sym typeface="Courier New"/>
              </a:rPr>
              <a:t>(&lt;</a:t>
            </a:r>
            <a:r>
              <a:rPr lang="en-US" sz="1100" b="0" i="0" u="none">
                <a:solidFill>
                  <a:srgbClr val="660066"/>
                </a:solidFill>
                <a:latin typeface="Courier New"/>
                <a:ea typeface="Courier New"/>
                <a:cs typeface="Courier New"/>
                <a:sym typeface="Courier New"/>
              </a:rPr>
              <a:t>WebElement</a:t>
            </a:r>
            <a:r>
              <a:rPr lang="en-US" sz="1100" b="0" i="0" u="none">
                <a:solidFill>
                  <a:srgbClr val="000000"/>
                </a:solidFill>
                <a:latin typeface="Courier New"/>
                <a:ea typeface="Courier New"/>
                <a:cs typeface="Courier New"/>
                <a:sym typeface="Courier New"/>
              </a:rPr>
              <a:t> </a:t>
            </a:r>
            <a:r>
              <a:rPr lang="en-US" sz="1100" b="0" i="0" u="none">
                <a:solidFill>
                  <a:srgbClr val="000088"/>
                </a:solidFill>
                <a:latin typeface="Courier New"/>
                <a:ea typeface="Courier New"/>
                <a:cs typeface="Courier New"/>
                <a:sym typeface="Courier New"/>
              </a:rPr>
              <a:t>object</a:t>
            </a:r>
            <a:r>
              <a:rPr lang="en-US" sz="1100" b="0" i="0" u="none">
                <a:solidFill>
                  <a:srgbClr val="666600"/>
                </a:solidFill>
                <a:latin typeface="Courier New"/>
                <a:ea typeface="Courier New"/>
                <a:cs typeface="Courier New"/>
                <a:sym typeface="Courier New"/>
              </a:rPr>
              <a:t>&gt;);</a:t>
            </a:r>
            <a:r>
              <a:rPr lang="en-US" sz="1100" b="0" i="0" u="none">
                <a:solidFill>
                  <a:schemeClr val="dk1"/>
                </a:solidFill>
                <a:latin typeface="Courier New"/>
                <a:ea typeface="Courier New"/>
                <a:cs typeface="Courier New"/>
                <a:sym typeface="Courier New"/>
              </a:rPr>
              <a:t> </a:t>
            </a:r>
            <a:endParaRPr/>
          </a:p>
          <a:p>
            <a:pPr marL="0" marR="0" lvl="0" indent="0" algn="l" rtl="0">
              <a:lnSpc>
                <a:spcPct val="100000"/>
              </a:lnSpc>
              <a:spcBef>
                <a:spcPts val="0"/>
              </a:spcBef>
              <a:spcAft>
                <a:spcPts val="0"/>
              </a:spcAft>
              <a:buClr>
                <a:schemeClr val="dk1"/>
              </a:buClr>
              <a:buSzPts val="1100"/>
              <a:buFont typeface="Arial"/>
              <a:buNone/>
            </a:pPr>
            <a:endParaRPr sz="1100" b="0" i="0" u="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Courier New"/>
              <a:buNone/>
            </a:pPr>
            <a:r>
              <a:rPr lang="en-US" sz="1100" b="0" i="0" u="none">
                <a:solidFill>
                  <a:schemeClr val="dk1"/>
                </a:solidFill>
                <a:latin typeface="Courier New"/>
                <a:ea typeface="Courier New"/>
                <a:cs typeface="Courier New"/>
                <a:sym typeface="Courier New"/>
              </a:rPr>
              <a:t>WebElement dropdown = driver.findElement(By.id("country"));</a:t>
            </a:r>
            <a:endParaRPr/>
          </a:p>
          <a:p>
            <a:pPr marL="0" marR="0" lvl="0" indent="0" algn="l" rtl="0">
              <a:lnSpc>
                <a:spcPct val="100000"/>
              </a:lnSpc>
              <a:spcBef>
                <a:spcPts val="0"/>
              </a:spcBef>
              <a:spcAft>
                <a:spcPts val="0"/>
              </a:spcAft>
              <a:buClr>
                <a:schemeClr val="dk1"/>
              </a:buClr>
              <a:buSzPts val="1100"/>
              <a:buFont typeface="Courier New"/>
              <a:buNone/>
            </a:pPr>
            <a:r>
              <a:rPr lang="en-US" sz="1100" b="0" i="0" u="none">
                <a:solidFill>
                  <a:schemeClr val="dk1"/>
                </a:solidFill>
                <a:latin typeface="Courier New"/>
                <a:ea typeface="Courier New"/>
                <a:cs typeface="Courier New"/>
                <a:sym typeface="Courier New"/>
              </a:rPr>
              <a:t>Select select = new Select(dropdown);</a:t>
            </a:r>
            <a:endParaRPr/>
          </a:p>
        </p:txBody>
      </p:sp>
      <p:pic>
        <p:nvPicPr>
          <p:cNvPr id="468" name="Google Shape;468;p45"/>
          <p:cNvPicPr preferRelativeResize="0"/>
          <p:nvPr/>
        </p:nvPicPr>
        <p:blipFill rotWithShape="1">
          <a:blip r:embed="rId3">
            <a:alphaModFix/>
          </a:blip>
          <a:srcRect/>
          <a:stretch/>
        </p:blipFill>
        <p:spPr>
          <a:xfrm>
            <a:off x="6300787" y="4940300"/>
            <a:ext cx="2833687" cy="1441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6"/>
          <p:cNvSpPr txBox="1">
            <a:spLocks noGrp="1"/>
          </p:cNvSpPr>
          <p:nvPr>
            <p:ph type="title"/>
          </p:nvPr>
        </p:nvSpPr>
        <p:spPr>
          <a:xfrm>
            <a:off x="1258887" y="274637"/>
            <a:ext cx="7675562" cy="73025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3900"/>
              <a:buFont typeface="Gill Sans"/>
              <a:buNone/>
            </a:pPr>
            <a:r>
              <a:rPr lang="en-US" sz="3900" b="0" i="0" u="none">
                <a:solidFill>
                  <a:srgbClr val="002060"/>
                </a:solidFill>
                <a:latin typeface="Gill Sans"/>
                <a:ea typeface="Gill Sans"/>
                <a:cs typeface="Gill Sans"/>
                <a:sym typeface="Gill Sans"/>
              </a:rPr>
              <a:t>Selenium WebDriver Commands</a:t>
            </a:r>
            <a:endParaRPr/>
          </a:p>
        </p:txBody>
      </p:sp>
      <p:sp>
        <p:nvSpPr>
          <p:cNvPr id="474" name="Google Shape;474;p46"/>
          <p:cNvSpPr txBox="1">
            <a:spLocks noGrp="1"/>
          </p:cNvSpPr>
          <p:nvPr>
            <p:ph type="body" idx="1"/>
          </p:nvPr>
        </p:nvSpPr>
        <p:spPr>
          <a:xfrm>
            <a:off x="1331912" y="1023937"/>
            <a:ext cx="7602537" cy="1828800"/>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accent1"/>
              </a:buClr>
              <a:buSzPts val="1120"/>
              <a:buFont typeface="Noto Sans Symbols"/>
              <a:buNone/>
            </a:pPr>
            <a:r>
              <a:rPr lang="en-US" sz="1400" b="1" i="0" u="none">
                <a:solidFill>
                  <a:srgbClr val="00B050"/>
                </a:solidFill>
                <a:latin typeface="Gill Sans"/>
                <a:ea typeface="Gill Sans"/>
                <a:cs typeface="Gill Sans"/>
                <a:sym typeface="Gill Sans"/>
              </a:rPr>
              <a:t>Handling DropDown And Multiple Select in WebDriver</a:t>
            </a:r>
            <a:endParaRPr/>
          </a:p>
          <a:p>
            <a:pPr marL="82550" marR="0" lvl="0" indent="0" algn="l" rtl="0">
              <a:lnSpc>
                <a:spcPct val="100000"/>
              </a:lnSpc>
              <a:spcBef>
                <a:spcPts val="600"/>
              </a:spcBef>
              <a:spcAft>
                <a:spcPts val="0"/>
              </a:spcAft>
              <a:buClr>
                <a:schemeClr val="accent1"/>
              </a:buClr>
              <a:buSzPts val="960"/>
              <a:buFont typeface="Noto Sans Symbols"/>
              <a:buNone/>
            </a:pPr>
            <a:r>
              <a:rPr lang="en-US" sz="1200" b="1" i="0" u="none">
                <a:solidFill>
                  <a:schemeClr val="dk1"/>
                </a:solidFill>
                <a:latin typeface="Gill Sans"/>
                <a:ea typeface="Gill Sans"/>
                <a:cs typeface="Gill Sans"/>
                <a:sym typeface="Gill Sans"/>
              </a:rPr>
              <a:t>getOptions Method: </a:t>
            </a:r>
            <a:endParaRPr/>
          </a:p>
          <a:p>
            <a:pPr marL="82550" marR="0" lvl="0" indent="0" algn="l" rtl="0">
              <a:lnSpc>
                <a:spcPct val="100000"/>
              </a:lnSpc>
              <a:spcBef>
                <a:spcPts val="600"/>
              </a:spcBef>
              <a:spcAft>
                <a:spcPts val="0"/>
              </a:spcAft>
              <a:buClr>
                <a:schemeClr val="accent1"/>
              </a:buClr>
              <a:buSzPts val="960"/>
              <a:buFont typeface="Noto Sans Symbols"/>
              <a:buNone/>
            </a:pPr>
            <a:r>
              <a:rPr lang="en-US" sz="1200" b="0" i="0" u="none">
                <a:solidFill>
                  <a:schemeClr val="dk1"/>
                </a:solidFill>
                <a:latin typeface="Gill Sans"/>
                <a:ea typeface="Gill Sans"/>
                <a:cs typeface="Gill Sans"/>
                <a:sym typeface="Gill Sans"/>
              </a:rPr>
              <a:t>List&lt;WebElement&gt; –This gets the all options belonging to the Select tag. It takes no parameter and returns List&lt;WebElements&gt;.</a:t>
            </a:r>
            <a:endParaRPr/>
          </a:p>
          <a:p>
            <a:pPr marL="82550" marR="0" lvl="0" indent="0" algn="l" rtl="0">
              <a:lnSpc>
                <a:spcPct val="100000"/>
              </a:lnSpc>
              <a:spcBef>
                <a:spcPts val="600"/>
              </a:spcBef>
              <a:spcAft>
                <a:spcPts val="0"/>
              </a:spcAft>
              <a:buClr>
                <a:schemeClr val="accent1"/>
              </a:buClr>
              <a:buSzPts val="960"/>
              <a:buFont typeface="Noto Sans Symbols"/>
              <a:buNone/>
            </a:pPr>
            <a:r>
              <a:rPr lang="en-US" sz="1200" b="0" i="0" u="none">
                <a:solidFill>
                  <a:schemeClr val="dk1"/>
                </a:solidFill>
                <a:latin typeface="Gill Sans"/>
                <a:ea typeface="Gill Sans"/>
                <a:cs typeface="Gill Sans"/>
                <a:sym typeface="Gill Sans"/>
              </a:rPr>
              <a:t>Command – select.getOptions();</a:t>
            </a:r>
            <a:endParaRPr/>
          </a:p>
          <a:p>
            <a:pPr marL="82550" marR="0" lvl="0" indent="0" algn="l" rtl="0">
              <a:lnSpc>
                <a:spcPct val="100000"/>
              </a:lnSpc>
              <a:spcBef>
                <a:spcPts val="600"/>
              </a:spcBef>
              <a:spcAft>
                <a:spcPts val="0"/>
              </a:spcAft>
              <a:buClr>
                <a:schemeClr val="accent1"/>
              </a:buClr>
              <a:buSzPts val="960"/>
              <a:buFont typeface="Noto Sans Symbols"/>
              <a:buNone/>
            </a:pPr>
            <a:r>
              <a:rPr lang="en-US" sz="1200" b="0" i="0" u="none">
                <a:solidFill>
                  <a:schemeClr val="dk1"/>
                </a:solidFill>
                <a:latin typeface="Gill Sans"/>
                <a:ea typeface="Gill Sans"/>
                <a:cs typeface="Gill Sans"/>
                <a:sym typeface="Gill Sans"/>
              </a:rPr>
              <a:t>Sometimes you may like to count the element in the dropdown and multiple select box, so that you can use the loop on Select element.</a:t>
            </a:r>
            <a:endParaRPr/>
          </a:p>
        </p:txBody>
      </p:sp>
      <p:sp>
        <p:nvSpPr>
          <p:cNvPr id="475" name="Google Shape;475;p46"/>
          <p:cNvSpPr/>
          <p:nvPr/>
        </p:nvSpPr>
        <p:spPr>
          <a:xfrm>
            <a:off x="1475656" y="2780928"/>
            <a:ext cx="6408712" cy="1700405"/>
          </a:xfrm>
          <a:prstGeom prst="rect">
            <a:avLst/>
          </a:prstGeom>
          <a:solidFill>
            <a:srgbClr val="EEEEEE"/>
          </a:solidFill>
          <a:ln>
            <a:noFill/>
          </a:ln>
        </p:spPr>
        <p:txBody>
          <a:bodyPr spcFirstLastPara="1" wrap="square" lIns="0" tIns="95200" rIns="0" bIns="95200" anchor="ctr" anchorCtr="0">
            <a:spAutoFit/>
          </a:bodyPr>
          <a:lstStyle/>
          <a:p>
            <a:pPr marL="0" marR="0" lvl="0" indent="0" algn="l" rtl="0">
              <a:lnSpc>
                <a:spcPct val="100000"/>
              </a:lnSpc>
              <a:spcBef>
                <a:spcPts val="0"/>
              </a:spcBef>
              <a:spcAft>
                <a:spcPts val="0"/>
              </a:spcAft>
              <a:buClr>
                <a:srgbClr val="660066"/>
              </a:buClr>
              <a:buSzPts val="1400"/>
              <a:buFont typeface="Courier New"/>
              <a:buNone/>
            </a:pPr>
            <a:r>
              <a:rPr lang="en-US" sz="1400" b="0" i="0" u="none" strike="noStrike" cap="none">
                <a:solidFill>
                  <a:srgbClr val="660066"/>
                </a:solidFill>
                <a:latin typeface="Courier New"/>
                <a:ea typeface="Courier New"/>
                <a:cs typeface="Courier New"/>
                <a:sym typeface="Courier New"/>
              </a:rPr>
              <a:t>Select</a:t>
            </a:r>
            <a:r>
              <a:rPr lang="en-US" sz="1400" b="0" i="0" u="none" strike="noStrike" cap="none">
                <a:solidFill>
                  <a:srgbClr val="000000"/>
                </a:solidFill>
                <a:latin typeface="Courier New"/>
                <a:ea typeface="Courier New"/>
                <a:cs typeface="Courier New"/>
                <a:sym typeface="Courier New"/>
              </a:rPr>
              <a:t> </a:t>
            </a:r>
            <a:r>
              <a:rPr lang="en-US" sz="1400" b="0" i="0" u="none" strike="noStrike" cap="none">
                <a:solidFill>
                  <a:srgbClr val="000088"/>
                </a:solidFill>
                <a:latin typeface="Courier New"/>
                <a:ea typeface="Courier New"/>
                <a:cs typeface="Courier New"/>
                <a:sym typeface="Courier New"/>
              </a:rPr>
              <a:t>select</a:t>
            </a:r>
            <a:r>
              <a:rPr lang="en-US" sz="1400" b="0" i="0" u="none" strike="noStrike" cap="none">
                <a:solidFill>
                  <a:srgbClr val="000000"/>
                </a:solidFill>
                <a:latin typeface="Courier New"/>
                <a:ea typeface="Courier New"/>
                <a:cs typeface="Courier New"/>
                <a:sym typeface="Courier New"/>
              </a:rPr>
              <a:t> </a:t>
            </a:r>
            <a:r>
              <a:rPr lang="en-US" sz="1400" b="0" i="0" u="none" strike="noStrike" cap="none">
                <a:solidFill>
                  <a:srgbClr val="666600"/>
                </a:solidFill>
                <a:latin typeface="Courier New"/>
                <a:ea typeface="Courier New"/>
                <a:cs typeface="Courier New"/>
                <a:sym typeface="Courier New"/>
              </a:rPr>
              <a:t>=</a:t>
            </a:r>
            <a:r>
              <a:rPr lang="en-US" sz="1400" b="0" i="0" u="none" strike="noStrike" cap="none">
                <a:solidFill>
                  <a:srgbClr val="000000"/>
                </a:solidFill>
                <a:latin typeface="Courier New"/>
                <a:ea typeface="Courier New"/>
                <a:cs typeface="Courier New"/>
                <a:sym typeface="Courier New"/>
              </a:rPr>
              <a:t> </a:t>
            </a:r>
            <a:r>
              <a:rPr lang="en-US" sz="1400" b="0" i="0" u="none" strike="noStrike" cap="none">
                <a:solidFill>
                  <a:srgbClr val="000088"/>
                </a:solidFill>
                <a:latin typeface="Courier New"/>
                <a:ea typeface="Courier New"/>
                <a:cs typeface="Courier New"/>
                <a:sym typeface="Courier New"/>
              </a:rPr>
              <a:t>new</a:t>
            </a:r>
            <a:r>
              <a:rPr lang="en-US" sz="1400" b="0" i="0" u="none" strike="noStrike" cap="none">
                <a:solidFill>
                  <a:srgbClr val="000000"/>
                </a:solidFill>
                <a:latin typeface="Courier New"/>
                <a:ea typeface="Courier New"/>
                <a:cs typeface="Courier New"/>
                <a:sym typeface="Courier New"/>
              </a:rPr>
              <a:t> </a:t>
            </a:r>
            <a:r>
              <a:rPr lang="en-US" sz="1400" b="0" i="0" u="none" strike="noStrike" cap="none">
                <a:solidFill>
                  <a:srgbClr val="660066"/>
                </a:solidFill>
                <a:latin typeface="Courier New"/>
                <a:ea typeface="Courier New"/>
                <a:cs typeface="Courier New"/>
                <a:sym typeface="Courier New"/>
              </a:rPr>
              <a:t>Select</a:t>
            </a:r>
            <a:r>
              <a:rPr lang="en-US" sz="1400" b="0" i="0" u="none" strike="noStrike" cap="none">
                <a:solidFill>
                  <a:srgbClr val="666600"/>
                </a:solidFill>
                <a:latin typeface="Courier New"/>
                <a:ea typeface="Courier New"/>
                <a:cs typeface="Courier New"/>
                <a:sym typeface="Courier New"/>
              </a:rPr>
              <a:t>(&lt;</a:t>
            </a:r>
            <a:r>
              <a:rPr lang="en-US" sz="1400" b="0" i="0" u="none" strike="noStrike" cap="none">
                <a:solidFill>
                  <a:srgbClr val="660066"/>
                </a:solidFill>
                <a:latin typeface="Courier New"/>
                <a:ea typeface="Courier New"/>
                <a:cs typeface="Courier New"/>
                <a:sym typeface="Courier New"/>
              </a:rPr>
              <a:t>WebElement</a:t>
            </a:r>
            <a:r>
              <a:rPr lang="en-US" sz="1400" b="0" i="0" u="none" strike="noStrike" cap="none">
                <a:solidFill>
                  <a:srgbClr val="000000"/>
                </a:solidFill>
                <a:latin typeface="Courier New"/>
                <a:ea typeface="Courier New"/>
                <a:cs typeface="Courier New"/>
                <a:sym typeface="Courier New"/>
              </a:rPr>
              <a:t> </a:t>
            </a:r>
            <a:r>
              <a:rPr lang="en-US" sz="1400" b="0" i="0" u="none" strike="noStrike" cap="none">
                <a:solidFill>
                  <a:srgbClr val="000088"/>
                </a:solidFill>
                <a:latin typeface="Courier New"/>
                <a:ea typeface="Courier New"/>
                <a:cs typeface="Courier New"/>
                <a:sym typeface="Courier New"/>
              </a:rPr>
              <a:t>object</a:t>
            </a:r>
            <a:r>
              <a:rPr lang="en-US" sz="1400" b="0" i="0" u="none" strike="noStrike" cap="none">
                <a:solidFill>
                  <a:srgbClr val="666600"/>
                </a:solidFill>
                <a:latin typeface="Courier New"/>
                <a:ea typeface="Courier New"/>
                <a:cs typeface="Courier New"/>
                <a:sym typeface="Courier New"/>
              </a:rPr>
              <a:t>&gt;);</a:t>
            </a:r>
            <a:r>
              <a:rPr lang="en-US" sz="1400" b="0" i="0" u="none" strike="noStrike" cap="none">
                <a:solidFill>
                  <a:schemeClr val="dk1"/>
                </a:solidFill>
                <a:latin typeface="Courier New"/>
                <a:ea typeface="Courier New"/>
                <a:cs typeface="Courier New"/>
                <a:sym typeface="Courier New"/>
              </a:rPr>
              <a:t> </a:t>
            </a:r>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400"/>
              <a:buFont typeface="Courier New"/>
              <a:buNone/>
            </a:pPr>
            <a:r>
              <a:rPr lang="en-US" sz="1400" b="0" i="0" u="none" strike="noStrike" cap="none">
                <a:solidFill>
                  <a:schemeClr val="dk1"/>
                </a:solidFill>
                <a:latin typeface="Courier New"/>
                <a:ea typeface="Courier New"/>
                <a:cs typeface="Courier New"/>
                <a:sym typeface="Courier New"/>
              </a:rPr>
              <a:t>WebElement dropdown = driver.findElement(By.id("country"));</a:t>
            </a:r>
            <a:endParaRPr/>
          </a:p>
          <a:p>
            <a:pPr marL="0" marR="0" lvl="0" indent="0" algn="l" rtl="0">
              <a:lnSpc>
                <a:spcPct val="100000"/>
              </a:lnSpc>
              <a:spcBef>
                <a:spcPts val="0"/>
              </a:spcBef>
              <a:spcAft>
                <a:spcPts val="0"/>
              </a:spcAft>
              <a:buClr>
                <a:schemeClr val="dk1"/>
              </a:buClr>
              <a:buSzPts val="1400"/>
              <a:buFont typeface="Courier New"/>
              <a:buNone/>
            </a:pPr>
            <a:r>
              <a:rPr lang="en-US" sz="1400" b="0" i="0" u="none" strike="noStrike" cap="none">
                <a:solidFill>
                  <a:schemeClr val="dk1"/>
                </a:solidFill>
                <a:latin typeface="Courier New"/>
                <a:ea typeface="Courier New"/>
                <a:cs typeface="Courier New"/>
                <a:sym typeface="Courier New"/>
              </a:rPr>
              <a:t>Select select = new Select(dropdown);</a:t>
            </a:r>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400"/>
              <a:buFont typeface="Courier New"/>
              <a:buNone/>
            </a:pPr>
            <a:r>
              <a:rPr lang="en-US" sz="1400" b="0" i="0" u="none" strike="noStrike" cap="none">
                <a:solidFill>
                  <a:schemeClr val="dk1"/>
                </a:solidFill>
                <a:highlight>
                  <a:srgbClr val="FFFF00"/>
                </a:highlight>
                <a:latin typeface="Courier New"/>
                <a:ea typeface="Courier New"/>
                <a:cs typeface="Courier New"/>
                <a:sym typeface="Courier New"/>
              </a:rPr>
              <a:t>List &lt;WebElement&gt; elementCount = select.getOptions();</a:t>
            </a:r>
            <a:endParaRPr/>
          </a:p>
          <a:p>
            <a:pPr marL="0" marR="0" lvl="0" indent="0" algn="l" rtl="0">
              <a:lnSpc>
                <a:spcPct val="100000"/>
              </a:lnSpc>
              <a:spcBef>
                <a:spcPts val="0"/>
              </a:spcBef>
              <a:spcAft>
                <a:spcPts val="0"/>
              </a:spcAft>
              <a:buClr>
                <a:schemeClr val="dk1"/>
              </a:buClr>
              <a:buSzPts val="1400"/>
              <a:buFont typeface="Courier New"/>
              <a:buNone/>
            </a:pPr>
            <a:r>
              <a:rPr lang="en-US" sz="1400" b="0" i="0" u="none" strike="noStrike" cap="none">
                <a:solidFill>
                  <a:schemeClr val="dk1"/>
                </a:solidFill>
                <a:latin typeface="Courier New"/>
                <a:ea typeface="Courier New"/>
                <a:cs typeface="Courier New"/>
                <a:sym typeface="Courier New"/>
              </a:rPr>
              <a:t>System.out.println(elementCount.size());</a:t>
            </a:r>
            <a:endParaRPr/>
          </a:p>
        </p:txBody>
      </p:sp>
      <p:sp>
        <p:nvSpPr>
          <p:cNvPr id="476" name="Google Shape;476;p46"/>
          <p:cNvSpPr txBox="1"/>
          <p:nvPr/>
        </p:nvSpPr>
        <p:spPr>
          <a:xfrm>
            <a:off x="1331912" y="4868862"/>
            <a:ext cx="7416800" cy="1204912"/>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dk1"/>
              </a:buClr>
              <a:buSzPts val="1200"/>
              <a:buFont typeface="Gill Sans"/>
              <a:buNone/>
            </a:pPr>
            <a:r>
              <a:rPr lang="en-US" sz="1200" b="0" i="0" u="none">
                <a:solidFill>
                  <a:schemeClr val="dk1"/>
                </a:solidFill>
                <a:latin typeface="Gill Sans"/>
                <a:ea typeface="Gill Sans"/>
                <a:cs typeface="Gill Sans"/>
                <a:sym typeface="Gill Sans"/>
              </a:rPr>
              <a:t>isMultiple Method:</a:t>
            </a:r>
            <a:endParaRPr/>
          </a:p>
          <a:p>
            <a:pPr marL="82550" marR="0" lvl="0" indent="0" algn="l" rtl="0">
              <a:lnSpc>
                <a:spcPct val="100000"/>
              </a:lnSpc>
              <a:spcBef>
                <a:spcPts val="600"/>
              </a:spcBef>
              <a:spcAft>
                <a:spcPts val="0"/>
              </a:spcAft>
              <a:buClr>
                <a:schemeClr val="dk1"/>
              </a:buClr>
              <a:buSzPts val="1200"/>
              <a:buFont typeface="Gill Sans"/>
              <a:buNone/>
            </a:pPr>
            <a:r>
              <a:rPr lang="en-US" sz="1200" b="0" i="0" u="none">
                <a:solidFill>
                  <a:schemeClr val="dk1"/>
                </a:solidFill>
                <a:latin typeface="Gill Sans"/>
                <a:ea typeface="Gill Sans"/>
                <a:cs typeface="Gill Sans"/>
                <a:sym typeface="Gill Sans"/>
              </a:rPr>
              <a:t>isMultiple( ) : boolean – This tells whether the SELECT element support multiple selecting options at the same time or not. This accepts nothing but returns boolean value(true/false).</a:t>
            </a:r>
            <a:endParaRPr/>
          </a:p>
          <a:p>
            <a:pPr marL="82550" marR="0" lvl="0" indent="0" algn="l" rtl="0">
              <a:lnSpc>
                <a:spcPct val="100000"/>
              </a:lnSpc>
              <a:spcBef>
                <a:spcPts val="600"/>
              </a:spcBef>
              <a:spcAft>
                <a:spcPts val="0"/>
              </a:spcAft>
              <a:buClr>
                <a:schemeClr val="dk1"/>
              </a:buClr>
              <a:buSzPts val="1200"/>
              <a:buFont typeface="Gill Sans"/>
              <a:buNone/>
            </a:pPr>
            <a:r>
              <a:rPr lang="en-US" sz="1200" b="0" i="0" u="none">
                <a:solidFill>
                  <a:schemeClr val="dk1"/>
                </a:solidFill>
                <a:latin typeface="Gill Sans"/>
                <a:ea typeface="Gill Sans"/>
                <a:cs typeface="Gill Sans"/>
                <a:sym typeface="Gill Sans"/>
              </a:rPr>
              <a:t>Command – select.isMultiple();</a:t>
            </a:r>
            <a:endParaRPr/>
          </a:p>
          <a:p>
            <a:pPr marL="82550" marR="0" lvl="0" indent="0" algn="l" rtl="0">
              <a:lnSpc>
                <a:spcPct val="100000"/>
              </a:lnSpc>
              <a:spcBef>
                <a:spcPts val="600"/>
              </a:spcBef>
              <a:spcAft>
                <a:spcPts val="0"/>
              </a:spcAft>
              <a:buClr>
                <a:schemeClr val="dk1"/>
              </a:buClr>
              <a:buSzPts val="1200"/>
              <a:buFont typeface="Gill Sans"/>
              <a:buNone/>
            </a:pPr>
            <a:r>
              <a:rPr lang="en-US" sz="1200" b="0" i="0" u="none">
                <a:solidFill>
                  <a:schemeClr val="dk1"/>
                </a:solidFill>
                <a:latin typeface="Gill Sans"/>
                <a:ea typeface="Gill Sans"/>
                <a:cs typeface="Gill Sans"/>
                <a:sym typeface="Gill Sans"/>
              </a:rPr>
              <a:t>This is done by checking the value of the “multiple” attribute.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7"/>
          <p:cNvSpPr txBox="1">
            <a:spLocks noGrp="1"/>
          </p:cNvSpPr>
          <p:nvPr>
            <p:ph type="title"/>
          </p:nvPr>
        </p:nvSpPr>
        <p:spPr>
          <a:xfrm>
            <a:off x="1258887" y="274637"/>
            <a:ext cx="7675562" cy="73025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3900"/>
              <a:buFont typeface="Gill Sans"/>
              <a:buNone/>
            </a:pPr>
            <a:r>
              <a:rPr lang="en-US" sz="3900" b="0" i="0" u="none">
                <a:solidFill>
                  <a:srgbClr val="002060"/>
                </a:solidFill>
                <a:latin typeface="Gill Sans"/>
                <a:ea typeface="Gill Sans"/>
                <a:cs typeface="Gill Sans"/>
                <a:sym typeface="Gill Sans"/>
              </a:rPr>
              <a:t>Selenium WebDriver Commands</a:t>
            </a:r>
            <a:endParaRPr/>
          </a:p>
        </p:txBody>
      </p:sp>
      <p:sp>
        <p:nvSpPr>
          <p:cNvPr id="482" name="Google Shape;482;p47"/>
          <p:cNvSpPr txBox="1">
            <a:spLocks noGrp="1"/>
          </p:cNvSpPr>
          <p:nvPr>
            <p:ph type="body" idx="4294967295"/>
          </p:nvPr>
        </p:nvSpPr>
        <p:spPr>
          <a:xfrm>
            <a:off x="1331640" y="1024372"/>
            <a:ext cx="7602810" cy="1368730"/>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accent1"/>
              </a:buClr>
              <a:buSzPts val="1120"/>
              <a:buFont typeface="Noto Sans Symbols"/>
              <a:buNone/>
            </a:pPr>
            <a:r>
              <a:rPr lang="en-US" sz="1400" b="1" i="0" u="none" strike="noStrike" cap="none">
                <a:solidFill>
                  <a:srgbClr val="00B050"/>
                </a:solidFill>
                <a:latin typeface="Gill Sans"/>
                <a:ea typeface="Gill Sans"/>
                <a:cs typeface="Gill Sans"/>
                <a:sym typeface="Gill Sans"/>
              </a:rPr>
              <a:t>Actions Class in Selenium</a:t>
            </a:r>
            <a:endParaRPr/>
          </a:p>
          <a:p>
            <a:pPr marL="82550" marR="0" lvl="0" indent="0" algn="l" rtl="0">
              <a:lnSpc>
                <a:spcPct val="100000"/>
              </a:lnSpc>
              <a:spcBef>
                <a:spcPts val="600"/>
              </a:spcBef>
              <a:spcAft>
                <a:spcPts val="0"/>
              </a:spcAft>
              <a:buClr>
                <a:schemeClr val="accent1"/>
              </a:buClr>
              <a:buSzPts val="960"/>
              <a:buFont typeface="Noto Sans Symbols"/>
              <a:buNone/>
            </a:pPr>
            <a:r>
              <a:rPr lang="en-US" sz="1200" b="0" i="0" u="none" strike="noStrike" cap="none">
                <a:solidFill>
                  <a:schemeClr val="dk1"/>
                </a:solidFill>
                <a:latin typeface="Gill Sans"/>
                <a:ea typeface="Gill Sans"/>
                <a:cs typeface="Gill Sans"/>
                <a:sym typeface="Gill Sans"/>
              </a:rPr>
              <a:t>How to Right click ?</a:t>
            </a:r>
            <a:endParaRPr/>
          </a:p>
          <a:p>
            <a:pPr marL="82550" marR="0" lvl="0" indent="0" algn="l" rtl="0">
              <a:lnSpc>
                <a:spcPct val="100000"/>
              </a:lnSpc>
              <a:spcBef>
                <a:spcPts val="600"/>
              </a:spcBef>
              <a:spcAft>
                <a:spcPts val="0"/>
              </a:spcAft>
              <a:buClr>
                <a:schemeClr val="accent1"/>
              </a:buClr>
              <a:buSzPts val="960"/>
              <a:buFont typeface="Noto Sans Symbols"/>
              <a:buNone/>
            </a:pPr>
            <a:r>
              <a:rPr lang="en-US" sz="1200" b="0" i="0" u="none" strike="noStrike" cap="none">
                <a:solidFill>
                  <a:schemeClr val="dk1"/>
                </a:solidFill>
                <a:latin typeface="Gill Sans"/>
                <a:ea typeface="Gill Sans"/>
                <a:cs typeface="Gill Sans"/>
                <a:sym typeface="Gill Sans"/>
              </a:rPr>
              <a:t>In many cases, automation test scripts need to perform similar action i.e. right click on some element on the web page and then selecting an option from the displayed </a:t>
            </a:r>
            <a:r>
              <a:rPr lang="en-US" sz="1200" b="1" i="0" u="none" strike="noStrike" cap="none">
                <a:solidFill>
                  <a:schemeClr val="dk1"/>
                </a:solidFill>
                <a:highlight>
                  <a:srgbClr val="FFFF00"/>
                </a:highlight>
                <a:latin typeface="Gill Sans"/>
                <a:ea typeface="Gill Sans"/>
                <a:cs typeface="Gill Sans"/>
                <a:sym typeface="Gill Sans"/>
              </a:rPr>
              <a:t>context menu</a:t>
            </a:r>
            <a:r>
              <a:rPr lang="en-US" sz="1200" b="0" i="0" u="none" strike="noStrike" cap="none">
                <a:solidFill>
                  <a:schemeClr val="dk1"/>
                </a:solidFill>
                <a:latin typeface="Gill Sans"/>
                <a:ea typeface="Gill Sans"/>
                <a:cs typeface="Gill Sans"/>
                <a:sym typeface="Gill Sans"/>
              </a:rPr>
              <a:t>. To perform the right-click action through a Selenium script, WebDriver API does not have the capability for right-click command like other Action commands: click, sendKeys.</a:t>
            </a:r>
            <a:endParaRPr/>
          </a:p>
        </p:txBody>
      </p:sp>
      <p:sp>
        <p:nvSpPr>
          <p:cNvPr id="483" name="Google Shape;483;p47"/>
          <p:cNvSpPr txBox="1"/>
          <p:nvPr/>
        </p:nvSpPr>
        <p:spPr>
          <a:xfrm>
            <a:off x="1476375" y="2578100"/>
            <a:ext cx="7416800" cy="1701800"/>
          </a:xfrm>
          <a:prstGeom prst="rect">
            <a:avLst/>
          </a:prstGeom>
          <a:solidFill>
            <a:srgbClr val="EEEEEE"/>
          </a:solidFill>
          <a:ln>
            <a:noFill/>
          </a:ln>
        </p:spPr>
        <p:txBody>
          <a:bodyPr spcFirstLastPara="1" wrap="square" lIns="0" tIns="95200" rIns="0" bIns="95200" anchor="ctr" anchorCtr="0">
            <a:spAutoFit/>
          </a:bodyPr>
          <a:lstStyle/>
          <a:p>
            <a:pPr marL="0" marR="0" lvl="0" indent="0" algn="l" rtl="0">
              <a:lnSpc>
                <a:spcPct val="100000"/>
              </a:lnSpc>
              <a:spcBef>
                <a:spcPts val="0"/>
              </a:spcBef>
              <a:spcAft>
                <a:spcPts val="0"/>
              </a:spcAft>
              <a:buClr>
                <a:srgbClr val="660066"/>
              </a:buClr>
              <a:buSzPts val="1400"/>
              <a:buFont typeface="Courier New"/>
              <a:buNone/>
            </a:pPr>
            <a:r>
              <a:rPr lang="en-US" sz="1400" b="0" i="0" u="none">
                <a:solidFill>
                  <a:srgbClr val="660066"/>
                </a:solidFill>
                <a:latin typeface="Courier New"/>
                <a:ea typeface="Courier New"/>
                <a:cs typeface="Courier New"/>
                <a:sym typeface="Courier New"/>
              </a:rPr>
              <a:t>Actions actions = new Actions(driver);</a:t>
            </a:r>
            <a:endParaRPr/>
          </a:p>
          <a:p>
            <a:pPr marL="0" marR="0" lvl="0" indent="0" algn="l" rtl="0">
              <a:lnSpc>
                <a:spcPct val="100000"/>
              </a:lnSpc>
              <a:spcBef>
                <a:spcPts val="0"/>
              </a:spcBef>
              <a:spcAft>
                <a:spcPts val="0"/>
              </a:spcAft>
              <a:buClr>
                <a:srgbClr val="660066"/>
              </a:buClr>
              <a:buSzPts val="1400"/>
              <a:buFont typeface="Courier New"/>
              <a:buNone/>
            </a:pPr>
            <a:r>
              <a:rPr lang="en-US" sz="1400" b="0" i="0" u="none">
                <a:solidFill>
                  <a:srgbClr val="660066"/>
                </a:solidFill>
                <a:latin typeface="Courier New"/>
                <a:ea typeface="Courier New"/>
                <a:cs typeface="Courier New"/>
                <a:sym typeface="Courier New"/>
              </a:rPr>
              <a:t>WebElement btnElement = driver.findElement(By.id("rightClickBtn"));</a:t>
            </a:r>
            <a:endParaRPr/>
          </a:p>
          <a:p>
            <a:pPr marL="0" marR="0" lvl="0" indent="0" algn="l" rtl="0">
              <a:lnSpc>
                <a:spcPct val="100000"/>
              </a:lnSpc>
              <a:spcBef>
                <a:spcPts val="0"/>
              </a:spcBef>
              <a:spcAft>
                <a:spcPts val="0"/>
              </a:spcAft>
              <a:buClr>
                <a:srgbClr val="660066"/>
              </a:buClr>
              <a:buSzPts val="1400"/>
              <a:buFont typeface="Courier New"/>
              <a:buNone/>
            </a:pPr>
            <a:r>
              <a:rPr lang="en-US" sz="1400" b="0" i="0" u="none">
                <a:solidFill>
                  <a:srgbClr val="660066"/>
                </a:solidFill>
                <a:latin typeface="Courier New"/>
                <a:ea typeface="Courier New"/>
                <a:cs typeface="Courier New"/>
                <a:sym typeface="Courier New"/>
              </a:rPr>
              <a:t>actions.contextClick(btnElement).perform();</a:t>
            </a:r>
            <a:endParaRPr/>
          </a:p>
          <a:p>
            <a:pPr marL="0" marR="0" lvl="0" indent="0" algn="l" rtl="0">
              <a:lnSpc>
                <a:spcPct val="100000"/>
              </a:lnSpc>
              <a:spcBef>
                <a:spcPts val="0"/>
              </a:spcBef>
              <a:spcAft>
                <a:spcPts val="0"/>
              </a:spcAft>
              <a:buClr>
                <a:schemeClr val="dk1"/>
              </a:buClr>
              <a:buSzPts val="1400"/>
              <a:buFont typeface="Arial"/>
              <a:buNone/>
            </a:pPr>
            <a:endParaRPr sz="1400" b="0" i="0" u="none">
              <a:solidFill>
                <a:srgbClr val="6600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660066"/>
              </a:buClr>
              <a:buSzPts val="1400"/>
              <a:buFont typeface="Courier New"/>
              <a:buNone/>
            </a:pPr>
            <a:r>
              <a:rPr lang="en-US" sz="1400" b="0" i="0" u="none">
                <a:solidFill>
                  <a:srgbClr val="660066"/>
                </a:solidFill>
                <a:latin typeface="Courier New"/>
                <a:ea typeface="Courier New"/>
                <a:cs typeface="Courier New"/>
                <a:sym typeface="Courier New"/>
              </a:rPr>
              <a:t>WebElement elementOpen = driver.findElement(By.xpath(".//div[@id='rightclickItem']/div[1]"));  </a:t>
            </a:r>
            <a:endParaRPr/>
          </a:p>
          <a:p>
            <a:pPr marL="0" marR="0" lvl="0" indent="0" algn="l" rtl="0">
              <a:lnSpc>
                <a:spcPct val="100000"/>
              </a:lnSpc>
              <a:spcBef>
                <a:spcPts val="0"/>
              </a:spcBef>
              <a:spcAft>
                <a:spcPts val="0"/>
              </a:spcAft>
              <a:buClr>
                <a:srgbClr val="660066"/>
              </a:buClr>
              <a:buSzPts val="1400"/>
              <a:buFont typeface="Courier New"/>
              <a:buNone/>
            </a:pPr>
            <a:r>
              <a:rPr lang="en-US" sz="1400" b="0" i="0" u="none">
                <a:solidFill>
                  <a:srgbClr val="660066"/>
                </a:solidFill>
                <a:latin typeface="Courier New"/>
                <a:ea typeface="Courier New"/>
                <a:cs typeface="Courier New"/>
                <a:sym typeface="Courier New"/>
              </a:rPr>
              <a:t>elementOpen.click(); </a:t>
            </a:r>
            <a:endParaRPr/>
          </a:p>
        </p:txBody>
      </p:sp>
      <p:pic>
        <p:nvPicPr>
          <p:cNvPr id="484" name="Google Shape;484;p47"/>
          <p:cNvPicPr preferRelativeResize="0"/>
          <p:nvPr/>
        </p:nvPicPr>
        <p:blipFill rotWithShape="1">
          <a:blip r:embed="rId3">
            <a:alphaModFix/>
          </a:blip>
          <a:srcRect/>
          <a:stretch/>
        </p:blipFill>
        <p:spPr>
          <a:xfrm>
            <a:off x="6234112" y="4429125"/>
            <a:ext cx="2659062" cy="20193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8"/>
          <p:cNvSpPr txBox="1">
            <a:spLocks noGrp="1"/>
          </p:cNvSpPr>
          <p:nvPr>
            <p:ph type="title"/>
          </p:nvPr>
        </p:nvSpPr>
        <p:spPr>
          <a:xfrm>
            <a:off x="1258887" y="274637"/>
            <a:ext cx="7675562" cy="73025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3900"/>
              <a:buFont typeface="Gill Sans"/>
              <a:buNone/>
            </a:pPr>
            <a:r>
              <a:rPr lang="en-US" sz="3900" b="0" i="0" u="none">
                <a:solidFill>
                  <a:srgbClr val="002060"/>
                </a:solidFill>
                <a:latin typeface="Gill Sans"/>
                <a:ea typeface="Gill Sans"/>
                <a:cs typeface="Gill Sans"/>
                <a:sym typeface="Gill Sans"/>
              </a:rPr>
              <a:t>Selenium WebDriver Commands</a:t>
            </a:r>
            <a:endParaRPr/>
          </a:p>
        </p:txBody>
      </p:sp>
      <p:sp>
        <p:nvSpPr>
          <p:cNvPr id="490" name="Google Shape;490;p48"/>
          <p:cNvSpPr txBox="1">
            <a:spLocks noGrp="1"/>
          </p:cNvSpPr>
          <p:nvPr>
            <p:ph type="body" idx="1"/>
          </p:nvPr>
        </p:nvSpPr>
        <p:spPr>
          <a:xfrm>
            <a:off x="1331912" y="1023937"/>
            <a:ext cx="7602537" cy="1368425"/>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accent1"/>
              </a:buClr>
              <a:buSzPts val="1120"/>
              <a:buFont typeface="Noto Sans Symbols"/>
              <a:buNone/>
            </a:pPr>
            <a:r>
              <a:rPr lang="en-US" sz="1400" b="1" i="0" u="none">
                <a:solidFill>
                  <a:srgbClr val="00B050"/>
                </a:solidFill>
                <a:latin typeface="Gill Sans"/>
                <a:ea typeface="Gill Sans"/>
                <a:cs typeface="Gill Sans"/>
                <a:sym typeface="Gill Sans"/>
              </a:rPr>
              <a:t>Actions Class in Selenium</a:t>
            </a:r>
            <a:endParaRPr/>
          </a:p>
          <a:p>
            <a:pPr marL="82550" marR="0" lvl="0" indent="0" algn="l" rtl="0">
              <a:lnSpc>
                <a:spcPct val="100000"/>
              </a:lnSpc>
              <a:spcBef>
                <a:spcPts val="600"/>
              </a:spcBef>
              <a:spcAft>
                <a:spcPts val="0"/>
              </a:spcAft>
              <a:buClr>
                <a:schemeClr val="accent1"/>
              </a:buClr>
              <a:buSzPts val="960"/>
              <a:buFont typeface="Noto Sans Symbols"/>
              <a:buNone/>
            </a:pPr>
            <a:r>
              <a:rPr lang="en-US" sz="1200" b="0" i="0" u="none">
                <a:solidFill>
                  <a:schemeClr val="dk1"/>
                </a:solidFill>
                <a:latin typeface="Gill Sans"/>
                <a:ea typeface="Gill Sans"/>
                <a:cs typeface="Gill Sans"/>
                <a:sym typeface="Gill Sans"/>
              </a:rPr>
              <a:t>How to Double Click?</a:t>
            </a:r>
            <a:endParaRPr/>
          </a:p>
          <a:p>
            <a:pPr marL="82550" marR="0" lvl="0" indent="0" algn="l" rtl="0">
              <a:lnSpc>
                <a:spcPct val="100000"/>
              </a:lnSpc>
              <a:spcBef>
                <a:spcPts val="600"/>
              </a:spcBef>
              <a:spcAft>
                <a:spcPts val="0"/>
              </a:spcAft>
              <a:buClr>
                <a:schemeClr val="accent1"/>
              </a:buClr>
              <a:buSzPts val="960"/>
              <a:buFont typeface="Noto Sans Symbols"/>
              <a:buNone/>
            </a:pPr>
            <a:r>
              <a:rPr lang="en-US" sz="1200" b="0" i="0" u="none">
                <a:solidFill>
                  <a:schemeClr val="dk1"/>
                </a:solidFill>
                <a:latin typeface="Gill Sans"/>
                <a:ea typeface="Gill Sans"/>
                <a:cs typeface="Gill Sans"/>
                <a:sym typeface="Gill Sans"/>
              </a:rPr>
              <a:t>Double-click on webpage is not a very common user action. Sometime webpage, there might be some elements that require a double click to invoke an action on them. Similar to Right Click, in Selenium there is no WebDriver API command which has the capability to double click the webelement.</a:t>
            </a:r>
            <a:endParaRPr/>
          </a:p>
        </p:txBody>
      </p:sp>
      <p:sp>
        <p:nvSpPr>
          <p:cNvPr id="491" name="Google Shape;491;p48"/>
          <p:cNvSpPr txBox="1"/>
          <p:nvPr/>
        </p:nvSpPr>
        <p:spPr>
          <a:xfrm>
            <a:off x="1619250" y="2205037"/>
            <a:ext cx="7416800" cy="838200"/>
          </a:xfrm>
          <a:prstGeom prst="rect">
            <a:avLst/>
          </a:prstGeom>
          <a:solidFill>
            <a:srgbClr val="EEEEEE"/>
          </a:solidFill>
          <a:ln>
            <a:noFill/>
          </a:ln>
        </p:spPr>
        <p:txBody>
          <a:bodyPr spcFirstLastPara="1" wrap="square" lIns="0" tIns="95200" rIns="0" bIns="95200" anchor="ctr" anchorCtr="0">
            <a:spAutoFit/>
          </a:bodyPr>
          <a:lstStyle/>
          <a:p>
            <a:pPr marL="0" marR="0" lvl="0" indent="0" algn="l" rtl="0">
              <a:lnSpc>
                <a:spcPct val="100000"/>
              </a:lnSpc>
              <a:spcBef>
                <a:spcPts val="0"/>
              </a:spcBef>
              <a:spcAft>
                <a:spcPts val="0"/>
              </a:spcAft>
              <a:buClr>
                <a:srgbClr val="660066"/>
              </a:buClr>
              <a:buSzPts val="1400"/>
              <a:buFont typeface="Courier New"/>
              <a:buNone/>
            </a:pPr>
            <a:r>
              <a:rPr lang="en-US" sz="1400" b="0" i="0" u="none">
                <a:solidFill>
                  <a:srgbClr val="660066"/>
                </a:solidFill>
                <a:latin typeface="Courier New"/>
                <a:ea typeface="Courier New"/>
                <a:cs typeface="Courier New"/>
                <a:sym typeface="Courier New"/>
              </a:rPr>
              <a:t>Actions actions = new Actions(driver);</a:t>
            </a:r>
            <a:endParaRPr/>
          </a:p>
          <a:p>
            <a:pPr marL="0" marR="0" lvl="0" indent="0" algn="l" rtl="0">
              <a:lnSpc>
                <a:spcPct val="100000"/>
              </a:lnSpc>
              <a:spcBef>
                <a:spcPts val="0"/>
              </a:spcBef>
              <a:spcAft>
                <a:spcPts val="0"/>
              </a:spcAft>
              <a:buClr>
                <a:srgbClr val="660066"/>
              </a:buClr>
              <a:buSzPts val="1400"/>
              <a:buFont typeface="Courier New"/>
              <a:buNone/>
            </a:pPr>
            <a:r>
              <a:rPr lang="en-US" sz="1400" b="0" i="0" u="none">
                <a:solidFill>
                  <a:srgbClr val="660066"/>
                </a:solidFill>
                <a:latin typeface="Courier New"/>
                <a:ea typeface="Courier New"/>
                <a:cs typeface="Courier New"/>
                <a:sym typeface="Courier New"/>
              </a:rPr>
              <a:t>WebElement btnElement = driver.findElement(By.id("doubleClickBtn"));</a:t>
            </a:r>
            <a:endParaRPr/>
          </a:p>
          <a:p>
            <a:pPr marL="0" marR="0" lvl="0" indent="0" algn="l" rtl="0">
              <a:lnSpc>
                <a:spcPct val="100000"/>
              </a:lnSpc>
              <a:spcBef>
                <a:spcPts val="0"/>
              </a:spcBef>
              <a:spcAft>
                <a:spcPts val="0"/>
              </a:spcAft>
              <a:buClr>
                <a:srgbClr val="660066"/>
              </a:buClr>
              <a:buSzPts val="1400"/>
              <a:buFont typeface="Courier New"/>
              <a:buNone/>
            </a:pPr>
            <a:r>
              <a:rPr lang="en-US" sz="1400" b="0" i="0" u="none">
                <a:solidFill>
                  <a:srgbClr val="660066"/>
                </a:solidFill>
                <a:latin typeface="Courier New"/>
                <a:ea typeface="Courier New"/>
                <a:cs typeface="Courier New"/>
                <a:sym typeface="Courier New"/>
              </a:rPr>
              <a:t>actions.doubleClick(btnElement).perform();</a:t>
            </a:r>
            <a:endParaRPr/>
          </a:p>
        </p:txBody>
      </p:sp>
      <p:sp>
        <p:nvSpPr>
          <p:cNvPr id="492" name="Google Shape;492;p48"/>
          <p:cNvSpPr txBox="1"/>
          <p:nvPr/>
        </p:nvSpPr>
        <p:spPr>
          <a:xfrm>
            <a:off x="1331912" y="3116262"/>
            <a:ext cx="7602537" cy="1536700"/>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dk1"/>
              </a:buClr>
              <a:buSzPts val="1200"/>
              <a:buFont typeface="Gill Sans"/>
              <a:buNone/>
            </a:pPr>
            <a:r>
              <a:rPr lang="en-US" sz="1200" b="1" i="0" u="none">
                <a:solidFill>
                  <a:schemeClr val="dk1"/>
                </a:solidFill>
                <a:latin typeface="Gill Sans"/>
                <a:ea typeface="Gill Sans"/>
                <a:cs typeface="Gill Sans"/>
                <a:sym typeface="Gill Sans"/>
              </a:rPr>
              <a:t>What is Drag and Drop Action?</a:t>
            </a:r>
            <a:endParaRPr/>
          </a:p>
          <a:p>
            <a:pPr marL="82550" marR="0" lvl="0" indent="0" algn="l" rtl="0">
              <a:lnSpc>
                <a:spcPct val="100000"/>
              </a:lnSpc>
              <a:spcBef>
                <a:spcPts val="600"/>
              </a:spcBef>
              <a:spcAft>
                <a:spcPts val="0"/>
              </a:spcAft>
              <a:buClr>
                <a:schemeClr val="dk1"/>
              </a:buClr>
              <a:buSzPts val="1200"/>
              <a:buFont typeface="Gill Sans"/>
              <a:buNone/>
            </a:pPr>
            <a:r>
              <a:rPr lang="en-US" sz="1200" b="0" i="0" u="none">
                <a:solidFill>
                  <a:schemeClr val="dk1"/>
                </a:solidFill>
                <a:latin typeface="Gill Sans"/>
                <a:ea typeface="Gill Sans"/>
                <a:cs typeface="Gill Sans"/>
                <a:sym typeface="Gill Sans"/>
              </a:rPr>
              <a:t>This is an action performed with a mouse when a user moves (drags) a web element and then places (drops) it into an alternate area.</a:t>
            </a:r>
            <a:endParaRPr/>
          </a:p>
          <a:p>
            <a:pPr marL="82550" marR="0" lvl="0" indent="0" algn="l" rtl="0">
              <a:lnSpc>
                <a:spcPct val="100000"/>
              </a:lnSpc>
              <a:spcBef>
                <a:spcPts val="600"/>
              </a:spcBef>
              <a:spcAft>
                <a:spcPts val="0"/>
              </a:spcAft>
              <a:buClr>
                <a:schemeClr val="dk1"/>
              </a:buClr>
              <a:buSzPts val="1200"/>
              <a:buFont typeface="Gill Sans"/>
              <a:buNone/>
            </a:pPr>
            <a:r>
              <a:rPr lang="en-US" sz="1200" b="0" i="0" u="none">
                <a:solidFill>
                  <a:schemeClr val="dk1"/>
                </a:solidFill>
                <a:latin typeface="Gill Sans"/>
                <a:ea typeface="Gill Sans"/>
                <a:cs typeface="Gill Sans"/>
                <a:sym typeface="Gill Sans"/>
              </a:rPr>
              <a:t> Here are the methods Actions class provides for Drag-Drop action:</a:t>
            </a:r>
            <a:endParaRPr/>
          </a:p>
          <a:p>
            <a:pPr marL="82550" marR="0" lvl="0" indent="0" algn="l" rtl="0">
              <a:lnSpc>
                <a:spcPct val="100000"/>
              </a:lnSpc>
              <a:spcBef>
                <a:spcPts val="600"/>
              </a:spcBef>
              <a:spcAft>
                <a:spcPts val="0"/>
              </a:spcAft>
              <a:buClr>
                <a:schemeClr val="dk1"/>
              </a:buClr>
              <a:buSzPts val="1200"/>
              <a:buFont typeface="Gill Sans"/>
              <a:buNone/>
            </a:pPr>
            <a:r>
              <a:rPr lang="en-US" sz="1200" b="0" i="0" u="none">
                <a:solidFill>
                  <a:schemeClr val="dk1"/>
                </a:solidFill>
                <a:latin typeface="Gill Sans"/>
                <a:ea typeface="Gill Sans"/>
                <a:cs typeface="Gill Sans"/>
                <a:sym typeface="Gill Sans"/>
              </a:rPr>
              <a:t>dragAndDrop(WebElementsource, WebElement target)</a:t>
            </a:r>
            <a:endParaRPr/>
          </a:p>
          <a:p>
            <a:pPr marL="82550" marR="0" lvl="0" indent="0" algn="l" rtl="0">
              <a:lnSpc>
                <a:spcPct val="100000"/>
              </a:lnSpc>
              <a:spcBef>
                <a:spcPts val="600"/>
              </a:spcBef>
              <a:spcAft>
                <a:spcPts val="0"/>
              </a:spcAft>
              <a:buClr>
                <a:schemeClr val="dk1"/>
              </a:buClr>
              <a:buSzPts val="1200"/>
              <a:buFont typeface="Gill Sans"/>
              <a:buNone/>
            </a:pPr>
            <a:r>
              <a:rPr lang="en-US" sz="1200" b="0" i="0" u="none">
                <a:solidFill>
                  <a:schemeClr val="dk1"/>
                </a:solidFill>
                <a:latin typeface="Gill Sans"/>
                <a:ea typeface="Gill Sans"/>
                <a:cs typeface="Gill Sans"/>
                <a:sym typeface="Gill Sans"/>
              </a:rPr>
              <a:t>dragAndDropBy(WebElementsource, int xOffset, int yOffset)</a:t>
            </a:r>
            <a:endParaRPr/>
          </a:p>
          <a:p>
            <a:pPr marL="0" marR="0" lvl="0" indent="0" algn="l" rtl="0">
              <a:lnSpc>
                <a:spcPct val="100000"/>
              </a:lnSpc>
              <a:spcBef>
                <a:spcPts val="0"/>
              </a:spcBef>
              <a:spcAft>
                <a:spcPts val="0"/>
              </a:spcAft>
              <a:buNone/>
            </a:pPr>
            <a:endParaRPr sz="1200" b="0" i="0" u="none">
              <a:solidFill>
                <a:schemeClr val="dk1"/>
              </a:solidFill>
              <a:latin typeface="Gill Sans"/>
              <a:ea typeface="Gill Sans"/>
              <a:cs typeface="Gill Sans"/>
              <a:sym typeface="Gill Sans"/>
            </a:endParaRPr>
          </a:p>
        </p:txBody>
      </p:sp>
      <p:sp>
        <p:nvSpPr>
          <p:cNvPr id="493" name="Google Shape;493;p48"/>
          <p:cNvSpPr txBox="1"/>
          <p:nvPr/>
        </p:nvSpPr>
        <p:spPr>
          <a:xfrm>
            <a:off x="1619250" y="4729162"/>
            <a:ext cx="7315200" cy="1854200"/>
          </a:xfrm>
          <a:prstGeom prst="rect">
            <a:avLst/>
          </a:prstGeom>
          <a:solidFill>
            <a:srgbClr val="EEEEEE"/>
          </a:solidFill>
          <a:ln>
            <a:noFill/>
          </a:ln>
        </p:spPr>
        <p:txBody>
          <a:bodyPr spcFirstLastPara="1" wrap="square" lIns="0" tIns="95200" rIns="0" bIns="95200" anchor="ctr" anchorCtr="0">
            <a:spAutoFit/>
          </a:bodyPr>
          <a:lstStyle/>
          <a:p>
            <a:pPr marL="0" marR="0" lvl="0" indent="0" algn="l" rtl="0">
              <a:lnSpc>
                <a:spcPct val="100000"/>
              </a:lnSpc>
              <a:spcBef>
                <a:spcPts val="0"/>
              </a:spcBef>
              <a:spcAft>
                <a:spcPts val="0"/>
              </a:spcAft>
              <a:buClr>
                <a:srgbClr val="660066"/>
              </a:buClr>
              <a:buSzPts val="1200"/>
              <a:buFont typeface="Courier New"/>
              <a:buNone/>
            </a:pPr>
            <a:r>
              <a:rPr lang="en-US" sz="1200" b="0" i="0" u="none">
                <a:solidFill>
                  <a:srgbClr val="660066"/>
                </a:solidFill>
                <a:latin typeface="Courier New"/>
                <a:ea typeface="Courier New"/>
                <a:cs typeface="Courier New"/>
                <a:sym typeface="Courier New"/>
              </a:rPr>
              <a:t>//Actions class method to drag and drop		</a:t>
            </a:r>
            <a:endParaRPr/>
          </a:p>
          <a:p>
            <a:pPr marL="0" marR="0" lvl="0" indent="0" algn="l" rtl="0">
              <a:lnSpc>
                <a:spcPct val="100000"/>
              </a:lnSpc>
              <a:spcBef>
                <a:spcPts val="0"/>
              </a:spcBef>
              <a:spcAft>
                <a:spcPts val="0"/>
              </a:spcAft>
              <a:buClr>
                <a:srgbClr val="660066"/>
              </a:buClr>
              <a:buSzPts val="1200"/>
              <a:buFont typeface="Courier New"/>
              <a:buNone/>
            </a:pPr>
            <a:r>
              <a:rPr lang="en-US" sz="1200" b="0" i="0" u="none">
                <a:solidFill>
                  <a:srgbClr val="660066"/>
                </a:solidFill>
                <a:latin typeface="Courier New"/>
                <a:ea typeface="Courier New"/>
                <a:cs typeface="Courier New"/>
                <a:sym typeface="Courier New"/>
              </a:rPr>
              <a:t>Actions builder = new Actions(driver);</a:t>
            </a:r>
            <a:endParaRPr/>
          </a:p>
          <a:p>
            <a:pPr marL="0" marR="0" lvl="0" indent="0" algn="l" rtl="0">
              <a:lnSpc>
                <a:spcPct val="100000"/>
              </a:lnSpc>
              <a:spcBef>
                <a:spcPts val="0"/>
              </a:spcBef>
              <a:spcAft>
                <a:spcPts val="0"/>
              </a:spcAft>
              <a:buClr>
                <a:srgbClr val="660066"/>
              </a:buClr>
              <a:buSzPts val="1200"/>
              <a:buFont typeface="Courier New"/>
              <a:buNone/>
            </a:pPr>
            <a:r>
              <a:rPr lang="en-US" sz="1200" b="0" i="0" u="none">
                <a:solidFill>
                  <a:srgbClr val="660066"/>
                </a:solidFill>
                <a:latin typeface="Courier New"/>
                <a:ea typeface="Courier New"/>
                <a:cs typeface="Courier New"/>
                <a:sym typeface="Courier New"/>
              </a:rPr>
              <a:t>		 </a:t>
            </a:r>
            <a:endParaRPr/>
          </a:p>
          <a:p>
            <a:pPr marL="0" marR="0" lvl="0" indent="0" algn="l" rtl="0">
              <a:lnSpc>
                <a:spcPct val="100000"/>
              </a:lnSpc>
              <a:spcBef>
                <a:spcPts val="0"/>
              </a:spcBef>
              <a:spcAft>
                <a:spcPts val="0"/>
              </a:spcAft>
              <a:buClr>
                <a:srgbClr val="660066"/>
              </a:buClr>
              <a:buSzPts val="1200"/>
              <a:buFont typeface="Courier New"/>
              <a:buNone/>
            </a:pPr>
            <a:r>
              <a:rPr lang="en-US" sz="1200" b="0" i="0" u="none">
                <a:solidFill>
                  <a:srgbClr val="660066"/>
                </a:solidFill>
                <a:latin typeface="Courier New"/>
                <a:ea typeface="Courier New"/>
                <a:cs typeface="Courier New"/>
                <a:sym typeface="Courier New"/>
              </a:rPr>
              <a:t>WebElement from = driver.findElement(By.id("draggable"));</a:t>
            </a:r>
            <a:endParaRPr/>
          </a:p>
          <a:p>
            <a:pPr marL="0" marR="0" lvl="0" indent="0" algn="l" rtl="0">
              <a:lnSpc>
                <a:spcPct val="100000"/>
              </a:lnSpc>
              <a:spcBef>
                <a:spcPts val="0"/>
              </a:spcBef>
              <a:spcAft>
                <a:spcPts val="0"/>
              </a:spcAft>
              <a:buClr>
                <a:srgbClr val="660066"/>
              </a:buClr>
              <a:buSzPts val="1200"/>
              <a:buFont typeface="Courier New"/>
              <a:buNone/>
            </a:pPr>
            <a:r>
              <a:rPr lang="en-US" sz="1200" b="0" i="0" u="none">
                <a:solidFill>
                  <a:srgbClr val="660066"/>
                </a:solidFill>
                <a:latin typeface="Courier New"/>
                <a:ea typeface="Courier New"/>
                <a:cs typeface="Courier New"/>
                <a:sym typeface="Courier New"/>
              </a:rPr>
              <a:t> </a:t>
            </a:r>
            <a:endParaRPr/>
          </a:p>
          <a:p>
            <a:pPr marL="0" marR="0" lvl="0" indent="0" algn="l" rtl="0">
              <a:lnSpc>
                <a:spcPct val="100000"/>
              </a:lnSpc>
              <a:spcBef>
                <a:spcPts val="0"/>
              </a:spcBef>
              <a:spcAft>
                <a:spcPts val="0"/>
              </a:spcAft>
              <a:buClr>
                <a:srgbClr val="660066"/>
              </a:buClr>
              <a:buSzPts val="1200"/>
              <a:buFont typeface="Courier New"/>
              <a:buNone/>
            </a:pPr>
            <a:r>
              <a:rPr lang="en-US" sz="1200" b="0" i="0" u="none">
                <a:solidFill>
                  <a:srgbClr val="660066"/>
                </a:solidFill>
                <a:latin typeface="Courier New"/>
                <a:ea typeface="Courier New"/>
                <a:cs typeface="Courier New"/>
                <a:sym typeface="Courier New"/>
              </a:rPr>
              <a:t>WebElement to = driver.findElement(By.id("droppable"));	 </a:t>
            </a:r>
            <a:endParaRPr/>
          </a:p>
          <a:p>
            <a:pPr marL="0" marR="0" lvl="0" indent="0" algn="l" rtl="0">
              <a:lnSpc>
                <a:spcPct val="100000"/>
              </a:lnSpc>
              <a:spcBef>
                <a:spcPts val="0"/>
              </a:spcBef>
              <a:spcAft>
                <a:spcPts val="0"/>
              </a:spcAft>
              <a:buClr>
                <a:srgbClr val="660066"/>
              </a:buClr>
              <a:buSzPts val="1200"/>
              <a:buFont typeface="Courier New"/>
              <a:buNone/>
            </a:pPr>
            <a:r>
              <a:rPr lang="en-US" sz="1200" b="0" i="0" u="none">
                <a:solidFill>
                  <a:srgbClr val="660066"/>
                </a:solidFill>
                <a:latin typeface="Courier New"/>
                <a:ea typeface="Courier New"/>
                <a:cs typeface="Courier New"/>
                <a:sym typeface="Courier New"/>
              </a:rPr>
              <a:t>//Perform drag and drop</a:t>
            </a:r>
            <a:endParaRPr/>
          </a:p>
          <a:p>
            <a:pPr marL="0" marR="0" lvl="0" indent="0" algn="l" rtl="0">
              <a:lnSpc>
                <a:spcPct val="100000"/>
              </a:lnSpc>
              <a:spcBef>
                <a:spcPts val="0"/>
              </a:spcBef>
              <a:spcAft>
                <a:spcPts val="0"/>
              </a:spcAft>
              <a:buClr>
                <a:srgbClr val="660066"/>
              </a:buClr>
              <a:buSzPts val="1200"/>
              <a:buFont typeface="Courier New"/>
              <a:buNone/>
            </a:pPr>
            <a:r>
              <a:rPr lang="en-US" sz="1200" b="1" i="0" u="none">
                <a:solidFill>
                  <a:srgbClr val="660066"/>
                </a:solidFill>
                <a:latin typeface="Courier New"/>
                <a:ea typeface="Courier New"/>
                <a:cs typeface="Courier New"/>
                <a:sym typeface="Courier New"/>
              </a:rPr>
              <a:t>builder.dragAndDrop(from, to).perform();</a:t>
            </a:r>
            <a:endParaRPr/>
          </a:p>
          <a:p>
            <a:pPr marL="0" marR="0" lvl="0" indent="0" algn="l" rtl="0">
              <a:lnSpc>
                <a:spcPct val="100000"/>
              </a:lnSpc>
              <a:spcBef>
                <a:spcPts val="0"/>
              </a:spcBef>
              <a:spcAft>
                <a:spcPts val="0"/>
              </a:spcAft>
              <a:buNone/>
            </a:pPr>
            <a:endParaRPr sz="1200" b="1" i="0" u="none">
              <a:solidFill>
                <a:srgbClr val="660066"/>
              </a:solidFill>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49"/>
          <p:cNvSpPr txBox="1">
            <a:spLocks noGrp="1"/>
          </p:cNvSpPr>
          <p:nvPr>
            <p:ph type="title"/>
          </p:nvPr>
        </p:nvSpPr>
        <p:spPr>
          <a:xfrm>
            <a:off x="1258887" y="274637"/>
            <a:ext cx="7675562" cy="73025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3900"/>
              <a:buFont typeface="Gill Sans"/>
              <a:buNone/>
            </a:pPr>
            <a:r>
              <a:rPr lang="en-US" sz="3900" b="0" i="0" u="none">
                <a:solidFill>
                  <a:srgbClr val="002060"/>
                </a:solidFill>
                <a:latin typeface="Gill Sans"/>
                <a:ea typeface="Gill Sans"/>
                <a:cs typeface="Gill Sans"/>
                <a:sym typeface="Gill Sans"/>
              </a:rPr>
              <a:t>Selenium WebDriver Commands</a:t>
            </a:r>
            <a:endParaRPr/>
          </a:p>
        </p:txBody>
      </p:sp>
      <p:sp>
        <p:nvSpPr>
          <p:cNvPr id="499" name="Google Shape;499;p49"/>
          <p:cNvSpPr txBox="1">
            <a:spLocks noGrp="1"/>
          </p:cNvSpPr>
          <p:nvPr>
            <p:ph type="body" idx="1"/>
          </p:nvPr>
        </p:nvSpPr>
        <p:spPr>
          <a:xfrm>
            <a:off x="1331912" y="1023937"/>
            <a:ext cx="7602537" cy="2117725"/>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accent1"/>
              </a:buClr>
              <a:buSzPts val="1120"/>
              <a:buFont typeface="Noto Sans Symbols"/>
              <a:buNone/>
            </a:pPr>
            <a:r>
              <a:rPr lang="en-US" sz="1400" b="1" i="0" u="none">
                <a:solidFill>
                  <a:srgbClr val="00B050"/>
                </a:solidFill>
                <a:latin typeface="Gill Sans"/>
                <a:ea typeface="Gill Sans"/>
                <a:cs typeface="Gill Sans"/>
                <a:sym typeface="Gill Sans"/>
              </a:rPr>
              <a:t>Actions Class in Selenium</a:t>
            </a:r>
            <a:endParaRPr/>
          </a:p>
          <a:p>
            <a:pPr marL="82550" marR="0" lvl="0" indent="0" algn="l" rtl="0">
              <a:lnSpc>
                <a:spcPct val="100000"/>
              </a:lnSpc>
              <a:spcBef>
                <a:spcPts val="600"/>
              </a:spcBef>
              <a:spcAft>
                <a:spcPts val="0"/>
              </a:spcAft>
              <a:buClr>
                <a:schemeClr val="accent1"/>
              </a:buClr>
              <a:buSzPts val="880"/>
              <a:buFont typeface="Noto Sans Symbols"/>
              <a:buNone/>
            </a:pPr>
            <a:r>
              <a:rPr lang="en-US" sz="1100" b="0" i="0" u="none">
                <a:solidFill>
                  <a:schemeClr val="dk1"/>
                </a:solidFill>
                <a:latin typeface="Gill Sans"/>
                <a:ea typeface="Gill Sans"/>
                <a:cs typeface="Gill Sans"/>
                <a:sym typeface="Gill Sans"/>
              </a:rPr>
              <a:t>What happens internally when invoke the perform() method above:</a:t>
            </a:r>
            <a:endParaRPr/>
          </a:p>
          <a:p>
            <a:pPr marL="82550" marR="0" lvl="0" indent="-55880" algn="l" rtl="0">
              <a:lnSpc>
                <a:spcPct val="100000"/>
              </a:lnSpc>
              <a:spcBef>
                <a:spcPts val="600"/>
              </a:spcBef>
              <a:spcAft>
                <a:spcPts val="0"/>
              </a:spcAft>
              <a:buClr>
                <a:schemeClr val="accent1"/>
              </a:buClr>
              <a:buSzPts val="880"/>
              <a:buFont typeface="Noto Sans Symbols"/>
              <a:buChar char="⚫"/>
            </a:pPr>
            <a:r>
              <a:rPr lang="en-US" sz="1100" b="0" i="0" u="none">
                <a:solidFill>
                  <a:schemeClr val="dk1"/>
                </a:solidFill>
                <a:latin typeface="Gill Sans"/>
                <a:ea typeface="Gill Sans"/>
                <a:cs typeface="Gill Sans"/>
                <a:sym typeface="Gill Sans"/>
              </a:rPr>
              <a:t>Click And Hold Action: dragAndDrop() method first performs click-and-hold at the location of the source element</a:t>
            </a:r>
            <a:endParaRPr/>
          </a:p>
          <a:p>
            <a:pPr marL="82550" marR="0" lvl="0" indent="-55880" algn="l" rtl="0">
              <a:lnSpc>
                <a:spcPct val="100000"/>
              </a:lnSpc>
              <a:spcBef>
                <a:spcPts val="600"/>
              </a:spcBef>
              <a:spcAft>
                <a:spcPts val="0"/>
              </a:spcAft>
              <a:buClr>
                <a:schemeClr val="accent1"/>
              </a:buClr>
              <a:buSzPts val="880"/>
              <a:buFont typeface="Noto Sans Symbols"/>
              <a:buChar char="⚫"/>
            </a:pPr>
            <a:r>
              <a:rPr lang="en-US" sz="1100" b="0" i="0" u="none">
                <a:solidFill>
                  <a:schemeClr val="dk1"/>
                </a:solidFill>
                <a:latin typeface="Gill Sans"/>
                <a:ea typeface="Gill Sans"/>
                <a:cs typeface="Gill Sans"/>
                <a:sym typeface="Gill Sans"/>
              </a:rPr>
              <a:t>Move Mouse Action: Then source element gets moved to the location of the target element</a:t>
            </a:r>
            <a:endParaRPr/>
          </a:p>
          <a:p>
            <a:pPr marL="82550" marR="0" lvl="0" indent="-55880" algn="l" rtl="0">
              <a:lnSpc>
                <a:spcPct val="100000"/>
              </a:lnSpc>
              <a:spcBef>
                <a:spcPts val="600"/>
              </a:spcBef>
              <a:spcAft>
                <a:spcPts val="0"/>
              </a:spcAft>
              <a:buClr>
                <a:schemeClr val="accent1"/>
              </a:buClr>
              <a:buSzPts val="880"/>
              <a:buFont typeface="Noto Sans Symbols"/>
              <a:buChar char="⚫"/>
            </a:pPr>
            <a:r>
              <a:rPr lang="en-US" sz="1100" b="0" i="0" u="none">
                <a:solidFill>
                  <a:schemeClr val="dk1"/>
                </a:solidFill>
                <a:latin typeface="Gill Sans"/>
                <a:ea typeface="Gill Sans"/>
                <a:cs typeface="Gill Sans"/>
                <a:sym typeface="Gill Sans"/>
              </a:rPr>
              <a:t>Button Release Action: Finally, it releases the mouse</a:t>
            </a:r>
            <a:endParaRPr/>
          </a:p>
          <a:p>
            <a:pPr marL="82550" marR="0" lvl="0" indent="-55880" algn="l" rtl="0">
              <a:lnSpc>
                <a:spcPct val="100000"/>
              </a:lnSpc>
              <a:spcBef>
                <a:spcPts val="600"/>
              </a:spcBef>
              <a:spcAft>
                <a:spcPts val="0"/>
              </a:spcAft>
              <a:buClr>
                <a:schemeClr val="accent1"/>
              </a:buClr>
              <a:buSzPts val="880"/>
              <a:buFont typeface="Noto Sans Symbols"/>
              <a:buChar char="⚫"/>
            </a:pPr>
            <a:r>
              <a:rPr lang="en-US" sz="1100" b="0" i="0" u="none">
                <a:solidFill>
                  <a:schemeClr val="dk1"/>
                </a:solidFill>
                <a:latin typeface="Gill Sans"/>
                <a:ea typeface="Gill Sans"/>
                <a:cs typeface="Gill Sans"/>
                <a:sym typeface="Gill Sans"/>
              </a:rPr>
              <a:t>Build: build() method is used to generate a composite action containing all actions. But if you observe, we have not invoked it in our above command. The build is executed in the perform method internally</a:t>
            </a:r>
            <a:endParaRPr/>
          </a:p>
          <a:p>
            <a:pPr marL="82550" marR="0" lvl="0" indent="-55880" algn="l" rtl="0">
              <a:lnSpc>
                <a:spcPct val="100000"/>
              </a:lnSpc>
              <a:spcBef>
                <a:spcPts val="600"/>
              </a:spcBef>
              <a:spcAft>
                <a:spcPts val="0"/>
              </a:spcAft>
              <a:buClr>
                <a:schemeClr val="accent1"/>
              </a:buClr>
              <a:buSzPts val="880"/>
              <a:buFont typeface="Noto Sans Symbols"/>
              <a:buChar char="⚫"/>
            </a:pPr>
            <a:r>
              <a:rPr lang="en-US" sz="1100" b="0" i="0" u="none">
                <a:solidFill>
                  <a:schemeClr val="dk1"/>
                </a:solidFill>
                <a:latin typeface="Gill Sans"/>
                <a:ea typeface="Gill Sans"/>
                <a:cs typeface="Gill Sans"/>
                <a:sym typeface="Gill Sans"/>
              </a:rPr>
              <a:t>Perform: perform() method performs the actions we have specified. But before that, it internally invokes build() method first. After the build, the action is performed</a:t>
            </a:r>
            <a:endParaRPr/>
          </a:p>
          <a:p>
            <a:pPr marL="365125" marR="0" lvl="0" indent="-226695" algn="l" rtl="0">
              <a:spcBef>
                <a:spcPts val="600"/>
              </a:spcBef>
              <a:spcAft>
                <a:spcPts val="0"/>
              </a:spcAft>
              <a:buClr>
                <a:schemeClr val="accent1"/>
              </a:buClr>
              <a:buSzPts val="880"/>
              <a:buFont typeface="Noto Sans Symbols"/>
              <a:buNone/>
            </a:pPr>
            <a:endParaRPr sz="1100" b="0" i="0" u="none">
              <a:solidFill>
                <a:schemeClr val="dk1"/>
              </a:solidFill>
              <a:latin typeface="Gill Sans"/>
              <a:ea typeface="Gill Sans"/>
              <a:cs typeface="Gill Sans"/>
              <a:sym typeface="Gill Sans"/>
            </a:endParaRPr>
          </a:p>
        </p:txBody>
      </p:sp>
      <p:sp>
        <p:nvSpPr>
          <p:cNvPr id="500" name="Google Shape;500;p49"/>
          <p:cNvSpPr/>
          <p:nvPr/>
        </p:nvSpPr>
        <p:spPr>
          <a:xfrm>
            <a:off x="1691680" y="3160576"/>
            <a:ext cx="7278326" cy="3577842"/>
          </a:xfrm>
          <a:prstGeom prst="rect">
            <a:avLst/>
          </a:prstGeom>
          <a:solidFill>
            <a:srgbClr val="EEEEEE"/>
          </a:solidFill>
          <a:ln>
            <a:noFill/>
          </a:ln>
        </p:spPr>
        <p:txBody>
          <a:bodyPr spcFirstLastPara="1" wrap="square" lIns="0" tIns="95200" rIns="0" bIns="95200" anchor="ctr" anchorCtr="0">
            <a:spAutoFit/>
          </a:bodyPr>
          <a:lstStyle/>
          <a:p>
            <a:pPr marL="0" marR="0" lvl="0" indent="0" algn="l" rtl="0">
              <a:lnSpc>
                <a:spcPct val="100000"/>
              </a:lnSpc>
              <a:spcBef>
                <a:spcPts val="0"/>
              </a:spcBef>
              <a:spcAft>
                <a:spcPts val="0"/>
              </a:spcAft>
              <a:buClr>
                <a:srgbClr val="660066"/>
              </a:buClr>
              <a:buSzPts val="1100"/>
              <a:buFont typeface="Courier New"/>
              <a:buNone/>
            </a:pPr>
            <a:r>
              <a:rPr lang="en-US" sz="1100" b="0" i="0" u="none" strike="noStrike" cap="none">
                <a:solidFill>
                  <a:srgbClr val="660066"/>
                </a:solidFill>
                <a:latin typeface="Courier New"/>
                <a:ea typeface="Courier New"/>
                <a:cs typeface="Courier New"/>
                <a:sym typeface="Courier New"/>
              </a:rPr>
              <a:t>DragAndDropBy action in Selenium using OffSets</a:t>
            </a:r>
            <a:endParaRPr sz="1100" b="0" i="0" u="none" strike="noStrike" cap="none">
              <a:solidFill>
                <a:srgbClr val="660066"/>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6600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660066"/>
              </a:buClr>
              <a:buSzPts val="1100"/>
              <a:buFont typeface="Courier New"/>
              <a:buNone/>
            </a:pPr>
            <a:r>
              <a:rPr lang="en-US" sz="1100" b="0" i="0" u="none" strike="noStrike" cap="none">
                <a:solidFill>
                  <a:srgbClr val="660066"/>
                </a:solidFill>
                <a:latin typeface="Courier New"/>
                <a:ea typeface="Courier New"/>
                <a:cs typeface="Courier New"/>
                <a:sym typeface="Courier New"/>
              </a:rPr>
              <a:t>Actions builder = new Actions(driver);</a:t>
            </a:r>
            <a:endParaRPr/>
          </a:p>
          <a:p>
            <a:pPr marL="0" marR="0" lvl="0" indent="0" algn="l" rtl="0">
              <a:lnSpc>
                <a:spcPct val="100000"/>
              </a:lnSpc>
              <a:spcBef>
                <a:spcPts val="0"/>
              </a:spcBef>
              <a:spcAft>
                <a:spcPts val="0"/>
              </a:spcAft>
              <a:buClr>
                <a:srgbClr val="660066"/>
              </a:buClr>
              <a:buSzPts val="1100"/>
              <a:buFont typeface="Courier New"/>
              <a:buNone/>
            </a:pPr>
            <a:r>
              <a:rPr lang="en-US" sz="1100" b="0" i="0" u="none" strike="noStrike" cap="none">
                <a:solidFill>
                  <a:srgbClr val="660066"/>
                </a:solidFill>
                <a:latin typeface="Courier New"/>
                <a:ea typeface="Courier New"/>
                <a:cs typeface="Courier New"/>
                <a:sym typeface="Courier New"/>
              </a:rPr>
              <a:t>		 </a:t>
            </a:r>
            <a:endParaRPr/>
          </a:p>
          <a:p>
            <a:pPr marL="0" marR="0" lvl="0" indent="0" algn="l" rtl="0">
              <a:lnSpc>
                <a:spcPct val="100000"/>
              </a:lnSpc>
              <a:spcBef>
                <a:spcPts val="0"/>
              </a:spcBef>
              <a:spcAft>
                <a:spcPts val="0"/>
              </a:spcAft>
              <a:buClr>
                <a:srgbClr val="660066"/>
              </a:buClr>
              <a:buSzPts val="1100"/>
              <a:buFont typeface="Courier New"/>
              <a:buNone/>
            </a:pPr>
            <a:r>
              <a:rPr lang="en-US" sz="1100" b="0" i="0" u="none" strike="noStrike" cap="none">
                <a:solidFill>
                  <a:srgbClr val="660066"/>
                </a:solidFill>
                <a:latin typeface="Courier New"/>
                <a:ea typeface="Courier New"/>
                <a:cs typeface="Courier New"/>
                <a:sym typeface="Courier New"/>
              </a:rPr>
              <a:t>WebElement from = driver.findElement(By.id("draggable"));</a:t>
            </a:r>
            <a:endParaRPr/>
          </a:p>
          <a:p>
            <a:pPr marL="0" marR="0" lvl="0" indent="0" algn="l" rtl="0">
              <a:lnSpc>
                <a:spcPct val="100000"/>
              </a:lnSpc>
              <a:spcBef>
                <a:spcPts val="0"/>
              </a:spcBef>
              <a:spcAft>
                <a:spcPts val="0"/>
              </a:spcAft>
              <a:buClr>
                <a:srgbClr val="660066"/>
              </a:buClr>
              <a:buSzPts val="1100"/>
              <a:buFont typeface="Courier New"/>
              <a:buNone/>
            </a:pPr>
            <a:r>
              <a:rPr lang="en-US" sz="1100" b="0" i="0" u="none" strike="noStrike" cap="none">
                <a:solidFill>
                  <a:srgbClr val="660066"/>
                </a:solidFill>
                <a:latin typeface="Courier New"/>
                <a:ea typeface="Courier New"/>
                <a:cs typeface="Courier New"/>
                <a:sym typeface="Courier New"/>
              </a:rPr>
              <a:t>WebElement to = driver.findElement(By.id("droppable"));</a:t>
            </a:r>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6600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660066"/>
              </a:buClr>
              <a:buSzPts val="1100"/>
              <a:buFont typeface="Courier New"/>
              <a:buNone/>
            </a:pPr>
            <a:r>
              <a:rPr lang="en-US" sz="1100" b="0" i="0" u="none" strike="noStrike" cap="none">
                <a:solidFill>
                  <a:srgbClr val="660066"/>
                </a:solidFill>
                <a:highlight>
                  <a:srgbClr val="FFFF00"/>
                </a:highlight>
                <a:latin typeface="Courier New"/>
                <a:ea typeface="Courier New"/>
                <a:cs typeface="Courier New"/>
                <a:sym typeface="Courier New"/>
              </a:rPr>
              <a:t>//First, get x and y offset for from object</a:t>
            </a:r>
            <a:endParaRPr/>
          </a:p>
          <a:p>
            <a:pPr marL="0" marR="0" lvl="0" indent="0" algn="l" rtl="0">
              <a:lnSpc>
                <a:spcPct val="100000"/>
              </a:lnSpc>
              <a:spcBef>
                <a:spcPts val="0"/>
              </a:spcBef>
              <a:spcAft>
                <a:spcPts val="0"/>
              </a:spcAft>
              <a:buClr>
                <a:srgbClr val="660066"/>
              </a:buClr>
              <a:buSzPts val="1100"/>
              <a:buFont typeface="Courier New"/>
              <a:buNone/>
            </a:pPr>
            <a:r>
              <a:rPr lang="en-US" sz="1100" b="0" i="0" u="none" strike="noStrike" cap="none">
                <a:solidFill>
                  <a:srgbClr val="660066"/>
                </a:solidFill>
                <a:latin typeface="Courier New"/>
                <a:ea typeface="Courier New"/>
                <a:cs typeface="Courier New"/>
                <a:sym typeface="Courier New"/>
              </a:rPr>
              <a:t>int xOffset1 = from.getLocation().getX();</a:t>
            </a:r>
            <a:endParaRPr/>
          </a:p>
          <a:p>
            <a:pPr marL="0" marR="0" lvl="0" indent="0" algn="l" rtl="0">
              <a:lnSpc>
                <a:spcPct val="100000"/>
              </a:lnSpc>
              <a:spcBef>
                <a:spcPts val="0"/>
              </a:spcBef>
              <a:spcAft>
                <a:spcPts val="0"/>
              </a:spcAft>
              <a:buClr>
                <a:srgbClr val="660066"/>
              </a:buClr>
              <a:buSzPts val="1100"/>
              <a:buFont typeface="Courier New"/>
              <a:buNone/>
            </a:pPr>
            <a:r>
              <a:rPr lang="en-US" sz="1100" b="0" i="0" u="none" strike="noStrike" cap="none">
                <a:solidFill>
                  <a:srgbClr val="660066"/>
                </a:solidFill>
                <a:latin typeface="Courier New"/>
                <a:ea typeface="Courier New"/>
                <a:cs typeface="Courier New"/>
                <a:sym typeface="Courier New"/>
              </a:rPr>
              <a:t>int yOffset1 =  from.getLocation().getY();	</a:t>
            </a:r>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6600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660066"/>
              </a:buClr>
              <a:buSzPts val="1100"/>
              <a:buFont typeface="Courier New"/>
              <a:buNone/>
            </a:pPr>
            <a:r>
              <a:rPr lang="en-US" sz="1100" b="0" i="0" u="none" strike="noStrike" cap="none">
                <a:solidFill>
                  <a:srgbClr val="660066"/>
                </a:solidFill>
                <a:highlight>
                  <a:srgbClr val="FFFF00"/>
                </a:highlight>
                <a:latin typeface="Courier New"/>
                <a:ea typeface="Courier New"/>
                <a:cs typeface="Courier New"/>
                <a:sym typeface="Courier New"/>
              </a:rPr>
              <a:t>//Secondly, get x and y offset for to object</a:t>
            </a:r>
            <a:endParaRPr/>
          </a:p>
          <a:p>
            <a:pPr marL="0" marR="0" lvl="0" indent="0" algn="l" rtl="0">
              <a:lnSpc>
                <a:spcPct val="100000"/>
              </a:lnSpc>
              <a:spcBef>
                <a:spcPts val="0"/>
              </a:spcBef>
              <a:spcAft>
                <a:spcPts val="0"/>
              </a:spcAft>
              <a:buClr>
                <a:srgbClr val="660066"/>
              </a:buClr>
              <a:buSzPts val="1100"/>
              <a:buFont typeface="Courier New"/>
              <a:buNone/>
            </a:pPr>
            <a:r>
              <a:rPr lang="en-US" sz="1100" b="0" i="0" u="none" strike="noStrike" cap="none">
                <a:solidFill>
                  <a:srgbClr val="660066"/>
                </a:solidFill>
                <a:latin typeface="Courier New"/>
                <a:ea typeface="Courier New"/>
                <a:cs typeface="Courier New"/>
                <a:sym typeface="Courier New"/>
              </a:rPr>
              <a:t>int xOffset = to.getLocation().getX();</a:t>
            </a:r>
            <a:endParaRPr/>
          </a:p>
          <a:p>
            <a:pPr marL="0" marR="0" lvl="0" indent="0" algn="l" rtl="0">
              <a:lnSpc>
                <a:spcPct val="100000"/>
              </a:lnSpc>
              <a:spcBef>
                <a:spcPts val="0"/>
              </a:spcBef>
              <a:spcAft>
                <a:spcPts val="0"/>
              </a:spcAft>
              <a:buClr>
                <a:srgbClr val="660066"/>
              </a:buClr>
              <a:buSzPts val="1100"/>
              <a:buFont typeface="Courier New"/>
              <a:buNone/>
            </a:pPr>
            <a:r>
              <a:rPr lang="en-US" sz="1100" b="0" i="0" u="none" strike="noStrike" cap="none">
                <a:solidFill>
                  <a:srgbClr val="660066"/>
                </a:solidFill>
                <a:latin typeface="Courier New"/>
                <a:ea typeface="Courier New"/>
                <a:cs typeface="Courier New"/>
                <a:sym typeface="Courier New"/>
              </a:rPr>
              <a:t>int yOffset =  to.getLocation().getY();</a:t>
            </a:r>
            <a:endParaRPr/>
          </a:p>
          <a:p>
            <a:pPr marL="0" marR="0" lvl="0" indent="0" algn="l" rtl="0">
              <a:lnSpc>
                <a:spcPct val="100000"/>
              </a:lnSpc>
              <a:spcBef>
                <a:spcPts val="0"/>
              </a:spcBef>
              <a:spcAft>
                <a:spcPts val="0"/>
              </a:spcAft>
              <a:buClr>
                <a:srgbClr val="660066"/>
              </a:buClr>
              <a:buSzPts val="1100"/>
              <a:buFont typeface="Courier New"/>
              <a:buNone/>
            </a:pPr>
            <a:r>
              <a:rPr lang="en-US" sz="1100" b="0" i="0" u="none" strike="noStrike" cap="none">
                <a:solidFill>
                  <a:srgbClr val="660066"/>
                </a:solidFill>
                <a:highlight>
                  <a:srgbClr val="FFFF00"/>
                </a:highlight>
                <a:latin typeface="Courier New"/>
                <a:ea typeface="Courier New"/>
                <a:cs typeface="Courier New"/>
                <a:sym typeface="Courier New"/>
              </a:rPr>
              <a:t>//Find the xOffset and yOffset difference to find x and y offset needed in which from object required to dragged and dropped</a:t>
            </a:r>
            <a:endParaRPr/>
          </a:p>
          <a:p>
            <a:pPr marL="0" marR="0" lvl="0" indent="0" algn="l" rtl="0">
              <a:lnSpc>
                <a:spcPct val="100000"/>
              </a:lnSpc>
              <a:spcBef>
                <a:spcPts val="0"/>
              </a:spcBef>
              <a:spcAft>
                <a:spcPts val="0"/>
              </a:spcAft>
              <a:buClr>
                <a:srgbClr val="660066"/>
              </a:buClr>
              <a:buSzPts val="1100"/>
              <a:buFont typeface="Courier New"/>
              <a:buNone/>
            </a:pPr>
            <a:r>
              <a:rPr lang="en-US" sz="1100" b="0" i="0" u="none" strike="noStrike" cap="none">
                <a:solidFill>
                  <a:srgbClr val="660066"/>
                </a:solidFill>
                <a:latin typeface="Courier New"/>
                <a:ea typeface="Courier New"/>
                <a:cs typeface="Courier New"/>
                <a:sym typeface="Courier New"/>
              </a:rPr>
              <a:t>xOffset =(xOffset-xOffset1)+10;</a:t>
            </a:r>
            <a:endParaRPr/>
          </a:p>
          <a:p>
            <a:pPr marL="0" marR="0" lvl="0" indent="0" algn="l" rtl="0">
              <a:lnSpc>
                <a:spcPct val="100000"/>
              </a:lnSpc>
              <a:spcBef>
                <a:spcPts val="0"/>
              </a:spcBef>
              <a:spcAft>
                <a:spcPts val="0"/>
              </a:spcAft>
              <a:buClr>
                <a:srgbClr val="660066"/>
              </a:buClr>
              <a:buSzPts val="1100"/>
              <a:buFont typeface="Courier New"/>
              <a:buNone/>
            </a:pPr>
            <a:r>
              <a:rPr lang="en-US" sz="1100" b="0" i="0" u="none" strike="noStrike" cap="none">
                <a:solidFill>
                  <a:srgbClr val="660066"/>
                </a:solidFill>
                <a:latin typeface="Courier New"/>
                <a:ea typeface="Courier New"/>
                <a:cs typeface="Courier New"/>
                <a:sym typeface="Courier New"/>
              </a:rPr>
              <a:t>yOffset=(yOffset-yOffset1)+20;</a:t>
            </a:r>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6600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660066"/>
              </a:buClr>
              <a:buSzPts val="1100"/>
              <a:buFont typeface="Courier New"/>
              <a:buNone/>
            </a:pPr>
            <a:r>
              <a:rPr lang="en-US" sz="1100" b="1" i="0" u="none" strike="noStrike" cap="none">
                <a:solidFill>
                  <a:srgbClr val="660066"/>
                </a:solidFill>
                <a:latin typeface="Courier New"/>
                <a:ea typeface="Courier New"/>
                <a:cs typeface="Courier New"/>
                <a:sym typeface="Courier New"/>
              </a:rPr>
              <a:t>builder.dragAndDropBy(from, xOffset,yOffset).perform();</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50"/>
          <p:cNvSpPr txBox="1">
            <a:spLocks noGrp="1"/>
          </p:cNvSpPr>
          <p:nvPr>
            <p:ph type="title"/>
          </p:nvPr>
        </p:nvSpPr>
        <p:spPr>
          <a:xfrm>
            <a:off x="1258887" y="274637"/>
            <a:ext cx="7675562" cy="73025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3900"/>
              <a:buFont typeface="Gill Sans"/>
              <a:buNone/>
            </a:pPr>
            <a:r>
              <a:rPr lang="en-US" sz="3900" b="0" i="0" u="none">
                <a:solidFill>
                  <a:srgbClr val="002060"/>
                </a:solidFill>
                <a:latin typeface="Gill Sans"/>
                <a:ea typeface="Gill Sans"/>
                <a:cs typeface="Gill Sans"/>
                <a:sym typeface="Gill Sans"/>
              </a:rPr>
              <a:t>Selenium WebDriver Commands</a:t>
            </a:r>
            <a:endParaRPr/>
          </a:p>
        </p:txBody>
      </p:sp>
      <p:sp>
        <p:nvSpPr>
          <p:cNvPr id="506" name="Google Shape;506;p50"/>
          <p:cNvSpPr txBox="1">
            <a:spLocks noGrp="1"/>
          </p:cNvSpPr>
          <p:nvPr>
            <p:ph type="body" idx="1"/>
          </p:nvPr>
        </p:nvSpPr>
        <p:spPr>
          <a:xfrm>
            <a:off x="1331912" y="1023937"/>
            <a:ext cx="7602537" cy="2117725"/>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accent1"/>
              </a:buClr>
              <a:buSzPts val="1120"/>
              <a:buFont typeface="Noto Sans Symbols"/>
              <a:buNone/>
            </a:pPr>
            <a:r>
              <a:rPr lang="en-US" sz="1400" b="1" i="0" u="none">
                <a:solidFill>
                  <a:srgbClr val="00B050"/>
                </a:solidFill>
                <a:latin typeface="Gill Sans"/>
                <a:ea typeface="Gill Sans"/>
                <a:cs typeface="Gill Sans"/>
                <a:sym typeface="Gill Sans"/>
              </a:rPr>
              <a:t>Actions Class in Selenium</a:t>
            </a:r>
            <a:endParaRPr/>
          </a:p>
          <a:p>
            <a:pPr marL="82550" marR="0" lvl="0" indent="0" algn="l" rtl="0">
              <a:lnSpc>
                <a:spcPct val="100000"/>
              </a:lnSpc>
              <a:spcBef>
                <a:spcPts val="600"/>
              </a:spcBef>
              <a:spcAft>
                <a:spcPts val="0"/>
              </a:spcAft>
              <a:buClr>
                <a:schemeClr val="accent1"/>
              </a:buClr>
              <a:buSzPts val="880"/>
              <a:buFont typeface="Noto Sans Symbols"/>
              <a:buNone/>
            </a:pPr>
            <a:r>
              <a:rPr lang="en-US" sz="1100" b="0" i="0" u="none">
                <a:solidFill>
                  <a:schemeClr val="dk1"/>
                </a:solidFill>
                <a:latin typeface="Gill Sans"/>
                <a:ea typeface="Gill Sans"/>
                <a:cs typeface="Gill Sans"/>
                <a:sym typeface="Gill Sans"/>
              </a:rPr>
              <a:t>Mouse Hover Action:</a:t>
            </a:r>
            <a:endParaRPr/>
          </a:p>
          <a:p>
            <a:pPr marL="82550" marR="0" lvl="0" indent="0" algn="l" rtl="0">
              <a:lnSpc>
                <a:spcPct val="100000"/>
              </a:lnSpc>
              <a:spcBef>
                <a:spcPts val="600"/>
              </a:spcBef>
              <a:spcAft>
                <a:spcPts val="0"/>
              </a:spcAft>
              <a:buClr>
                <a:schemeClr val="accent1"/>
              </a:buClr>
              <a:buSzPts val="880"/>
              <a:buFont typeface="Noto Sans Symbols"/>
              <a:buNone/>
            </a:pPr>
            <a:r>
              <a:rPr lang="en-US" sz="1100" b="0" i="0" u="none">
                <a:solidFill>
                  <a:schemeClr val="dk1"/>
                </a:solidFill>
                <a:latin typeface="Gill Sans"/>
                <a:ea typeface="Gill Sans"/>
                <a:cs typeface="Gill Sans"/>
                <a:sym typeface="Gill Sans"/>
              </a:rPr>
              <a:t>A mouse hover is also called as hover. Mouse hover action is basically an action where a user places a mouse over a designated area like a hyperlink. It can cause some event to get triggered.</a:t>
            </a:r>
            <a:endParaRPr/>
          </a:p>
          <a:p>
            <a:pPr marL="82550" marR="0" lvl="0" indent="0" algn="l" rtl="0">
              <a:lnSpc>
                <a:spcPct val="100000"/>
              </a:lnSpc>
              <a:spcBef>
                <a:spcPts val="600"/>
              </a:spcBef>
              <a:spcAft>
                <a:spcPts val="0"/>
              </a:spcAft>
              <a:buClr>
                <a:schemeClr val="accent1"/>
              </a:buClr>
              <a:buSzPts val="880"/>
              <a:buFont typeface="Noto Sans Symbols"/>
              <a:buNone/>
            </a:pPr>
            <a:r>
              <a:rPr lang="en-US" sz="1100" b="0" i="0" u="none">
                <a:solidFill>
                  <a:schemeClr val="dk1"/>
                </a:solidFill>
                <a:latin typeface="Gill Sans"/>
                <a:ea typeface="Gill Sans"/>
                <a:cs typeface="Gill Sans"/>
                <a:sym typeface="Gill Sans"/>
              </a:rPr>
              <a:t>Moving the mouse over an element on web page displays some pop-up windows or maybe description boxes.</a:t>
            </a:r>
            <a:endParaRPr/>
          </a:p>
          <a:p>
            <a:pPr marL="82550" marR="0" lvl="0" indent="0" algn="l" rtl="0">
              <a:lnSpc>
                <a:spcPct val="100000"/>
              </a:lnSpc>
              <a:spcBef>
                <a:spcPts val="600"/>
              </a:spcBef>
              <a:spcAft>
                <a:spcPts val="0"/>
              </a:spcAft>
              <a:buClr>
                <a:schemeClr val="accent1"/>
              </a:buClr>
              <a:buSzPts val="880"/>
              <a:buFont typeface="Noto Sans Symbols"/>
              <a:buNone/>
            </a:pPr>
            <a:r>
              <a:rPr lang="en-US" sz="1100" b="0" i="0" u="none">
                <a:solidFill>
                  <a:schemeClr val="dk1"/>
                </a:solidFill>
                <a:latin typeface="Gill Sans"/>
                <a:ea typeface="Gill Sans"/>
                <a:cs typeface="Gill Sans"/>
                <a:sym typeface="Gill Sans"/>
              </a:rPr>
              <a:t>In automation also, many times it is required to perform some action on the element which gets visible only on mouse hover on some other element. For this, mouse cursor needs to be placed over an element.</a:t>
            </a:r>
            <a:endParaRPr/>
          </a:p>
        </p:txBody>
      </p:sp>
      <p:sp>
        <p:nvSpPr>
          <p:cNvPr id="507" name="Google Shape;507;p50"/>
          <p:cNvSpPr txBox="1"/>
          <p:nvPr/>
        </p:nvSpPr>
        <p:spPr>
          <a:xfrm>
            <a:off x="1493837" y="2997200"/>
            <a:ext cx="7278687" cy="1038225"/>
          </a:xfrm>
          <a:prstGeom prst="rect">
            <a:avLst/>
          </a:prstGeom>
          <a:solidFill>
            <a:srgbClr val="EEEEEE"/>
          </a:solidFill>
          <a:ln>
            <a:noFill/>
          </a:ln>
        </p:spPr>
        <p:txBody>
          <a:bodyPr spcFirstLastPara="1" wrap="square" lIns="0" tIns="95200" rIns="0" bIns="95200" anchor="ctr" anchorCtr="0">
            <a:spAutoFit/>
          </a:bodyPr>
          <a:lstStyle/>
          <a:p>
            <a:pPr marL="0" marR="0" lvl="0" indent="0" algn="l" rtl="0">
              <a:lnSpc>
                <a:spcPct val="100000"/>
              </a:lnSpc>
              <a:spcBef>
                <a:spcPts val="0"/>
              </a:spcBef>
              <a:spcAft>
                <a:spcPts val="0"/>
              </a:spcAft>
              <a:buClr>
                <a:srgbClr val="660066"/>
              </a:buClr>
              <a:buSzPts val="1100"/>
              <a:buFont typeface="Courier New"/>
              <a:buNone/>
            </a:pPr>
            <a:r>
              <a:rPr lang="en-US" sz="1100" b="0" i="0" u="none">
                <a:solidFill>
                  <a:srgbClr val="660066"/>
                </a:solidFill>
                <a:latin typeface="Courier New"/>
                <a:ea typeface="Courier New"/>
                <a:cs typeface="Courier New"/>
                <a:sym typeface="Courier New"/>
              </a:rPr>
              <a:t>Actions actions = new Actions(driver);</a:t>
            </a:r>
            <a:endParaRPr/>
          </a:p>
          <a:p>
            <a:pPr marL="0" marR="0" lvl="0" indent="0" algn="l" rtl="0">
              <a:lnSpc>
                <a:spcPct val="100000"/>
              </a:lnSpc>
              <a:spcBef>
                <a:spcPts val="0"/>
              </a:spcBef>
              <a:spcAft>
                <a:spcPts val="0"/>
              </a:spcAft>
              <a:buClr>
                <a:srgbClr val="660066"/>
              </a:buClr>
              <a:buSzPts val="1100"/>
              <a:buFont typeface="Courier New"/>
              <a:buNone/>
            </a:pPr>
            <a:r>
              <a:rPr lang="en-US" sz="1100" b="0" i="0" u="none">
                <a:solidFill>
                  <a:srgbClr val="660066"/>
                </a:solidFill>
                <a:latin typeface="Courier New"/>
                <a:ea typeface="Courier New"/>
                <a:cs typeface="Courier New"/>
                <a:sym typeface="Courier New"/>
              </a:rPr>
              <a:t>WebElement menuOption = driver.findElement(By.xpath(".//div[contains(text(),'Music')]"));</a:t>
            </a:r>
            <a:endParaRPr/>
          </a:p>
          <a:p>
            <a:pPr marL="0" marR="0" lvl="0" indent="0" algn="l" rtl="0">
              <a:lnSpc>
                <a:spcPct val="100000"/>
              </a:lnSpc>
              <a:spcBef>
                <a:spcPts val="0"/>
              </a:spcBef>
              <a:spcAft>
                <a:spcPts val="0"/>
              </a:spcAft>
              <a:buClr>
                <a:srgbClr val="660066"/>
              </a:buClr>
              <a:buSzPts val="1100"/>
              <a:buFont typeface="Courier New"/>
              <a:buNone/>
            </a:pPr>
            <a:r>
              <a:rPr lang="en-US" sz="1100" b="0" i="0" u="none">
                <a:solidFill>
                  <a:srgbClr val="660066"/>
                </a:solidFill>
                <a:latin typeface="Courier New"/>
                <a:ea typeface="Courier New"/>
                <a:cs typeface="Courier New"/>
                <a:sym typeface="Courier New"/>
              </a:rPr>
              <a:t>//Mouse hover menuOption</a:t>
            </a:r>
            <a:endParaRPr/>
          </a:p>
          <a:p>
            <a:pPr marL="0" marR="0" lvl="0" indent="0" algn="l" rtl="0">
              <a:lnSpc>
                <a:spcPct val="100000"/>
              </a:lnSpc>
              <a:spcBef>
                <a:spcPts val="0"/>
              </a:spcBef>
              <a:spcAft>
                <a:spcPts val="0"/>
              </a:spcAft>
              <a:buClr>
                <a:srgbClr val="660066"/>
              </a:buClr>
              <a:buSzPts val="1100"/>
              <a:buFont typeface="Courier New"/>
              <a:buNone/>
            </a:pPr>
            <a:r>
              <a:rPr lang="en-US" sz="1100" b="0" i="0" u="none">
                <a:solidFill>
                  <a:srgbClr val="660066"/>
                </a:solidFill>
                <a:latin typeface="Courier New"/>
                <a:ea typeface="Courier New"/>
                <a:cs typeface="Courier New"/>
                <a:sym typeface="Courier New"/>
              </a:rPr>
              <a:t>actions.moveToElement(menuOption).perform();</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51"/>
          <p:cNvSpPr txBox="1">
            <a:spLocks noGrp="1"/>
          </p:cNvSpPr>
          <p:nvPr>
            <p:ph type="title"/>
          </p:nvPr>
        </p:nvSpPr>
        <p:spPr>
          <a:xfrm>
            <a:off x="1258887" y="274637"/>
            <a:ext cx="7675562" cy="73025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3900"/>
              <a:buFont typeface="Gill Sans"/>
              <a:buNone/>
            </a:pPr>
            <a:r>
              <a:rPr lang="en-US" sz="3900" b="0" i="0" u="none">
                <a:solidFill>
                  <a:srgbClr val="002060"/>
                </a:solidFill>
                <a:latin typeface="Gill Sans"/>
                <a:ea typeface="Gill Sans"/>
                <a:cs typeface="Gill Sans"/>
                <a:sym typeface="Gill Sans"/>
              </a:rPr>
              <a:t>Selenium WebDriver Commands</a:t>
            </a:r>
            <a:endParaRPr/>
          </a:p>
        </p:txBody>
      </p:sp>
      <p:sp>
        <p:nvSpPr>
          <p:cNvPr id="513" name="Google Shape;513;p51"/>
          <p:cNvSpPr txBox="1">
            <a:spLocks noGrp="1"/>
          </p:cNvSpPr>
          <p:nvPr>
            <p:ph type="body" idx="4294967295"/>
          </p:nvPr>
        </p:nvSpPr>
        <p:spPr>
          <a:xfrm>
            <a:off x="1331913" y="1023938"/>
            <a:ext cx="7602537" cy="5834062"/>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accent1"/>
              </a:buClr>
              <a:buSzPts val="1120"/>
              <a:buFont typeface="Noto Sans Symbols"/>
              <a:buNone/>
            </a:pPr>
            <a:r>
              <a:rPr lang="en-US" sz="1400" b="1" i="0" u="none" strike="noStrike" cap="none">
                <a:solidFill>
                  <a:srgbClr val="00B050"/>
                </a:solidFill>
                <a:latin typeface="Gill Sans"/>
                <a:ea typeface="Gill Sans"/>
                <a:cs typeface="Gill Sans"/>
                <a:sym typeface="Gill Sans"/>
              </a:rPr>
              <a:t>Actions Class in Selenium</a:t>
            </a:r>
            <a:endParaRPr/>
          </a:p>
          <a:p>
            <a:pPr marL="82550" marR="0" lvl="0" indent="0" algn="l" rtl="0">
              <a:lnSpc>
                <a:spcPct val="100000"/>
              </a:lnSpc>
              <a:spcBef>
                <a:spcPts val="600"/>
              </a:spcBef>
              <a:spcAft>
                <a:spcPts val="0"/>
              </a:spcAft>
              <a:buClr>
                <a:schemeClr val="accent1"/>
              </a:buClr>
              <a:buSzPts val="880"/>
              <a:buFont typeface="Noto Sans Symbols"/>
              <a:buNone/>
            </a:pPr>
            <a:r>
              <a:rPr lang="en-US" sz="1100" b="0" i="0" u="none" strike="noStrike" cap="none">
                <a:solidFill>
                  <a:schemeClr val="dk1"/>
                </a:solidFill>
                <a:latin typeface="Gill Sans"/>
                <a:ea typeface="Gill Sans"/>
                <a:cs typeface="Gill Sans"/>
                <a:sym typeface="Gill Sans"/>
              </a:rPr>
              <a:t>Keyboard Events in Selenium:</a:t>
            </a:r>
            <a:endParaRPr/>
          </a:p>
          <a:p>
            <a:pPr marL="82550" marR="0" lvl="0" indent="0" algn="l" rtl="0">
              <a:lnSpc>
                <a:spcPct val="100000"/>
              </a:lnSpc>
              <a:spcBef>
                <a:spcPts val="600"/>
              </a:spcBef>
              <a:spcAft>
                <a:spcPts val="0"/>
              </a:spcAft>
              <a:buClr>
                <a:schemeClr val="accent1"/>
              </a:buClr>
              <a:buSzPts val="880"/>
              <a:buFont typeface="Noto Sans Symbols"/>
              <a:buNone/>
            </a:pPr>
            <a:r>
              <a:rPr lang="en-US" sz="1100" b="0" i="0" u="none" strike="noStrike" cap="none">
                <a:solidFill>
                  <a:schemeClr val="dk1"/>
                </a:solidFill>
                <a:latin typeface="Gill Sans"/>
                <a:ea typeface="Gill Sans"/>
                <a:cs typeface="Gill Sans"/>
                <a:sym typeface="Gill Sans"/>
              </a:rPr>
              <a:t>Firstly, in most of the Web Applications, features functionalities are available on the press of Shortcut keys. For instance, the most commonly used feature of most widely used text editor software like Word document is Copy &amp; Paste. Shortcut keys CTRL+C and CTRL+V, respectively, perform this function. In other words, the combination of Control and C or Control and V is tested to check such shortcut keys functionality. The sendKeys() method is unable to perform this action of multiple key combinations.</a:t>
            </a:r>
            <a:endParaRPr/>
          </a:p>
          <a:p>
            <a:pPr marL="82550" marR="0" lvl="0" indent="0" algn="l" rtl="0">
              <a:lnSpc>
                <a:spcPct val="100000"/>
              </a:lnSpc>
              <a:spcBef>
                <a:spcPts val="600"/>
              </a:spcBef>
              <a:spcAft>
                <a:spcPts val="0"/>
              </a:spcAft>
              <a:buClr>
                <a:schemeClr val="accent1"/>
              </a:buClr>
              <a:buSzPts val="880"/>
              <a:buFont typeface="Noto Sans Symbols"/>
              <a:buNone/>
            </a:pPr>
            <a:r>
              <a:rPr lang="en-US" sz="1100" b="0" i="0" u="none" strike="noStrike" cap="none">
                <a:solidFill>
                  <a:schemeClr val="dk1"/>
                </a:solidFill>
                <a:latin typeface="Gill Sans"/>
                <a:ea typeface="Gill Sans"/>
                <a:cs typeface="Gill Sans"/>
                <a:sym typeface="Gill Sans"/>
              </a:rPr>
              <a:t>Secondly, sometimes, some instances require interaction with Desktop components &amp; type text into it. For instance, to upload any file as an email attachment, we have to enter the file name on Windows Dialog. sendKeys() method is unable to perform this action as Selenium WebDriver works with the web. Therefore, it’s unable to identify the Windows dialog box.</a:t>
            </a:r>
            <a:endParaRPr/>
          </a:p>
          <a:p>
            <a:pPr marL="82550" marR="0" lvl="0" indent="0" algn="l" rtl="0">
              <a:lnSpc>
                <a:spcPct val="100000"/>
              </a:lnSpc>
              <a:spcBef>
                <a:spcPts val="600"/>
              </a:spcBef>
              <a:spcAft>
                <a:spcPts val="0"/>
              </a:spcAft>
              <a:buClr>
                <a:schemeClr val="accent1"/>
              </a:buClr>
              <a:buSzPts val="880"/>
              <a:buFont typeface="Noto Sans Symbols"/>
              <a:buNone/>
            </a:pPr>
            <a:endParaRPr sz="1100" b="1" i="0" u="none" strike="noStrike" cap="none">
              <a:solidFill>
                <a:srgbClr val="00B050"/>
              </a:solidFill>
              <a:latin typeface="Gill Sans"/>
              <a:ea typeface="Gill Sans"/>
              <a:cs typeface="Gill Sans"/>
              <a:sym typeface="Gill Sans"/>
            </a:endParaRPr>
          </a:p>
          <a:p>
            <a:pPr marL="82550" marR="0" lvl="0" indent="0" algn="l" rtl="0">
              <a:lnSpc>
                <a:spcPct val="100000"/>
              </a:lnSpc>
              <a:spcBef>
                <a:spcPts val="600"/>
              </a:spcBef>
              <a:spcAft>
                <a:spcPts val="0"/>
              </a:spcAft>
              <a:buClr>
                <a:schemeClr val="accent1"/>
              </a:buClr>
              <a:buSzPts val="880"/>
              <a:buFont typeface="Noto Sans Symbols"/>
              <a:buNone/>
            </a:pPr>
            <a:r>
              <a:rPr lang="en-US" sz="1100" b="0" i="0" u="none" strike="noStrike" cap="none">
                <a:solidFill>
                  <a:schemeClr val="dk1"/>
                </a:solidFill>
                <a:latin typeface="Gill Sans"/>
                <a:ea typeface="Gill Sans"/>
                <a:cs typeface="Gill Sans"/>
                <a:sym typeface="Gill Sans"/>
              </a:rPr>
              <a:t>keyboard events </a:t>
            </a:r>
            <a:r>
              <a:rPr lang="en-US" sz="1100" b="0" i="0" u="none" strike="noStrike" cap="none">
                <a:solidFill>
                  <a:srgbClr val="00B050"/>
                </a:solidFill>
                <a:latin typeface="Gill Sans"/>
                <a:ea typeface="Gill Sans"/>
                <a:cs typeface="Gill Sans"/>
                <a:sym typeface="Gill Sans"/>
              </a:rPr>
              <a:t>Key Down, Key Up, and Send Keys</a:t>
            </a:r>
            <a:r>
              <a:rPr lang="en-US" sz="1100" b="0" i="0" u="none" strike="noStrike" cap="none">
                <a:solidFill>
                  <a:schemeClr val="dk1"/>
                </a:solidFill>
                <a:latin typeface="Gill Sans"/>
                <a:ea typeface="Gill Sans"/>
                <a:cs typeface="Gill Sans"/>
                <a:sym typeface="Gill Sans"/>
              </a:rPr>
              <a:t> along with their overloaded methods :</a:t>
            </a:r>
            <a:endParaRPr/>
          </a:p>
          <a:p>
            <a:pPr marL="82550" marR="0" lvl="0" indent="0" algn="l" rtl="0">
              <a:lnSpc>
                <a:spcPct val="100000"/>
              </a:lnSpc>
              <a:spcBef>
                <a:spcPts val="600"/>
              </a:spcBef>
              <a:spcAft>
                <a:spcPts val="0"/>
              </a:spcAft>
              <a:buClr>
                <a:schemeClr val="accent1"/>
              </a:buClr>
              <a:buSzPts val="880"/>
              <a:buFont typeface="Noto Sans Symbols"/>
              <a:buNone/>
            </a:pPr>
            <a:r>
              <a:rPr lang="en-US" sz="1100" b="0" i="0" u="none" strike="noStrike" cap="none">
                <a:solidFill>
                  <a:schemeClr val="dk1"/>
                </a:solidFill>
                <a:latin typeface="Gill Sans"/>
                <a:ea typeface="Gill Sans"/>
                <a:cs typeface="Gill Sans"/>
                <a:sym typeface="Gill Sans"/>
              </a:rPr>
              <a:t>keyDown(CharSequence key): Performs a modifier key press. </a:t>
            </a:r>
            <a:endParaRPr/>
          </a:p>
          <a:p>
            <a:pPr marL="82550" marR="0" lvl="0" indent="0" algn="l" rtl="0">
              <a:lnSpc>
                <a:spcPct val="100000"/>
              </a:lnSpc>
              <a:spcBef>
                <a:spcPts val="600"/>
              </a:spcBef>
              <a:spcAft>
                <a:spcPts val="0"/>
              </a:spcAft>
              <a:buClr>
                <a:schemeClr val="accent1"/>
              </a:buClr>
              <a:buSzPts val="880"/>
              <a:buFont typeface="Noto Sans Symbols"/>
              <a:buNone/>
            </a:pPr>
            <a:r>
              <a:rPr lang="en-US" sz="1100" b="0" i="0" u="none" strike="noStrike" cap="none">
                <a:solidFill>
                  <a:schemeClr val="dk1"/>
                </a:solidFill>
                <a:latin typeface="Gill Sans"/>
                <a:ea typeface="Gill Sans"/>
                <a:cs typeface="Gill Sans"/>
                <a:sym typeface="Gill Sans"/>
              </a:rPr>
              <a:t>keyDown(WebElement target, CharSequence key): Performs a modifier key press after focusing on an element.</a:t>
            </a:r>
            <a:endParaRPr/>
          </a:p>
          <a:p>
            <a:pPr marL="82550" marR="0" lvl="0" indent="0" algn="l" rtl="0">
              <a:lnSpc>
                <a:spcPct val="100000"/>
              </a:lnSpc>
              <a:spcBef>
                <a:spcPts val="600"/>
              </a:spcBef>
              <a:spcAft>
                <a:spcPts val="0"/>
              </a:spcAft>
              <a:buClr>
                <a:schemeClr val="accent1"/>
              </a:buClr>
              <a:buSzPts val="880"/>
              <a:buFont typeface="Noto Sans Symbols"/>
              <a:buNone/>
            </a:pPr>
            <a:r>
              <a:rPr lang="en-US" sz="1100" b="0" i="0" u="none" strike="noStrike" cap="none">
                <a:solidFill>
                  <a:schemeClr val="dk1"/>
                </a:solidFill>
                <a:latin typeface="Gill Sans"/>
                <a:ea typeface="Gill Sans"/>
                <a:cs typeface="Gill Sans"/>
                <a:sym typeface="Gill Sans"/>
              </a:rPr>
              <a:t>keyUp(CharSequence key): Performs a modifier key release.</a:t>
            </a:r>
            <a:endParaRPr/>
          </a:p>
          <a:p>
            <a:pPr marL="82550" marR="0" lvl="0" indent="0" algn="l" rtl="0">
              <a:lnSpc>
                <a:spcPct val="100000"/>
              </a:lnSpc>
              <a:spcBef>
                <a:spcPts val="600"/>
              </a:spcBef>
              <a:spcAft>
                <a:spcPts val="0"/>
              </a:spcAft>
              <a:buClr>
                <a:schemeClr val="accent1"/>
              </a:buClr>
              <a:buSzPts val="880"/>
              <a:buFont typeface="Noto Sans Symbols"/>
              <a:buNone/>
            </a:pPr>
            <a:r>
              <a:rPr lang="en-US" sz="1100" b="0" i="0" u="none" strike="noStrike" cap="none">
                <a:solidFill>
                  <a:schemeClr val="dk1"/>
                </a:solidFill>
                <a:latin typeface="Gill Sans"/>
                <a:ea typeface="Gill Sans"/>
                <a:cs typeface="Gill Sans"/>
                <a:sym typeface="Gill Sans"/>
              </a:rPr>
              <a:t>keyUp(WebElement target, CharSequence key): Performs a modifier key release after focusing on an element.</a:t>
            </a:r>
            <a:endParaRPr/>
          </a:p>
          <a:p>
            <a:pPr marL="82550" marR="0" lvl="0" indent="0" algn="l" rtl="0">
              <a:lnSpc>
                <a:spcPct val="100000"/>
              </a:lnSpc>
              <a:spcBef>
                <a:spcPts val="600"/>
              </a:spcBef>
              <a:spcAft>
                <a:spcPts val="0"/>
              </a:spcAft>
              <a:buClr>
                <a:schemeClr val="accent1"/>
              </a:buClr>
              <a:buSzPts val="880"/>
              <a:buFont typeface="Noto Sans Symbols"/>
              <a:buNone/>
            </a:pPr>
            <a:r>
              <a:rPr lang="en-US" sz="1100" b="0" i="0" u="none" strike="noStrike" cap="none">
                <a:solidFill>
                  <a:schemeClr val="dk1"/>
                </a:solidFill>
                <a:latin typeface="Gill Sans"/>
                <a:ea typeface="Gill Sans"/>
                <a:cs typeface="Gill Sans"/>
                <a:sym typeface="Gill Sans"/>
              </a:rPr>
              <a:t>sendKeys(CharSequence keys): Sends keys to the active element.</a:t>
            </a:r>
            <a:endParaRPr/>
          </a:p>
          <a:p>
            <a:pPr marL="82550" marR="0" lvl="0" indent="0" algn="l" rtl="0">
              <a:lnSpc>
                <a:spcPct val="100000"/>
              </a:lnSpc>
              <a:spcBef>
                <a:spcPts val="600"/>
              </a:spcBef>
              <a:spcAft>
                <a:spcPts val="0"/>
              </a:spcAft>
              <a:buClr>
                <a:schemeClr val="accent1"/>
              </a:buClr>
              <a:buSzPts val="880"/>
              <a:buFont typeface="Noto Sans Symbols"/>
              <a:buNone/>
            </a:pPr>
            <a:r>
              <a:rPr lang="en-US" sz="1100" b="0" i="0" u="none" strike="noStrike" cap="none">
                <a:solidFill>
                  <a:schemeClr val="dk1"/>
                </a:solidFill>
                <a:latin typeface="Gill Sans"/>
                <a:ea typeface="Gill Sans"/>
                <a:cs typeface="Gill Sans"/>
                <a:sym typeface="Gill Sans"/>
              </a:rPr>
              <a:t>sendKeys(WebElement target, .CharSequence keys) : Equivalent to calling: Actions.click(element).sendKeys(keysToSend)</a:t>
            </a:r>
            <a:endParaRPr/>
          </a:p>
          <a:p>
            <a:pPr marL="82550" marR="0" lvl="0" indent="0" algn="l" rtl="0">
              <a:lnSpc>
                <a:spcPct val="100000"/>
              </a:lnSpc>
              <a:spcBef>
                <a:spcPts val="600"/>
              </a:spcBef>
              <a:spcAft>
                <a:spcPts val="0"/>
              </a:spcAft>
              <a:buClr>
                <a:schemeClr val="accent1"/>
              </a:buClr>
              <a:buSzPts val="880"/>
              <a:buFont typeface="Noto Sans Symbols"/>
              <a:buNone/>
            </a:pPr>
            <a:r>
              <a:rPr lang="en-US" sz="1100" b="0" i="0" u="none" strike="noStrike" cap="none">
                <a:solidFill>
                  <a:schemeClr val="dk1"/>
                </a:solidFill>
                <a:latin typeface="Gill Sans"/>
                <a:ea typeface="Gill Sans"/>
                <a:cs typeface="Gill Sans"/>
                <a:sym typeface="Gill Sans"/>
              </a:rPr>
              <a:t>For example we have to copy and paste address. To build the same sequence of steps, follow the steps below:</a:t>
            </a:r>
            <a:endParaRPr/>
          </a:p>
          <a:p>
            <a:pPr marL="82550" marR="0" lvl="0" indent="0" algn="l" rtl="0">
              <a:lnSpc>
                <a:spcPct val="100000"/>
              </a:lnSpc>
              <a:spcBef>
                <a:spcPts val="600"/>
              </a:spcBef>
              <a:spcAft>
                <a:spcPts val="0"/>
              </a:spcAft>
              <a:buClr>
                <a:schemeClr val="accent1"/>
              </a:buClr>
              <a:buSzPts val="880"/>
              <a:buFont typeface="Noto Sans Symbols"/>
              <a:buNone/>
            </a:pPr>
            <a:r>
              <a:rPr lang="en-US" sz="1100" b="0" i="0" u="none" strike="noStrike" cap="none">
                <a:solidFill>
                  <a:schemeClr val="dk1"/>
                </a:solidFill>
                <a:latin typeface="Gill Sans"/>
                <a:ea typeface="Gill Sans"/>
                <a:cs typeface="Gill Sans"/>
                <a:sym typeface="Gill Sans"/>
              </a:rPr>
              <a:t>Press the CTRL key and along with that send key ‘c’ which will mimic CTRL + c</a:t>
            </a:r>
            <a:endParaRPr/>
          </a:p>
          <a:p>
            <a:pPr marL="82550" marR="0" lvl="0" indent="0" algn="l" rtl="0">
              <a:lnSpc>
                <a:spcPct val="100000"/>
              </a:lnSpc>
              <a:spcBef>
                <a:spcPts val="600"/>
              </a:spcBef>
              <a:spcAft>
                <a:spcPts val="0"/>
              </a:spcAft>
              <a:buClr>
                <a:schemeClr val="accent1"/>
              </a:buClr>
              <a:buSzPts val="880"/>
              <a:buFont typeface="Noto Sans Symbols"/>
              <a:buNone/>
            </a:pPr>
            <a:r>
              <a:rPr lang="en-US" sz="1100" b="0" i="0" u="none" strike="noStrike" cap="none">
                <a:solidFill>
                  <a:schemeClr val="dk1"/>
                </a:solidFill>
                <a:highlight>
                  <a:srgbClr val="FFFF00"/>
                </a:highlight>
                <a:latin typeface="Gill Sans"/>
                <a:ea typeface="Gill Sans"/>
                <a:cs typeface="Gill Sans"/>
                <a:sym typeface="Gill Sans"/>
              </a:rPr>
              <a:t>actions.keyDown(Keys.CONTROL).sendKeys(“c”);</a:t>
            </a:r>
            <a:endParaRPr sz="1100" b="0" i="0" u="none" strike="noStrike" cap="none">
              <a:solidFill>
                <a:schemeClr val="dk1"/>
              </a:solidFill>
              <a:latin typeface="Gill Sans"/>
              <a:ea typeface="Gill Sans"/>
              <a:cs typeface="Gill Sans"/>
              <a:sym typeface="Gill Sans"/>
            </a:endParaRPr>
          </a:p>
          <a:p>
            <a:pPr marL="82550" marR="0" lvl="0" indent="0" algn="l" rtl="0">
              <a:lnSpc>
                <a:spcPct val="100000"/>
              </a:lnSpc>
              <a:spcBef>
                <a:spcPts val="600"/>
              </a:spcBef>
              <a:spcAft>
                <a:spcPts val="0"/>
              </a:spcAft>
              <a:buClr>
                <a:schemeClr val="accent1"/>
              </a:buClr>
              <a:buSzPts val="880"/>
              <a:buFont typeface="Noto Sans Symbols"/>
              <a:buNone/>
            </a:pPr>
            <a:r>
              <a:rPr lang="en-US" sz="1100" b="0" i="0" u="none" strike="noStrike" cap="none">
                <a:solidFill>
                  <a:schemeClr val="dk1"/>
                </a:solidFill>
                <a:latin typeface="Gill Sans"/>
                <a:ea typeface="Gill Sans"/>
                <a:cs typeface="Gill Sans"/>
                <a:sym typeface="Gill Sans"/>
              </a:rPr>
              <a:t>To release the CTRL key press, let’s use the keyUp(), which performs a modifier key release after focusing on an element.</a:t>
            </a:r>
            <a:endParaRPr/>
          </a:p>
          <a:p>
            <a:pPr marL="82550" marR="0" lvl="0" indent="0" algn="l" rtl="0">
              <a:lnSpc>
                <a:spcPct val="100000"/>
              </a:lnSpc>
              <a:spcBef>
                <a:spcPts val="600"/>
              </a:spcBef>
              <a:spcAft>
                <a:spcPts val="0"/>
              </a:spcAft>
              <a:buClr>
                <a:schemeClr val="accent1"/>
              </a:buClr>
              <a:buSzPts val="880"/>
              <a:buFont typeface="Noto Sans Symbols"/>
              <a:buNone/>
            </a:pPr>
            <a:r>
              <a:rPr lang="en-US" sz="1100" b="0" i="0" u="none" strike="noStrike" cap="none">
                <a:solidFill>
                  <a:schemeClr val="dk1"/>
                </a:solidFill>
                <a:highlight>
                  <a:srgbClr val="FFFF00"/>
                </a:highlight>
                <a:latin typeface="Gill Sans"/>
                <a:ea typeface="Gill Sans"/>
                <a:cs typeface="Gill Sans"/>
                <a:sym typeface="Gill Sans"/>
              </a:rPr>
              <a:t>actions.keyUp(Keys.CONTROL);</a:t>
            </a:r>
            <a:endParaRPr sz="1100" b="0" i="0" u="none" strike="noStrike" cap="none">
              <a:solidFill>
                <a:schemeClr val="dk1"/>
              </a:solidFill>
              <a:latin typeface="Gill Sans"/>
              <a:ea typeface="Gill Sans"/>
              <a:cs typeface="Gill Sans"/>
              <a:sym typeface="Gill Sans"/>
            </a:endParaRPr>
          </a:p>
          <a:p>
            <a:pPr marL="82550" marR="0" lvl="0" indent="0" algn="l" rtl="0">
              <a:lnSpc>
                <a:spcPct val="100000"/>
              </a:lnSpc>
              <a:spcBef>
                <a:spcPts val="600"/>
              </a:spcBef>
              <a:spcAft>
                <a:spcPts val="0"/>
              </a:spcAft>
              <a:buClr>
                <a:schemeClr val="accent1"/>
              </a:buClr>
              <a:buSzPts val="880"/>
              <a:buFont typeface="Noto Sans Symbols"/>
              <a:buNone/>
            </a:pPr>
            <a:r>
              <a:rPr lang="en-US" sz="1100" b="0" i="0" u="none" strike="noStrike" cap="none">
                <a:solidFill>
                  <a:schemeClr val="dk1"/>
                </a:solidFill>
                <a:latin typeface="Gill Sans"/>
                <a:ea typeface="Gill Sans"/>
                <a:cs typeface="Gill Sans"/>
                <a:sym typeface="Gill Sans"/>
              </a:rPr>
              <a:t>So the complete actions sequence for Action Two would be as below:</a:t>
            </a:r>
            <a:endParaRPr/>
          </a:p>
          <a:p>
            <a:pPr marL="82550" marR="0" lvl="0" indent="0" algn="l" rtl="0">
              <a:lnSpc>
                <a:spcPct val="100000"/>
              </a:lnSpc>
              <a:spcBef>
                <a:spcPts val="600"/>
              </a:spcBef>
              <a:spcAft>
                <a:spcPts val="0"/>
              </a:spcAft>
              <a:buClr>
                <a:schemeClr val="accent1"/>
              </a:buClr>
              <a:buSzPts val="880"/>
              <a:buFont typeface="Noto Sans Symbols"/>
              <a:buNone/>
            </a:pPr>
            <a:r>
              <a:rPr lang="en-US" sz="1100" b="1" i="0" u="none" strike="noStrike" cap="none">
                <a:solidFill>
                  <a:schemeClr val="dk1"/>
                </a:solidFill>
                <a:latin typeface="Gill Sans"/>
                <a:ea typeface="Gill Sans"/>
                <a:cs typeface="Gill Sans"/>
                <a:sym typeface="Gill Sans"/>
              </a:rPr>
              <a:t>actions.keyDown(Keys.CONTROL).sendKeys(“c”).keyUp(Keys.CONTROL).perform();</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52"/>
          <p:cNvSpPr txBox="1">
            <a:spLocks noGrp="1"/>
          </p:cNvSpPr>
          <p:nvPr>
            <p:ph type="title"/>
          </p:nvPr>
        </p:nvSpPr>
        <p:spPr>
          <a:xfrm>
            <a:off x="1258887" y="274637"/>
            <a:ext cx="7675562" cy="73025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3900"/>
              <a:buFont typeface="Gill Sans"/>
              <a:buNone/>
            </a:pPr>
            <a:r>
              <a:rPr lang="en-US" sz="3900" b="0" i="0" u="none">
                <a:solidFill>
                  <a:srgbClr val="002060"/>
                </a:solidFill>
                <a:latin typeface="Gill Sans"/>
                <a:ea typeface="Gill Sans"/>
                <a:cs typeface="Gill Sans"/>
                <a:sym typeface="Gill Sans"/>
              </a:rPr>
              <a:t>Selenium WebDriver Commands</a:t>
            </a:r>
            <a:endParaRPr/>
          </a:p>
        </p:txBody>
      </p:sp>
      <p:sp>
        <p:nvSpPr>
          <p:cNvPr id="519" name="Google Shape;519;p52"/>
          <p:cNvSpPr txBox="1">
            <a:spLocks noGrp="1"/>
          </p:cNvSpPr>
          <p:nvPr>
            <p:ph type="body" idx="1"/>
          </p:nvPr>
        </p:nvSpPr>
        <p:spPr>
          <a:xfrm>
            <a:off x="1331912" y="1023937"/>
            <a:ext cx="7602537" cy="604837"/>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accent1"/>
              </a:buClr>
              <a:buSzPts val="1120"/>
              <a:buFont typeface="Noto Sans Symbols"/>
              <a:buNone/>
            </a:pPr>
            <a:r>
              <a:rPr lang="en-US" sz="1400" b="1" i="0" u="none">
                <a:solidFill>
                  <a:srgbClr val="00B050"/>
                </a:solidFill>
                <a:latin typeface="Gill Sans"/>
                <a:ea typeface="Gill Sans"/>
                <a:cs typeface="Gill Sans"/>
                <a:sym typeface="Gill Sans"/>
              </a:rPr>
              <a:t>Actions Class in Selenium</a:t>
            </a:r>
            <a:endParaRPr/>
          </a:p>
          <a:p>
            <a:pPr marL="82550" marR="0" lvl="0" indent="0" algn="l" rtl="0">
              <a:lnSpc>
                <a:spcPct val="100000"/>
              </a:lnSpc>
              <a:spcBef>
                <a:spcPts val="600"/>
              </a:spcBef>
              <a:spcAft>
                <a:spcPts val="0"/>
              </a:spcAft>
              <a:buClr>
                <a:schemeClr val="accent1"/>
              </a:buClr>
              <a:buSzPts val="880"/>
              <a:buFont typeface="Noto Sans Symbols"/>
              <a:buNone/>
            </a:pPr>
            <a:r>
              <a:rPr lang="en-US" sz="1100" b="0" i="0" u="none">
                <a:solidFill>
                  <a:schemeClr val="dk1"/>
                </a:solidFill>
                <a:latin typeface="Gill Sans"/>
                <a:ea typeface="Gill Sans"/>
                <a:cs typeface="Gill Sans"/>
                <a:sym typeface="Gill Sans"/>
              </a:rPr>
              <a:t>Keyboard Events in Selenium</a:t>
            </a:r>
            <a:endParaRPr/>
          </a:p>
        </p:txBody>
      </p:sp>
      <p:sp>
        <p:nvSpPr>
          <p:cNvPr id="520" name="Google Shape;520;p52"/>
          <p:cNvSpPr txBox="1"/>
          <p:nvPr/>
        </p:nvSpPr>
        <p:spPr>
          <a:xfrm>
            <a:off x="1331912" y="1731962"/>
            <a:ext cx="7369175" cy="3778250"/>
          </a:xfrm>
          <a:prstGeom prst="rect">
            <a:avLst/>
          </a:prstGeom>
          <a:solidFill>
            <a:srgbClr val="EEEEEE"/>
          </a:solidFill>
          <a:ln>
            <a:noFill/>
          </a:ln>
        </p:spPr>
        <p:txBody>
          <a:bodyPr spcFirstLastPara="1" wrap="square" lIns="0" tIns="95200" rIns="0" bIns="95200" anchor="ctr" anchorCtr="0">
            <a:spAutoFit/>
          </a:bodyPr>
          <a:lstStyle/>
          <a:p>
            <a:pPr marL="0" marR="0" lvl="0" indent="0" algn="l" rtl="0">
              <a:lnSpc>
                <a:spcPct val="100000"/>
              </a:lnSpc>
              <a:spcBef>
                <a:spcPts val="0"/>
              </a:spcBef>
              <a:spcAft>
                <a:spcPts val="0"/>
              </a:spcAft>
              <a:buClr>
                <a:srgbClr val="660066"/>
              </a:buClr>
              <a:buSzPts val="1400"/>
              <a:buFont typeface="Courier New"/>
              <a:buNone/>
            </a:pPr>
            <a:r>
              <a:rPr lang="en-US" sz="1400" b="0" i="0" u="none">
                <a:solidFill>
                  <a:srgbClr val="660066"/>
                </a:solidFill>
                <a:latin typeface="Courier New"/>
                <a:ea typeface="Courier New"/>
                <a:cs typeface="Courier New"/>
                <a:sym typeface="Courier New"/>
              </a:rPr>
              <a:t>//Find web elements</a:t>
            </a:r>
            <a:endParaRPr/>
          </a:p>
          <a:p>
            <a:pPr marL="0" marR="0" lvl="0" indent="0" algn="l" rtl="0">
              <a:lnSpc>
                <a:spcPct val="100000"/>
              </a:lnSpc>
              <a:spcBef>
                <a:spcPts val="0"/>
              </a:spcBef>
              <a:spcAft>
                <a:spcPts val="0"/>
              </a:spcAft>
              <a:buClr>
                <a:srgbClr val="660066"/>
              </a:buClr>
              <a:buSzPts val="1400"/>
              <a:buFont typeface="Courier New"/>
              <a:buNone/>
            </a:pPr>
            <a:r>
              <a:rPr lang="en-US" sz="1400" b="0" i="0" u="none">
                <a:solidFill>
                  <a:srgbClr val="660066"/>
                </a:solidFill>
                <a:latin typeface="Courier New"/>
                <a:ea typeface="Courier New"/>
                <a:cs typeface="Courier New"/>
                <a:sym typeface="Courier New"/>
              </a:rPr>
              <a:t>WebElement userName = driver.findElement(By.id("userName"));</a:t>
            </a:r>
            <a:endParaRPr/>
          </a:p>
          <a:p>
            <a:pPr marL="0" marR="0" lvl="0" indent="0" algn="l" rtl="0">
              <a:lnSpc>
                <a:spcPct val="100000"/>
              </a:lnSpc>
              <a:spcBef>
                <a:spcPts val="0"/>
              </a:spcBef>
              <a:spcAft>
                <a:spcPts val="0"/>
              </a:spcAft>
              <a:buClr>
                <a:srgbClr val="660066"/>
              </a:buClr>
              <a:buSzPts val="1400"/>
              <a:buFont typeface="Courier New"/>
              <a:buNone/>
            </a:pPr>
            <a:r>
              <a:rPr lang="en-US" sz="1400" b="0" i="0" u="none">
                <a:solidFill>
                  <a:srgbClr val="660066"/>
                </a:solidFill>
                <a:latin typeface="Courier New"/>
                <a:ea typeface="Courier New"/>
                <a:cs typeface="Courier New"/>
                <a:sym typeface="Courier New"/>
              </a:rPr>
              <a:t>WebElement currAddr = driver.findElement(By.id("currentAddress"));</a:t>
            </a:r>
            <a:endParaRPr/>
          </a:p>
          <a:p>
            <a:pPr marL="0" marR="0" lvl="0" indent="0" algn="l" rtl="0">
              <a:lnSpc>
                <a:spcPct val="100000"/>
              </a:lnSpc>
              <a:spcBef>
                <a:spcPts val="0"/>
              </a:spcBef>
              <a:spcAft>
                <a:spcPts val="0"/>
              </a:spcAft>
              <a:buClr>
                <a:srgbClr val="660066"/>
              </a:buClr>
              <a:buSzPts val="1400"/>
              <a:buFont typeface="Courier New"/>
              <a:buNone/>
            </a:pPr>
            <a:r>
              <a:rPr lang="en-US" sz="1400" b="0" i="0" u="none">
                <a:solidFill>
                  <a:srgbClr val="660066"/>
                </a:solidFill>
                <a:latin typeface="Courier New"/>
                <a:ea typeface="Courier New"/>
                <a:cs typeface="Courier New"/>
                <a:sym typeface="Courier New"/>
              </a:rPr>
              <a:t>WebElement perAddr = driver.findElement(By.id("permanentAddress")); </a:t>
            </a:r>
            <a:endParaRPr/>
          </a:p>
          <a:p>
            <a:pPr marL="0" marR="0" lvl="0" indent="0" algn="l" rtl="0">
              <a:lnSpc>
                <a:spcPct val="100000"/>
              </a:lnSpc>
              <a:spcBef>
                <a:spcPts val="0"/>
              </a:spcBef>
              <a:spcAft>
                <a:spcPts val="0"/>
              </a:spcAft>
              <a:buClr>
                <a:srgbClr val="660066"/>
              </a:buClr>
              <a:buSzPts val="1400"/>
              <a:buFont typeface="Courier New"/>
              <a:buNone/>
            </a:pPr>
            <a:r>
              <a:rPr lang="en-US" sz="1400" b="0" i="0" u="none">
                <a:solidFill>
                  <a:srgbClr val="660066"/>
                </a:solidFill>
                <a:latin typeface="Courier New"/>
                <a:ea typeface="Courier New"/>
                <a:cs typeface="Courier New"/>
                <a:sym typeface="Courier New"/>
              </a:rPr>
              <a:t>WebElement submitButton = driver.findElement(By.id("submit"));</a:t>
            </a:r>
            <a:endParaRPr/>
          </a:p>
          <a:p>
            <a:pPr marL="0" marR="0" lvl="0" indent="0" algn="l" rtl="0">
              <a:lnSpc>
                <a:spcPct val="100000"/>
              </a:lnSpc>
              <a:spcBef>
                <a:spcPts val="0"/>
              </a:spcBef>
              <a:spcAft>
                <a:spcPts val="0"/>
              </a:spcAft>
              <a:buClr>
                <a:schemeClr val="dk1"/>
              </a:buClr>
              <a:buSzPts val="1100"/>
              <a:buFont typeface="Arial"/>
              <a:buNone/>
            </a:pPr>
            <a:endParaRPr sz="1100" b="0" i="0" u="none">
              <a:solidFill>
                <a:srgbClr val="6600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660066"/>
              </a:buClr>
              <a:buSzPts val="1400"/>
              <a:buFont typeface="Courier New"/>
              <a:buNone/>
            </a:pPr>
            <a:r>
              <a:rPr lang="en-US" sz="1400" b="0" i="0" u="none">
                <a:solidFill>
                  <a:srgbClr val="660066"/>
                </a:solidFill>
                <a:latin typeface="Courier New"/>
                <a:ea typeface="Courier New"/>
                <a:cs typeface="Courier New"/>
                <a:sym typeface="Courier New"/>
              </a:rPr>
              <a:t>//Instantiate Actions class</a:t>
            </a:r>
            <a:endParaRPr/>
          </a:p>
          <a:p>
            <a:pPr marL="0" marR="0" lvl="0" indent="0" algn="l" rtl="0">
              <a:lnSpc>
                <a:spcPct val="100000"/>
              </a:lnSpc>
              <a:spcBef>
                <a:spcPts val="0"/>
              </a:spcBef>
              <a:spcAft>
                <a:spcPts val="0"/>
              </a:spcAft>
              <a:buClr>
                <a:srgbClr val="660066"/>
              </a:buClr>
              <a:buSzPts val="1400"/>
              <a:buFont typeface="Courier New"/>
              <a:buNone/>
            </a:pPr>
            <a:r>
              <a:rPr lang="en-US" sz="1400" b="0" i="0" u="none">
                <a:solidFill>
                  <a:srgbClr val="660066"/>
                </a:solidFill>
                <a:latin typeface="Courier New"/>
                <a:ea typeface="Courier New"/>
                <a:cs typeface="Courier New"/>
                <a:sym typeface="Courier New"/>
              </a:rPr>
              <a:t>Actions actions = new Actions(driver);</a:t>
            </a:r>
            <a:endParaRPr/>
          </a:p>
          <a:p>
            <a:pPr marL="0" marR="0" lvl="0" indent="0" algn="l" rtl="0">
              <a:lnSpc>
                <a:spcPct val="100000"/>
              </a:lnSpc>
              <a:spcBef>
                <a:spcPts val="0"/>
              </a:spcBef>
              <a:spcAft>
                <a:spcPts val="0"/>
              </a:spcAft>
              <a:buClr>
                <a:srgbClr val="660066"/>
              </a:buClr>
              <a:buSzPts val="1400"/>
              <a:buFont typeface="Courier New"/>
              <a:buNone/>
            </a:pPr>
            <a:r>
              <a:rPr lang="en-US" sz="1400" b="0" i="0" u="none">
                <a:solidFill>
                  <a:srgbClr val="660066"/>
                </a:solidFill>
                <a:latin typeface="Courier New"/>
                <a:ea typeface="Courier New"/>
                <a:cs typeface="Courier New"/>
                <a:sym typeface="Courier New"/>
              </a:rPr>
              <a:t>actions.sendKeys(userName,"Mr.Jones").perform();</a:t>
            </a:r>
            <a:endParaRPr/>
          </a:p>
          <a:p>
            <a:pPr marL="0" marR="0" lvl="0" indent="0" algn="l" rtl="0">
              <a:lnSpc>
                <a:spcPct val="100000"/>
              </a:lnSpc>
              <a:spcBef>
                <a:spcPts val="0"/>
              </a:spcBef>
              <a:spcAft>
                <a:spcPts val="0"/>
              </a:spcAft>
              <a:buClr>
                <a:schemeClr val="dk1"/>
              </a:buClr>
              <a:buSzPts val="1100"/>
              <a:buFont typeface="Arial"/>
              <a:buNone/>
            </a:pPr>
            <a:endParaRPr sz="1100" b="0" i="0" u="none">
              <a:solidFill>
                <a:srgbClr val="6600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660066"/>
              </a:buClr>
              <a:buSzPts val="1100"/>
              <a:buFont typeface="Courier New"/>
              <a:buNone/>
            </a:pPr>
            <a:r>
              <a:rPr lang="en-US" sz="1100" b="0" i="0" u="none">
                <a:solidFill>
                  <a:srgbClr val="660066"/>
                </a:solidFill>
                <a:latin typeface="Courier New"/>
                <a:ea typeface="Courier New"/>
                <a:cs typeface="Courier New"/>
                <a:sym typeface="Courier New"/>
              </a:rPr>
              <a:t>//Enter current address </a:t>
            </a:r>
            <a:endParaRPr/>
          </a:p>
          <a:p>
            <a:pPr marL="0" marR="0" lvl="0" indent="0" algn="l" rtl="0">
              <a:lnSpc>
                <a:spcPct val="100000"/>
              </a:lnSpc>
              <a:spcBef>
                <a:spcPts val="0"/>
              </a:spcBef>
              <a:spcAft>
                <a:spcPts val="0"/>
              </a:spcAft>
              <a:buClr>
                <a:srgbClr val="660066"/>
              </a:buClr>
              <a:buSzPts val="1100"/>
              <a:buFont typeface="Courier New"/>
              <a:buNone/>
            </a:pPr>
            <a:r>
              <a:rPr lang="en-US" sz="1100" b="0" i="0" u="none">
                <a:solidFill>
                  <a:srgbClr val="660066"/>
                </a:solidFill>
                <a:latin typeface="Courier New"/>
                <a:ea typeface="Courier New"/>
                <a:cs typeface="Courier New"/>
                <a:sym typeface="Courier New"/>
              </a:rPr>
              <a:t>actions.click(currAddr).sendKeys("1205 OAK STREET,OLD FORGE,NEW YORK,11240").perform();</a:t>
            </a:r>
            <a:endParaRPr/>
          </a:p>
          <a:p>
            <a:pPr marL="0" marR="0" lvl="0" indent="0" algn="l" rtl="0">
              <a:lnSpc>
                <a:spcPct val="100000"/>
              </a:lnSpc>
              <a:spcBef>
                <a:spcPts val="0"/>
              </a:spcBef>
              <a:spcAft>
                <a:spcPts val="0"/>
              </a:spcAft>
              <a:buClr>
                <a:schemeClr val="dk1"/>
              </a:buClr>
              <a:buSzPts val="1100"/>
              <a:buFont typeface="Arial"/>
              <a:buNone/>
            </a:pPr>
            <a:endParaRPr sz="1100" b="0" i="0" u="none">
              <a:solidFill>
                <a:srgbClr val="6600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660066"/>
              </a:buClr>
              <a:buSzPts val="1100"/>
              <a:buFont typeface="Courier New"/>
              <a:buNone/>
            </a:pPr>
            <a:r>
              <a:rPr lang="en-US" sz="1100" b="0" i="0" u="none">
                <a:solidFill>
                  <a:srgbClr val="660066"/>
                </a:solidFill>
                <a:latin typeface="Courier New"/>
                <a:ea typeface="Courier New"/>
                <a:cs typeface="Courier New"/>
                <a:sym typeface="Courier New"/>
              </a:rPr>
              <a:t>//Copy current address </a:t>
            </a:r>
            <a:endParaRPr/>
          </a:p>
          <a:p>
            <a:pPr marL="0" marR="0" lvl="0" indent="0" algn="l" rtl="0">
              <a:lnSpc>
                <a:spcPct val="100000"/>
              </a:lnSpc>
              <a:spcBef>
                <a:spcPts val="0"/>
              </a:spcBef>
              <a:spcAft>
                <a:spcPts val="0"/>
              </a:spcAft>
              <a:buClr>
                <a:srgbClr val="660066"/>
              </a:buClr>
              <a:buSzPts val="1100"/>
              <a:buFont typeface="Courier New"/>
              <a:buNone/>
            </a:pPr>
            <a:r>
              <a:rPr lang="en-US" sz="1100" b="0" i="0" u="none">
                <a:solidFill>
                  <a:srgbClr val="660066"/>
                </a:solidFill>
                <a:latin typeface="Courier New"/>
                <a:ea typeface="Courier New"/>
                <a:cs typeface="Courier New"/>
                <a:sym typeface="Courier New"/>
              </a:rPr>
              <a:t>actions.keyDown(currAddr,Keys.CONTROL).sendKeys("a").keyUp(Keys.CONTROL).perform(); </a:t>
            </a:r>
            <a:endParaRPr/>
          </a:p>
          <a:p>
            <a:pPr marL="0" marR="0" lvl="0" indent="0" algn="l" rtl="0">
              <a:lnSpc>
                <a:spcPct val="100000"/>
              </a:lnSpc>
              <a:spcBef>
                <a:spcPts val="0"/>
              </a:spcBef>
              <a:spcAft>
                <a:spcPts val="0"/>
              </a:spcAft>
              <a:buClr>
                <a:srgbClr val="660066"/>
              </a:buClr>
              <a:buSzPts val="1100"/>
              <a:buFont typeface="Courier New"/>
              <a:buNone/>
            </a:pPr>
            <a:r>
              <a:rPr lang="en-US" sz="1100" b="0" i="0" u="none">
                <a:solidFill>
                  <a:srgbClr val="660066"/>
                </a:solidFill>
                <a:latin typeface="Courier New"/>
                <a:ea typeface="Courier New"/>
                <a:cs typeface="Courier New"/>
                <a:sym typeface="Courier New"/>
              </a:rPr>
              <a:t>actions.keyDown(Keys.CONTROL).sendKeys("c").keyUp(perAddr,Keys.CONTROL).perform();</a:t>
            </a:r>
            <a:endParaRPr/>
          </a:p>
          <a:p>
            <a:pPr marL="0" marR="0" lvl="0" indent="0" algn="l" rtl="0">
              <a:lnSpc>
                <a:spcPct val="100000"/>
              </a:lnSpc>
              <a:spcBef>
                <a:spcPts val="0"/>
              </a:spcBef>
              <a:spcAft>
                <a:spcPts val="0"/>
              </a:spcAft>
              <a:buClr>
                <a:schemeClr val="dk1"/>
              </a:buClr>
              <a:buSzPts val="1100"/>
              <a:buFont typeface="Arial"/>
              <a:buNone/>
            </a:pPr>
            <a:endParaRPr sz="1100" b="0" i="0" u="none">
              <a:solidFill>
                <a:srgbClr val="660066"/>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660066"/>
              </a:buClr>
              <a:buSzPts val="1200"/>
              <a:buFont typeface="Courier New"/>
              <a:buNone/>
            </a:pPr>
            <a:r>
              <a:rPr lang="en-US" sz="1200" b="0" i="0" u="none">
                <a:solidFill>
                  <a:srgbClr val="660066"/>
                </a:solidFill>
                <a:latin typeface="Courier New"/>
                <a:ea typeface="Courier New"/>
                <a:cs typeface="Courier New"/>
                <a:sym typeface="Courier New"/>
              </a:rPr>
              <a:t>//Paste current address in permanant adderss text field</a:t>
            </a:r>
            <a:endParaRPr/>
          </a:p>
          <a:p>
            <a:pPr marL="0" marR="0" lvl="0" indent="0" algn="l" rtl="0">
              <a:lnSpc>
                <a:spcPct val="100000"/>
              </a:lnSpc>
              <a:spcBef>
                <a:spcPts val="0"/>
              </a:spcBef>
              <a:spcAft>
                <a:spcPts val="0"/>
              </a:spcAft>
              <a:buClr>
                <a:srgbClr val="660066"/>
              </a:buClr>
              <a:buSzPts val="1200"/>
              <a:buFont typeface="Courier New"/>
              <a:buNone/>
            </a:pPr>
            <a:r>
              <a:rPr lang="en-US" sz="1200" b="0" i="0" u="none">
                <a:solidFill>
                  <a:srgbClr val="660066"/>
                </a:solidFill>
                <a:latin typeface="Courier New"/>
                <a:ea typeface="Courier New"/>
                <a:cs typeface="Courier New"/>
                <a:sym typeface="Courier New"/>
              </a:rPr>
              <a:t>actions.keyDown(Keys.CONTROL).sendKeys("v").keyUp(Keys.CONTROL).perform();</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53"/>
          <p:cNvSpPr txBox="1">
            <a:spLocks noGrp="1"/>
          </p:cNvSpPr>
          <p:nvPr>
            <p:ph type="title"/>
          </p:nvPr>
        </p:nvSpPr>
        <p:spPr>
          <a:xfrm>
            <a:off x="1258887" y="274637"/>
            <a:ext cx="7675562" cy="73025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3900"/>
              <a:buFont typeface="Gill Sans"/>
              <a:buNone/>
            </a:pPr>
            <a:r>
              <a:rPr lang="en-US" sz="3900" b="0" i="0" u="none">
                <a:solidFill>
                  <a:srgbClr val="002060"/>
                </a:solidFill>
                <a:latin typeface="Gill Sans"/>
                <a:ea typeface="Gill Sans"/>
                <a:cs typeface="Gill Sans"/>
                <a:sym typeface="Gill Sans"/>
              </a:rPr>
              <a:t>Selenium WebDriver Commands</a:t>
            </a:r>
            <a:endParaRPr/>
          </a:p>
        </p:txBody>
      </p:sp>
      <p:sp>
        <p:nvSpPr>
          <p:cNvPr id="526" name="Google Shape;526;p53"/>
          <p:cNvSpPr txBox="1">
            <a:spLocks noGrp="1"/>
          </p:cNvSpPr>
          <p:nvPr>
            <p:ph type="body" idx="1"/>
          </p:nvPr>
        </p:nvSpPr>
        <p:spPr>
          <a:xfrm>
            <a:off x="1331912" y="1023937"/>
            <a:ext cx="7602537" cy="2260600"/>
          </a:xfrm>
          <a:prstGeom prst="rect">
            <a:avLst/>
          </a:prstGeom>
          <a:noFill/>
          <a:ln>
            <a:noFill/>
          </a:ln>
        </p:spPr>
        <p:txBody>
          <a:bodyPr spcFirstLastPara="1" wrap="square" lIns="91425" tIns="45700" rIns="91425" bIns="45700" anchor="t" anchorCtr="0">
            <a:noAutofit/>
          </a:bodyPr>
          <a:lstStyle/>
          <a:p>
            <a:pPr marL="82550" marR="0" lvl="0" indent="0" algn="l" rtl="0">
              <a:lnSpc>
                <a:spcPct val="100000"/>
              </a:lnSpc>
              <a:spcBef>
                <a:spcPts val="0"/>
              </a:spcBef>
              <a:spcAft>
                <a:spcPts val="0"/>
              </a:spcAft>
              <a:buClr>
                <a:schemeClr val="accent1"/>
              </a:buClr>
              <a:buSzPts val="1120"/>
              <a:buFont typeface="Noto Sans Symbols"/>
              <a:buNone/>
            </a:pPr>
            <a:r>
              <a:rPr lang="en-US" sz="1400" b="1" i="0" u="none">
                <a:solidFill>
                  <a:srgbClr val="00B050"/>
                </a:solidFill>
                <a:latin typeface="Gill Sans"/>
                <a:ea typeface="Gill Sans"/>
                <a:cs typeface="Gill Sans"/>
                <a:sym typeface="Gill Sans"/>
              </a:rPr>
              <a:t>iFrame in Selenium</a:t>
            </a:r>
            <a:endParaRPr/>
          </a:p>
          <a:p>
            <a:pPr marL="82550" marR="0" lvl="0" indent="0" algn="l" rtl="0">
              <a:lnSpc>
                <a:spcPct val="100000"/>
              </a:lnSpc>
              <a:spcBef>
                <a:spcPts val="600"/>
              </a:spcBef>
              <a:spcAft>
                <a:spcPts val="0"/>
              </a:spcAft>
              <a:buClr>
                <a:schemeClr val="accent1"/>
              </a:buClr>
              <a:buSzPts val="960"/>
              <a:buFont typeface="Noto Sans Symbols"/>
              <a:buNone/>
            </a:pPr>
            <a:r>
              <a:rPr lang="en-US" sz="1200" b="0" i="0" u="none">
                <a:solidFill>
                  <a:schemeClr val="dk1"/>
                </a:solidFill>
                <a:latin typeface="Gill Sans"/>
                <a:ea typeface="Gill Sans"/>
                <a:cs typeface="Gill Sans"/>
                <a:sym typeface="Gill Sans"/>
              </a:rPr>
              <a:t>iFrame is a HTML document embedded inside an HTML document. iFrame is defined by an &lt;iframe&gt;&lt;/iframe&gt; tag in HTML. With this tag, you can identify an iFrame while inspecting the HTML tree.</a:t>
            </a:r>
            <a:endParaRPr/>
          </a:p>
          <a:p>
            <a:pPr marL="82550" marR="0" lvl="0" indent="0" algn="l" rtl="0">
              <a:lnSpc>
                <a:spcPct val="100000"/>
              </a:lnSpc>
              <a:spcBef>
                <a:spcPts val="600"/>
              </a:spcBef>
              <a:spcAft>
                <a:spcPts val="0"/>
              </a:spcAft>
              <a:buClr>
                <a:schemeClr val="accent1"/>
              </a:buClr>
              <a:buSzPts val="960"/>
              <a:buFont typeface="Noto Sans Symbols"/>
              <a:buNone/>
            </a:pPr>
            <a:r>
              <a:rPr lang="en-US" sz="1200" b="0" i="0" u="none">
                <a:solidFill>
                  <a:schemeClr val="dk1"/>
                </a:solidFill>
                <a:latin typeface="Gill Sans"/>
                <a:ea typeface="Gill Sans"/>
                <a:cs typeface="Gill Sans"/>
                <a:sym typeface="Gill Sans"/>
              </a:rPr>
              <a:t>Before starting we have to understand that to work with different iFrames on a page we have to switch between these iFrames. To Switch between iFrames we have to use the driver’s switchTo().frame command. We can use the switchTo().frame() in three ways:</a:t>
            </a:r>
            <a:endParaRPr/>
          </a:p>
          <a:p>
            <a:pPr marL="82550" marR="0" lvl="0" indent="0" algn="l" rtl="0">
              <a:lnSpc>
                <a:spcPct val="100000"/>
              </a:lnSpc>
              <a:spcBef>
                <a:spcPts val="600"/>
              </a:spcBef>
              <a:spcAft>
                <a:spcPts val="0"/>
              </a:spcAft>
              <a:buClr>
                <a:schemeClr val="accent1"/>
              </a:buClr>
              <a:buSzPts val="960"/>
              <a:buFont typeface="Noto Sans Symbols"/>
              <a:buNone/>
            </a:pPr>
            <a:r>
              <a:rPr lang="en-US" sz="1200" b="0" i="0" u="none">
                <a:solidFill>
                  <a:schemeClr val="dk1"/>
                </a:solidFill>
                <a:latin typeface="Gill Sans"/>
                <a:ea typeface="Gill Sans"/>
                <a:cs typeface="Gill Sans"/>
                <a:sym typeface="Gill Sans"/>
              </a:rPr>
              <a:t>switchTo.frame(int frameNumber): Pass the frame index and driver will switch to that frame.</a:t>
            </a:r>
            <a:endParaRPr/>
          </a:p>
          <a:p>
            <a:pPr marL="82550" marR="0" lvl="0" indent="0" algn="l" rtl="0">
              <a:lnSpc>
                <a:spcPct val="100000"/>
              </a:lnSpc>
              <a:spcBef>
                <a:spcPts val="600"/>
              </a:spcBef>
              <a:spcAft>
                <a:spcPts val="0"/>
              </a:spcAft>
              <a:buClr>
                <a:schemeClr val="accent1"/>
              </a:buClr>
              <a:buSzPts val="960"/>
              <a:buFont typeface="Noto Sans Symbols"/>
              <a:buNone/>
            </a:pPr>
            <a:r>
              <a:rPr lang="en-US" sz="1200" b="0" i="0" u="none">
                <a:solidFill>
                  <a:schemeClr val="dk1"/>
                </a:solidFill>
                <a:latin typeface="Gill Sans"/>
                <a:ea typeface="Gill Sans"/>
                <a:cs typeface="Gill Sans"/>
                <a:sym typeface="Gill Sans"/>
              </a:rPr>
              <a:t>switchTo.frame(string frameNameOrId): Pass the frame element Name or ID and driver will switch to that frame.</a:t>
            </a:r>
            <a:endParaRPr/>
          </a:p>
          <a:p>
            <a:pPr marL="82550" marR="0" lvl="0" indent="0" algn="l" rtl="0">
              <a:lnSpc>
                <a:spcPct val="100000"/>
              </a:lnSpc>
              <a:spcBef>
                <a:spcPts val="600"/>
              </a:spcBef>
              <a:spcAft>
                <a:spcPts val="0"/>
              </a:spcAft>
              <a:buClr>
                <a:schemeClr val="accent1"/>
              </a:buClr>
              <a:buSzPts val="960"/>
              <a:buFont typeface="Noto Sans Symbols"/>
              <a:buNone/>
            </a:pPr>
            <a:r>
              <a:rPr lang="en-US" sz="1200" b="0" i="0" u="none">
                <a:solidFill>
                  <a:schemeClr val="dk1"/>
                </a:solidFill>
                <a:latin typeface="Gill Sans"/>
                <a:ea typeface="Gill Sans"/>
                <a:cs typeface="Gill Sans"/>
                <a:sym typeface="Gill Sans"/>
              </a:rPr>
              <a:t>switchTo.frame(WebElement frameElement): Pass the frame web element and driver will switch to that frame.</a:t>
            </a:r>
            <a:endParaRPr/>
          </a:p>
        </p:txBody>
      </p:sp>
      <p:sp>
        <p:nvSpPr>
          <p:cNvPr id="527" name="Google Shape;527;p53"/>
          <p:cNvSpPr txBox="1"/>
          <p:nvPr/>
        </p:nvSpPr>
        <p:spPr>
          <a:xfrm>
            <a:off x="1576387" y="5176837"/>
            <a:ext cx="7369175" cy="1423987"/>
          </a:xfrm>
          <a:prstGeom prst="rect">
            <a:avLst/>
          </a:prstGeom>
          <a:solidFill>
            <a:srgbClr val="EEEEEE"/>
          </a:solidFill>
          <a:ln>
            <a:noFill/>
          </a:ln>
        </p:spPr>
        <p:txBody>
          <a:bodyPr spcFirstLastPara="1" wrap="square" lIns="0" tIns="95200" rIns="0" bIns="95200" anchor="ctr" anchorCtr="0">
            <a:spAutoFit/>
          </a:bodyPr>
          <a:lstStyle/>
          <a:p>
            <a:pPr marL="0" marR="0" lvl="0" indent="0" algn="l" rtl="0">
              <a:lnSpc>
                <a:spcPct val="100000"/>
              </a:lnSpc>
              <a:spcBef>
                <a:spcPts val="0"/>
              </a:spcBef>
              <a:spcAft>
                <a:spcPts val="0"/>
              </a:spcAft>
              <a:buClr>
                <a:srgbClr val="660066"/>
              </a:buClr>
              <a:buSzPts val="1300"/>
              <a:buFont typeface="Courier New"/>
              <a:buNone/>
            </a:pPr>
            <a:r>
              <a:rPr lang="en-US" sz="1300" b="0" i="0" u="none">
                <a:solidFill>
                  <a:srgbClr val="660066"/>
                </a:solidFill>
                <a:latin typeface="Courier New"/>
                <a:ea typeface="Courier New"/>
                <a:cs typeface="Courier New"/>
                <a:sym typeface="Courier New"/>
              </a:rPr>
              <a:t>//First find the element using any of locator stratedgy</a:t>
            </a:r>
            <a:endParaRPr/>
          </a:p>
          <a:p>
            <a:pPr marL="0" marR="0" lvl="0" indent="0" algn="l" rtl="0">
              <a:lnSpc>
                <a:spcPct val="100000"/>
              </a:lnSpc>
              <a:spcBef>
                <a:spcPts val="0"/>
              </a:spcBef>
              <a:spcAft>
                <a:spcPts val="0"/>
              </a:spcAft>
              <a:buClr>
                <a:srgbClr val="660066"/>
              </a:buClr>
              <a:buSzPts val="1300"/>
              <a:buFont typeface="Courier New"/>
              <a:buNone/>
            </a:pPr>
            <a:r>
              <a:rPr lang="en-US" sz="1300" b="0" i="0" u="none">
                <a:solidFill>
                  <a:srgbClr val="660066"/>
                </a:solidFill>
                <a:latin typeface="Courier New"/>
                <a:ea typeface="Courier New"/>
                <a:cs typeface="Courier New"/>
                <a:sym typeface="Courier New"/>
              </a:rPr>
              <a:t> WebElement iframeElement = driver.findElement(By.id("IF1"));</a:t>
            </a:r>
            <a:endParaRPr/>
          </a:p>
          <a:p>
            <a:pPr marL="0" marR="0" lvl="0" indent="0" algn="l" rtl="0">
              <a:lnSpc>
                <a:spcPct val="100000"/>
              </a:lnSpc>
              <a:spcBef>
                <a:spcPts val="0"/>
              </a:spcBef>
              <a:spcAft>
                <a:spcPts val="0"/>
              </a:spcAft>
              <a:buClr>
                <a:srgbClr val="660066"/>
              </a:buClr>
              <a:buSzPts val="1300"/>
              <a:buFont typeface="Courier New"/>
              <a:buNone/>
            </a:pPr>
            <a:r>
              <a:rPr lang="en-US" sz="1300" b="0" i="0" u="none">
                <a:solidFill>
                  <a:srgbClr val="660066"/>
                </a:solidFill>
                <a:latin typeface="Courier New"/>
                <a:ea typeface="Courier New"/>
                <a:cs typeface="Courier New"/>
                <a:sym typeface="Courier New"/>
              </a:rPr>
              <a:t>//now use the switch command</a:t>
            </a:r>
            <a:endParaRPr/>
          </a:p>
          <a:p>
            <a:pPr marL="0" marR="0" lvl="0" indent="0" algn="l" rtl="0">
              <a:lnSpc>
                <a:spcPct val="100000"/>
              </a:lnSpc>
              <a:spcBef>
                <a:spcPts val="0"/>
              </a:spcBef>
              <a:spcAft>
                <a:spcPts val="0"/>
              </a:spcAft>
              <a:buClr>
                <a:srgbClr val="660066"/>
              </a:buClr>
              <a:buSzPts val="1300"/>
              <a:buFont typeface="Courier New"/>
              <a:buNone/>
            </a:pPr>
            <a:r>
              <a:rPr lang="en-US" sz="1300" b="0" i="0" u="none">
                <a:solidFill>
                  <a:srgbClr val="660066"/>
                </a:solidFill>
                <a:latin typeface="Courier New"/>
                <a:ea typeface="Courier New"/>
                <a:cs typeface="Courier New"/>
                <a:sym typeface="Courier New"/>
              </a:rPr>
              <a:t> driver.switchTo().frame(iframeElement);</a:t>
            </a:r>
            <a:endParaRPr/>
          </a:p>
          <a:p>
            <a:pPr marL="0" marR="0" lvl="0" indent="0" algn="l" rtl="0">
              <a:lnSpc>
                <a:spcPct val="100000"/>
              </a:lnSpc>
              <a:spcBef>
                <a:spcPts val="0"/>
              </a:spcBef>
              <a:spcAft>
                <a:spcPts val="0"/>
              </a:spcAft>
              <a:buClr>
                <a:srgbClr val="660066"/>
              </a:buClr>
              <a:buSzPts val="1300"/>
              <a:buFont typeface="Courier New"/>
              <a:buNone/>
            </a:pPr>
            <a:r>
              <a:rPr lang="en-US" sz="1300" b="0" i="0" u="none">
                <a:solidFill>
                  <a:srgbClr val="660066"/>
                </a:solidFill>
                <a:latin typeface="Courier New"/>
                <a:ea typeface="Courier New"/>
                <a:cs typeface="Courier New"/>
                <a:sym typeface="Courier New"/>
              </a:rPr>
              <a:t>//Switch back to the main window</a:t>
            </a:r>
            <a:endParaRPr/>
          </a:p>
          <a:p>
            <a:pPr marL="0" marR="0" lvl="0" indent="0" algn="l" rtl="0">
              <a:lnSpc>
                <a:spcPct val="100000"/>
              </a:lnSpc>
              <a:spcBef>
                <a:spcPts val="0"/>
              </a:spcBef>
              <a:spcAft>
                <a:spcPts val="0"/>
              </a:spcAft>
              <a:buClr>
                <a:srgbClr val="660066"/>
              </a:buClr>
              <a:buSzPts val="1300"/>
              <a:buFont typeface="Courier New"/>
              <a:buNone/>
            </a:pPr>
            <a:r>
              <a:rPr lang="en-US" sz="1300" b="0" i="0" u="none">
                <a:solidFill>
                  <a:srgbClr val="660066"/>
                </a:solidFill>
                <a:latin typeface="Courier New"/>
                <a:ea typeface="Courier New"/>
                <a:cs typeface="Courier New"/>
                <a:sym typeface="Courier New"/>
              </a:rPr>
              <a:t> driver.switchTo().defaultContent();</a:t>
            </a:r>
            <a:endParaRPr/>
          </a:p>
        </p:txBody>
      </p:sp>
      <p:pic>
        <p:nvPicPr>
          <p:cNvPr id="528" name="Google Shape;528;p53"/>
          <p:cNvPicPr preferRelativeResize="0"/>
          <p:nvPr/>
        </p:nvPicPr>
        <p:blipFill rotWithShape="1">
          <a:blip r:embed="rId3">
            <a:alphaModFix/>
          </a:blip>
          <a:srcRect/>
          <a:stretch/>
        </p:blipFill>
        <p:spPr>
          <a:xfrm>
            <a:off x="1547812" y="3282950"/>
            <a:ext cx="7459662" cy="165893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5"/>
          <p:cNvSpPr txBox="1">
            <a:spLocks noGrp="1"/>
          </p:cNvSpPr>
          <p:nvPr>
            <p:ph type="title"/>
          </p:nvPr>
        </p:nvSpPr>
        <p:spPr>
          <a:xfrm>
            <a:off x="2771775" y="0"/>
            <a:ext cx="7497762"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002060"/>
              </a:buClr>
              <a:buSzPts val="4300"/>
              <a:buFont typeface="Gill Sans"/>
              <a:buNone/>
            </a:pPr>
            <a:r>
              <a:rPr lang="en-US" sz="4300" b="0" i="0" u="none">
                <a:solidFill>
                  <a:srgbClr val="002060"/>
                </a:solidFill>
                <a:latin typeface="Gill Sans"/>
                <a:ea typeface="Gill Sans"/>
                <a:cs typeface="Gill Sans"/>
                <a:sym typeface="Gill Sans"/>
              </a:rPr>
              <a:t>Process of Automation</a:t>
            </a:r>
            <a:endParaRPr/>
          </a:p>
        </p:txBody>
      </p:sp>
      <p:sp>
        <p:nvSpPr>
          <p:cNvPr id="169" name="Google Shape;169;p5"/>
          <p:cNvSpPr txBox="1">
            <a:spLocks noGrp="1"/>
          </p:cNvSpPr>
          <p:nvPr>
            <p:ph type="body" idx="1"/>
          </p:nvPr>
        </p:nvSpPr>
        <p:spPr>
          <a:xfrm>
            <a:off x="1435100" y="1581150"/>
            <a:ext cx="7499350" cy="4800600"/>
          </a:xfrm>
          <a:prstGeom prst="rect">
            <a:avLst/>
          </a:prstGeom>
          <a:noFill/>
          <a:ln>
            <a:noFill/>
          </a:ln>
        </p:spPr>
        <p:txBody>
          <a:bodyPr spcFirstLastPara="1" wrap="square" lIns="91425" tIns="45700" rIns="91425" bIns="45700" anchor="t" anchorCtr="0">
            <a:noAutofit/>
          </a:bodyPr>
          <a:lstStyle/>
          <a:p>
            <a:pPr marL="365125" marR="0" lvl="0" indent="-282575" algn="l" rtl="0">
              <a:lnSpc>
                <a:spcPct val="100000"/>
              </a:lnSpc>
              <a:spcBef>
                <a:spcPts val="0"/>
              </a:spcBef>
              <a:spcAft>
                <a:spcPts val="0"/>
              </a:spcAft>
              <a:buClr>
                <a:schemeClr val="accent1"/>
              </a:buClr>
              <a:buSzPts val="2560"/>
              <a:buFont typeface="Noto Sans Symbols"/>
              <a:buChar char="⮚"/>
            </a:pPr>
            <a:r>
              <a:rPr lang="en-US" sz="3200" b="0" i="0" u="none" strike="noStrike" cap="none">
                <a:solidFill>
                  <a:schemeClr val="dk1"/>
                </a:solidFill>
                <a:latin typeface="AngsanaUPC"/>
                <a:ea typeface="AngsanaUPC"/>
                <a:cs typeface="AngsanaUPC"/>
                <a:sym typeface="AngsanaUPC"/>
              </a:rPr>
              <a:t>Unstable software: If the software is still under development and undergoing many changes automation testing will not be that effective.</a:t>
            </a:r>
            <a:endParaRPr/>
          </a:p>
          <a:p>
            <a:pPr marL="365125" marR="0" lvl="0" indent="-282575" algn="l" rtl="0">
              <a:lnSpc>
                <a:spcPct val="100000"/>
              </a:lnSpc>
              <a:spcBef>
                <a:spcPts val="600"/>
              </a:spcBef>
              <a:spcAft>
                <a:spcPts val="0"/>
              </a:spcAft>
              <a:buClr>
                <a:schemeClr val="accent1"/>
              </a:buClr>
              <a:buSzPts val="2560"/>
              <a:buFont typeface="Noto Sans Symbols"/>
              <a:buChar char="⮚"/>
            </a:pPr>
            <a:r>
              <a:rPr lang="en-US" sz="3200" b="0" i="0" u="none" strike="noStrike" cap="none">
                <a:solidFill>
                  <a:schemeClr val="dk1"/>
                </a:solidFill>
                <a:latin typeface="AngsanaUPC"/>
                <a:ea typeface="AngsanaUPC"/>
                <a:cs typeface="AngsanaUPC"/>
                <a:sym typeface="AngsanaUPC"/>
              </a:rPr>
              <a:t>Once in a blue moon test scripts: Do not automate test scripts which will be run once in a while.</a:t>
            </a:r>
            <a:endParaRPr/>
          </a:p>
          <a:p>
            <a:pPr marL="365125" marR="0" lvl="0" indent="-282575" algn="l" rtl="0">
              <a:lnSpc>
                <a:spcPct val="100000"/>
              </a:lnSpc>
              <a:spcBef>
                <a:spcPts val="600"/>
              </a:spcBef>
              <a:spcAft>
                <a:spcPts val="0"/>
              </a:spcAft>
              <a:buClr>
                <a:schemeClr val="accent1"/>
              </a:buClr>
              <a:buSzPts val="2560"/>
              <a:buFont typeface="Noto Sans Symbols"/>
              <a:buChar char="⮚"/>
            </a:pPr>
            <a:r>
              <a:rPr lang="en-US" sz="3200" b="0" i="0" u="none" strike="noStrike" cap="none">
                <a:solidFill>
                  <a:schemeClr val="dk1"/>
                </a:solidFill>
                <a:latin typeface="AngsanaUPC"/>
                <a:ea typeface="AngsanaUPC"/>
                <a:cs typeface="AngsanaUPC"/>
                <a:sym typeface="AngsanaUPC"/>
              </a:rPr>
              <a:t>Code and document review: Do not try to automate code and document reviews; they will just cause trouble.</a:t>
            </a:r>
            <a:endParaRPr/>
          </a:p>
          <a:p>
            <a:pPr marL="365125" marR="0" lvl="0" indent="-120015" algn="l" rtl="0">
              <a:spcBef>
                <a:spcPts val="600"/>
              </a:spcBef>
              <a:spcAft>
                <a:spcPts val="0"/>
              </a:spcAft>
              <a:buClr>
                <a:schemeClr val="accent1"/>
              </a:buClr>
              <a:buSzPts val="2560"/>
              <a:buFont typeface="Noto Sans Symbols"/>
              <a:buNone/>
            </a:pPr>
            <a:endParaRPr sz="3200" b="0" i="0" u="none">
              <a:solidFill>
                <a:schemeClr val="dk1"/>
              </a:solidFill>
              <a:latin typeface="AngsanaUPC"/>
              <a:ea typeface="AngsanaUPC"/>
              <a:cs typeface="AngsanaUPC"/>
              <a:sym typeface="AngsanaUPC"/>
            </a:endParaRPr>
          </a:p>
        </p:txBody>
      </p:sp>
      <p:pic>
        <p:nvPicPr>
          <p:cNvPr id="170" name="Google Shape;170;p5" descr="C:\Users\jico-User\Downloads\images(1).jpg"/>
          <p:cNvPicPr preferRelativeResize="0"/>
          <p:nvPr/>
        </p:nvPicPr>
        <p:blipFill rotWithShape="1">
          <a:blip r:embed="rId3">
            <a:alphaModFix/>
          </a:blip>
          <a:srcRect/>
          <a:stretch/>
        </p:blipFill>
        <p:spPr>
          <a:xfrm>
            <a:off x="1042987" y="0"/>
            <a:ext cx="2449512" cy="1484312"/>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55"/>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4300"/>
              <a:buFont typeface="Gill Sans"/>
              <a:buNone/>
            </a:pPr>
            <a:r>
              <a:rPr lang="en-US" sz="4300" b="0" i="0" u="none">
                <a:solidFill>
                  <a:srgbClr val="002060"/>
                </a:solidFill>
                <a:latin typeface="Gill Sans"/>
                <a:ea typeface="Gill Sans"/>
                <a:cs typeface="Gill Sans"/>
                <a:sym typeface="Gill Sans"/>
              </a:rPr>
              <a:t>TestNG</a:t>
            </a:r>
            <a:endParaRPr/>
          </a:p>
        </p:txBody>
      </p:sp>
      <p:sp>
        <p:nvSpPr>
          <p:cNvPr id="538" name="Google Shape;538;p55"/>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p>
            <a:pPr marL="365125" marR="0" lvl="0" indent="-282575" algn="l" rtl="0">
              <a:lnSpc>
                <a:spcPct val="100000"/>
              </a:lnSpc>
              <a:spcBef>
                <a:spcPts val="0"/>
              </a:spcBef>
              <a:spcAft>
                <a:spcPts val="0"/>
              </a:spcAft>
              <a:buClr>
                <a:schemeClr val="accent1"/>
              </a:buClr>
              <a:buSzPts val="2240"/>
              <a:buFont typeface="Noto Sans Symbols"/>
              <a:buChar char="⮚"/>
            </a:pPr>
            <a:r>
              <a:rPr lang="en-US" sz="2800" b="0" i="0" u="none">
                <a:solidFill>
                  <a:schemeClr val="dk1"/>
                </a:solidFill>
                <a:latin typeface="Gill Sans"/>
                <a:ea typeface="Gill Sans"/>
                <a:cs typeface="Gill Sans"/>
                <a:sym typeface="Gill Sans"/>
              </a:rPr>
              <a:t>Automated testing framework</a:t>
            </a:r>
            <a:endParaRPr/>
          </a:p>
          <a:p>
            <a:pPr marL="365125" marR="0" lvl="0" indent="-282575" algn="l" rtl="0">
              <a:lnSpc>
                <a:spcPct val="100000"/>
              </a:lnSpc>
              <a:spcBef>
                <a:spcPts val="600"/>
              </a:spcBef>
              <a:spcAft>
                <a:spcPts val="0"/>
              </a:spcAft>
              <a:buClr>
                <a:schemeClr val="accent1"/>
              </a:buClr>
              <a:buSzPts val="2240"/>
              <a:buFont typeface="Noto Sans Symbols"/>
              <a:buChar char="⮚"/>
            </a:pPr>
            <a:r>
              <a:rPr lang="en-US" sz="2800" b="0" i="0" u="none">
                <a:solidFill>
                  <a:schemeClr val="dk1"/>
                </a:solidFill>
                <a:latin typeface="Gill Sans"/>
                <a:ea typeface="Gill Sans"/>
                <a:cs typeface="Gill Sans"/>
                <a:sym typeface="Gill Sans"/>
              </a:rPr>
              <a:t>NG = Next Generation</a:t>
            </a:r>
            <a:endParaRPr/>
          </a:p>
          <a:p>
            <a:pPr marL="365125" marR="0" lvl="0" indent="-282575" algn="l" rtl="0">
              <a:lnSpc>
                <a:spcPct val="100000"/>
              </a:lnSpc>
              <a:spcBef>
                <a:spcPts val="600"/>
              </a:spcBef>
              <a:spcAft>
                <a:spcPts val="0"/>
              </a:spcAft>
              <a:buClr>
                <a:schemeClr val="accent1"/>
              </a:buClr>
              <a:buSzPts val="2240"/>
              <a:buFont typeface="Noto Sans Symbols"/>
              <a:buChar char="⮚"/>
            </a:pPr>
            <a:r>
              <a:rPr lang="en-US" sz="2800" b="0" i="0" u="none">
                <a:solidFill>
                  <a:schemeClr val="dk1"/>
                </a:solidFill>
                <a:latin typeface="Gill Sans"/>
                <a:ea typeface="Gill Sans"/>
                <a:cs typeface="Gill Sans"/>
                <a:sym typeface="Gill Sans"/>
              </a:rPr>
              <a:t>Similar to JUnit (especially JUnit 4)</a:t>
            </a:r>
            <a:endParaRPr/>
          </a:p>
          <a:p>
            <a:pPr marL="365125" marR="0" lvl="0" indent="-282575" algn="l" rtl="0">
              <a:lnSpc>
                <a:spcPct val="100000"/>
              </a:lnSpc>
              <a:spcBef>
                <a:spcPts val="600"/>
              </a:spcBef>
              <a:spcAft>
                <a:spcPts val="0"/>
              </a:spcAft>
              <a:buClr>
                <a:schemeClr val="accent1"/>
              </a:buClr>
              <a:buSzPts val="2240"/>
              <a:buFont typeface="Noto Sans Symbols"/>
              <a:buChar char="⮚"/>
            </a:pPr>
            <a:r>
              <a:rPr lang="en-US" sz="2800" b="0" i="0" u="none">
                <a:solidFill>
                  <a:schemeClr val="dk1"/>
                </a:solidFill>
                <a:latin typeface="Gill Sans"/>
                <a:ea typeface="Gill Sans"/>
                <a:cs typeface="Gill Sans"/>
                <a:sym typeface="Gill Sans"/>
              </a:rPr>
              <a:t>Not a JUnit extension (but inspired by JUnit)</a:t>
            </a:r>
            <a:endParaRPr/>
          </a:p>
          <a:p>
            <a:pPr marL="365125" marR="0" lvl="0" indent="-282575" algn="l" rtl="0">
              <a:lnSpc>
                <a:spcPct val="100000"/>
              </a:lnSpc>
              <a:spcBef>
                <a:spcPts val="600"/>
              </a:spcBef>
              <a:spcAft>
                <a:spcPts val="0"/>
              </a:spcAft>
              <a:buClr>
                <a:schemeClr val="accent1"/>
              </a:buClr>
              <a:buSzPts val="2240"/>
              <a:buFont typeface="Noto Sans Symbols"/>
              <a:buChar char="⮚"/>
            </a:pPr>
            <a:r>
              <a:rPr lang="en-US" sz="2800" b="0" i="0" u="none">
                <a:solidFill>
                  <a:schemeClr val="dk1"/>
                </a:solidFill>
                <a:latin typeface="Gill Sans"/>
                <a:ea typeface="Gill Sans"/>
                <a:cs typeface="Gill Sans"/>
                <a:sym typeface="Gill Sans"/>
              </a:rPr>
              <a:t>Designed to be better than JUnit, especially when testing integrated classes</a:t>
            </a:r>
            <a:endParaRPr/>
          </a:p>
          <a:p>
            <a:pPr marL="365125" marR="0" lvl="0" indent="-282575" algn="l" rtl="0">
              <a:lnSpc>
                <a:spcPct val="100000"/>
              </a:lnSpc>
              <a:spcBef>
                <a:spcPts val="600"/>
              </a:spcBef>
              <a:spcAft>
                <a:spcPts val="0"/>
              </a:spcAft>
              <a:buClr>
                <a:schemeClr val="accent1"/>
              </a:buClr>
              <a:buSzPts val="2240"/>
              <a:buFont typeface="Noto Sans Symbols"/>
              <a:buChar char="⮚"/>
            </a:pPr>
            <a:r>
              <a:rPr lang="en-US" sz="2800" b="0" i="0" u="none">
                <a:solidFill>
                  <a:schemeClr val="dk1"/>
                </a:solidFill>
                <a:latin typeface="Gill Sans"/>
                <a:ea typeface="Gill Sans"/>
                <a:cs typeface="Gill Sans"/>
                <a:sym typeface="Gill Sans"/>
              </a:rPr>
              <a:t>Created by Dr. Cédric Beust (of Google)</a:t>
            </a:r>
            <a:endParaRPr/>
          </a:p>
          <a:p>
            <a:pPr marL="365125" marR="0" lvl="0" indent="-282575" algn="l" rtl="0">
              <a:lnSpc>
                <a:spcPct val="100000"/>
              </a:lnSpc>
              <a:spcBef>
                <a:spcPts val="600"/>
              </a:spcBef>
              <a:spcAft>
                <a:spcPts val="0"/>
              </a:spcAft>
              <a:buClr>
                <a:schemeClr val="accent1"/>
              </a:buClr>
              <a:buSzPts val="2240"/>
              <a:buFont typeface="Noto Sans Symbols"/>
              <a:buChar char="⮚"/>
            </a:pPr>
            <a:r>
              <a:rPr lang="en-US" sz="2800" b="0" i="0" u="none">
                <a:solidFill>
                  <a:schemeClr val="dk1"/>
                </a:solidFill>
                <a:latin typeface="Gill Sans"/>
                <a:ea typeface="Gill Sans"/>
                <a:cs typeface="Gill Sans"/>
                <a:sym typeface="Gill Sans"/>
              </a:rPr>
              <a:t>Open source (http://testng.org)</a:t>
            </a:r>
            <a:endParaRPr/>
          </a:p>
          <a:p>
            <a:pPr marL="365125" marR="0" lvl="0" indent="-140334" algn="l" rtl="0">
              <a:lnSpc>
                <a:spcPct val="100000"/>
              </a:lnSpc>
              <a:spcBef>
                <a:spcPts val="600"/>
              </a:spcBef>
              <a:spcAft>
                <a:spcPts val="0"/>
              </a:spcAft>
              <a:buClr>
                <a:schemeClr val="accent1"/>
              </a:buClr>
              <a:buSzPts val="2240"/>
              <a:buFont typeface="Noto Sans Symbols"/>
              <a:buNone/>
            </a:pPr>
            <a:endParaRPr sz="2800" b="0" i="0" u="none">
              <a:solidFill>
                <a:schemeClr val="dk1"/>
              </a:solidFill>
              <a:latin typeface="Gill Sans"/>
              <a:ea typeface="Gill Sans"/>
              <a:cs typeface="Gill Sans"/>
              <a:sym typeface="Gill Sans"/>
            </a:endParaRPr>
          </a:p>
          <a:p>
            <a:pPr marL="365125" marR="0" lvl="0" indent="-140334" algn="l" rtl="0">
              <a:spcBef>
                <a:spcPts val="600"/>
              </a:spcBef>
              <a:spcAft>
                <a:spcPts val="0"/>
              </a:spcAft>
              <a:buClr>
                <a:schemeClr val="accent1"/>
              </a:buClr>
              <a:buSzPts val="2240"/>
              <a:buFont typeface="Noto Sans Symbols"/>
              <a:buNone/>
            </a:pPr>
            <a:endParaRPr sz="2800" b="0" i="0" u="none">
              <a:solidFill>
                <a:schemeClr val="dk1"/>
              </a:solidFill>
              <a:latin typeface="Gill Sans"/>
              <a:ea typeface="Gill Sans"/>
              <a:cs typeface="Gill Sans"/>
              <a:sym typeface="Gill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pic>
        <p:nvPicPr>
          <p:cNvPr id="543" name="Google Shape;543;p56" descr="C:\Users\jico-User\Downloads\untitled.png"/>
          <p:cNvPicPr preferRelativeResize="0">
            <a:picLocks noGrp="1"/>
          </p:cNvPicPr>
          <p:nvPr>
            <p:ph type="body" idx="1"/>
          </p:nvPr>
        </p:nvPicPr>
        <p:blipFill rotWithShape="1">
          <a:blip r:embed="rId3">
            <a:alphaModFix/>
          </a:blip>
          <a:srcRect/>
          <a:stretch/>
        </p:blipFill>
        <p:spPr>
          <a:xfrm>
            <a:off x="1042987" y="0"/>
            <a:ext cx="8101012" cy="68580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57"/>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Selenium Commands - Hybrid Automation Framework</a:t>
            </a:r>
            <a:endParaRPr/>
          </a:p>
        </p:txBody>
      </p:sp>
      <p:sp>
        <p:nvSpPr>
          <p:cNvPr id="549" name="Google Shape;549;p57"/>
          <p:cNvSpPr txBox="1"/>
          <p:nvPr/>
        </p:nvSpPr>
        <p:spPr>
          <a:xfrm>
            <a:off x="1258887" y="1125537"/>
            <a:ext cx="7561262" cy="341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Selenium framework is a code structure for making code maintenance simpler, and code readability better. A framework involves breaking the entire code into smaller pieces of code, which test a particular functionality.</a:t>
            </a:r>
            <a:endParaRPr/>
          </a:p>
          <a:p>
            <a:pPr marL="0" marR="0" lvl="0" indent="0" algn="l" rtl="0">
              <a:lnSpc>
                <a:spcPct val="100000"/>
              </a:lnSpc>
              <a:spcBef>
                <a:spcPts val="0"/>
              </a:spcBef>
              <a:spcAft>
                <a:spcPts val="0"/>
              </a:spcAft>
              <a:buClr>
                <a:schemeClr val="dk1"/>
              </a:buClr>
              <a:buSzPts val="1800"/>
              <a:buFont typeface="Arial"/>
              <a:buNone/>
            </a:pPr>
            <a:endParaRPr sz="18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The code is structured such that, the “data set” is separated from the actual “test case” which will test the functionality of the web application. It can also be structured in a way wherein, the test cases which need to be executed are called (invoked) from an external application (like an Excel).</a:t>
            </a:r>
            <a:endParaRPr/>
          </a:p>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Hybrid framework </a:t>
            </a:r>
            <a:r>
              <a:rPr lang="en-US" sz="1800" b="0" i="0" u="none">
                <a:solidFill>
                  <a:schemeClr val="dk1"/>
                </a:solidFill>
                <a:latin typeface="Times New Roman"/>
                <a:ea typeface="Times New Roman"/>
                <a:cs typeface="Times New Roman"/>
                <a:sym typeface="Times New Roman"/>
              </a:rPr>
              <a:t>is a technique wherein we can make the best use of both Data Driven &amp; Modular Drivena Selenium framework (s). We will be focusing on the following staff for </a:t>
            </a:r>
            <a:r>
              <a:rPr lang="en-US" sz="1800" b="1" i="0" u="none">
                <a:solidFill>
                  <a:schemeClr val="dk1"/>
                </a:solidFill>
                <a:latin typeface="Times New Roman"/>
                <a:ea typeface="Times New Roman"/>
                <a:cs typeface="Times New Roman"/>
                <a:sym typeface="Times New Roman"/>
              </a:rPr>
              <a:t>Hybrid framework : </a:t>
            </a:r>
            <a:endParaRPr sz="18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
        <p:nvSpPr>
          <p:cNvPr id="550" name="Google Shape;550;p57"/>
          <p:cNvSpPr/>
          <p:nvPr/>
        </p:nvSpPr>
        <p:spPr>
          <a:xfrm>
            <a:off x="1259632" y="4365104"/>
            <a:ext cx="7488832" cy="2380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1) Page Object Model</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2) Object Repository</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3) Modular Driven Technique</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4) Function Parameters</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5) Constant Variables</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6) Data Driven Technique</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7) TestNG Unit testing Framework</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8) Extent Report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58"/>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Selenium Commands - Hybrid Automation Framework</a:t>
            </a:r>
            <a:endParaRPr/>
          </a:p>
        </p:txBody>
      </p:sp>
      <p:sp>
        <p:nvSpPr>
          <p:cNvPr id="556" name="Google Shape;556;p58"/>
          <p:cNvSpPr txBox="1"/>
          <p:nvPr/>
        </p:nvSpPr>
        <p:spPr>
          <a:xfrm>
            <a:off x="1435100" y="1268412"/>
            <a:ext cx="7499350" cy="39703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Page Object Model: Page Object Model is a Design Pattern which has become popular in Selenium Test Automation. It is widely used design pattern in Selenium for enhancing test maintenance and reducing code duplication. Page object model (POM) can be used in any kind of framework such as modular, data-driven, keyword driven, hybrid framework etc.</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The disadvantage of duplicated code is that the project is less maintainable. If some locator will change, you have to walk through the whole test code to adjust locators where necessary. By using the page object model we can make non-brittle test code and reduce or eliminate duplicate test code.</a:t>
            </a:r>
            <a:endParaRPr/>
          </a:p>
          <a:p>
            <a:pPr marL="0" marR="0" lvl="0" indent="0" algn="l" rtl="0">
              <a:lnSpc>
                <a:spcPct val="100000"/>
              </a:lnSpc>
              <a:spcBef>
                <a:spcPts val="0"/>
              </a:spcBef>
              <a:spcAft>
                <a:spcPts val="0"/>
              </a:spcAft>
              <a:buClr>
                <a:schemeClr val="dk1"/>
              </a:buClr>
              <a:buSzPts val="1800"/>
              <a:buFont typeface="Arial"/>
              <a:buNone/>
            </a:pPr>
            <a:endParaRPr sz="18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Instead of keeping WebElements in Java Action Class file we will be creating separate Package call “PageObjects”. So, Action Class will be invoking these classes.</a:t>
            </a:r>
            <a:endParaRPr/>
          </a:p>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59"/>
          <p:cNvSpPr txBox="1">
            <a:spLocks noGrp="1"/>
          </p:cNvSpPr>
          <p:nvPr>
            <p:ph type="title"/>
          </p:nvPr>
        </p:nvSpPr>
        <p:spPr>
          <a:xfrm>
            <a:off x="1187450" y="333375"/>
            <a:ext cx="7346950"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Selenium Commands - TestNG</a:t>
            </a:r>
            <a:endParaRPr/>
          </a:p>
        </p:txBody>
      </p:sp>
      <p:sp>
        <p:nvSpPr>
          <p:cNvPr id="562" name="Google Shape;562;p59"/>
          <p:cNvSpPr txBox="1"/>
          <p:nvPr/>
        </p:nvSpPr>
        <p:spPr>
          <a:xfrm>
            <a:off x="1187450" y="914400"/>
            <a:ext cx="7632700" cy="2308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TestNG is a testing framework inspired from JUnit and NUnit but introducing some new functionality that make it more powerful and easier to use.</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It is an open source automated testing framework; where NG means </a:t>
            </a:r>
            <a:r>
              <a:rPr lang="en-US" sz="1800" b="1" i="0" u="none">
                <a:solidFill>
                  <a:schemeClr val="dk1"/>
                </a:solidFill>
                <a:latin typeface="Times New Roman"/>
                <a:ea typeface="Times New Roman"/>
                <a:cs typeface="Times New Roman"/>
                <a:sym typeface="Times New Roman"/>
              </a:rPr>
              <a:t>Next Generation</a:t>
            </a:r>
            <a:r>
              <a:rPr lang="en-US" sz="1800" b="0" i="0" u="none">
                <a:solidFill>
                  <a:schemeClr val="dk1"/>
                </a:solidFill>
                <a:latin typeface="Times New Roman"/>
                <a:ea typeface="Times New Roman"/>
                <a:cs typeface="Times New Roman"/>
                <a:sym typeface="Times New Roman"/>
              </a:rPr>
              <a:t>. TestNG is similar to JUnit but it is much more powerful than JUnit. </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TestNG eliminates most of the limitations of the older framework and gives the developer the ability to write more flexible and powerful tests with help of easy annotations, grouping, sequencing &amp; parametrizing. Features of TestNG Framework:</a:t>
            </a:r>
            <a:endParaRPr/>
          </a:p>
        </p:txBody>
      </p:sp>
      <p:sp>
        <p:nvSpPr>
          <p:cNvPr id="563" name="Google Shape;563;p59"/>
          <p:cNvSpPr/>
          <p:nvPr/>
        </p:nvSpPr>
        <p:spPr>
          <a:xfrm>
            <a:off x="1331640" y="3140968"/>
            <a:ext cx="7201172" cy="341632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800"/>
              <a:buFont typeface="Gill Sans"/>
              <a:buAutoNum type="arabicPeriod"/>
            </a:pPr>
            <a:r>
              <a:rPr lang="en-US" sz="1800" b="0" i="0" u="none" strike="noStrike" cap="none">
                <a:solidFill>
                  <a:schemeClr val="dk1"/>
                </a:solidFill>
                <a:latin typeface="Arial"/>
                <a:ea typeface="Arial"/>
                <a:cs typeface="Arial"/>
                <a:sym typeface="Arial"/>
              </a:rPr>
              <a:t>Support for parameters.</a:t>
            </a:r>
            <a:endParaRPr/>
          </a:p>
          <a:p>
            <a:pPr marL="342900" marR="0" lvl="0" indent="-342900" algn="l" rtl="0">
              <a:lnSpc>
                <a:spcPct val="100000"/>
              </a:lnSpc>
              <a:spcBef>
                <a:spcPts val="0"/>
              </a:spcBef>
              <a:spcAft>
                <a:spcPts val="0"/>
              </a:spcAft>
              <a:buClr>
                <a:schemeClr val="dk1"/>
              </a:buClr>
              <a:buSzPts val="1800"/>
              <a:buFont typeface="Gill Sans"/>
              <a:buAutoNum type="arabicPeriod"/>
            </a:pPr>
            <a:r>
              <a:rPr lang="en-US" sz="1800" b="0" i="0" u="none" strike="noStrike" cap="none">
                <a:solidFill>
                  <a:schemeClr val="dk1"/>
                </a:solidFill>
                <a:latin typeface="Arial"/>
                <a:ea typeface="Arial"/>
                <a:cs typeface="Arial"/>
                <a:sym typeface="Arial"/>
              </a:rPr>
              <a:t>Supports dependent methods testing.</a:t>
            </a:r>
            <a:endParaRPr/>
          </a:p>
          <a:p>
            <a:pPr marL="342900" marR="0" lvl="0" indent="-342900" algn="l" rtl="0">
              <a:lnSpc>
                <a:spcPct val="100000"/>
              </a:lnSpc>
              <a:spcBef>
                <a:spcPts val="0"/>
              </a:spcBef>
              <a:spcAft>
                <a:spcPts val="0"/>
              </a:spcAft>
              <a:buClr>
                <a:schemeClr val="dk1"/>
              </a:buClr>
              <a:buSzPts val="1800"/>
              <a:buFont typeface="Gill Sans"/>
              <a:buAutoNum type="arabicPeriod"/>
            </a:pPr>
            <a:r>
              <a:rPr lang="en-US" sz="1800" b="0" i="0" u="none" strike="noStrike" cap="none">
                <a:solidFill>
                  <a:schemeClr val="dk1"/>
                </a:solidFill>
                <a:latin typeface="Arial"/>
                <a:ea typeface="Arial"/>
                <a:cs typeface="Arial"/>
                <a:sym typeface="Arial"/>
              </a:rPr>
              <a:t>Test configuration flexible.</a:t>
            </a:r>
            <a:endParaRPr/>
          </a:p>
          <a:p>
            <a:pPr marL="342900" marR="0" lvl="0" indent="-342900" algn="l" rtl="0">
              <a:lnSpc>
                <a:spcPct val="100000"/>
              </a:lnSpc>
              <a:spcBef>
                <a:spcPts val="0"/>
              </a:spcBef>
              <a:spcAft>
                <a:spcPts val="0"/>
              </a:spcAft>
              <a:buClr>
                <a:schemeClr val="dk1"/>
              </a:buClr>
              <a:buSzPts val="1800"/>
              <a:buFont typeface="Gill Sans"/>
              <a:buAutoNum type="arabicPeriod"/>
            </a:pPr>
            <a:r>
              <a:rPr lang="en-US" sz="1800" b="0" i="0" u="none" strike="noStrike" cap="none">
                <a:solidFill>
                  <a:schemeClr val="dk1"/>
                </a:solidFill>
                <a:latin typeface="Arial"/>
                <a:ea typeface="Arial"/>
                <a:cs typeface="Arial"/>
                <a:sym typeface="Arial"/>
              </a:rPr>
              <a:t>Supports powerful execution model.</a:t>
            </a:r>
            <a:endParaRPr/>
          </a:p>
          <a:p>
            <a:pPr marL="342900" marR="0" lvl="0" indent="-342900" algn="l" rtl="0">
              <a:lnSpc>
                <a:spcPct val="100000"/>
              </a:lnSpc>
              <a:spcBef>
                <a:spcPts val="0"/>
              </a:spcBef>
              <a:spcAft>
                <a:spcPts val="0"/>
              </a:spcAft>
              <a:buClr>
                <a:schemeClr val="dk1"/>
              </a:buClr>
              <a:buSzPts val="1800"/>
              <a:buFont typeface="Gill Sans"/>
              <a:buAutoNum type="arabicPeriod"/>
            </a:pPr>
            <a:r>
              <a:rPr lang="en-US" sz="1800" b="0" i="0" u="none" strike="noStrike" cap="none">
                <a:solidFill>
                  <a:schemeClr val="dk1"/>
                </a:solidFill>
                <a:latin typeface="Arial"/>
                <a:ea typeface="Arial"/>
                <a:cs typeface="Arial"/>
                <a:sym typeface="Arial"/>
              </a:rPr>
              <a:t>TestNG has a more elegant way of handling parameterized tests with the data-provider concept.</a:t>
            </a:r>
            <a:endParaRPr/>
          </a:p>
          <a:p>
            <a:pPr marL="342900" marR="0" lvl="0" indent="-342900" algn="l" rtl="0">
              <a:lnSpc>
                <a:spcPct val="100000"/>
              </a:lnSpc>
              <a:spcBef>
                <a:spcPts val="0"/>
              </a:spcBef>
              <a:spcAft>
                <a:spcPts val="0"/>
              </a:spcAft>
              <a:buClr>
                <a:schemeClr val="dk1"/>
              </a:buClr>
              <a:buSzPts val="1800"/>
              <a:buFont typeface="Gill Sans"/>
              <a:buAutoNum type="arabicPeriod"/>
            </a:pPr>
            <a:r>
              <a:rPr lang="en-US" sz="1800" b="0" i="0" u="none" strike="noStrike" cap="none">
                <a:solidFill>
                  <a:schemeClr val="dk1"/>
                </a:solidFill>
                <a:latin typeface="Arial"/>
                <a:ea typeface="Arial"/>
                <a:cs typeface="Arial"/>
                <a:sym typeface="Arial"/>
              </a:rPr>
              <a:t>For the same test class TestNG support for multiple instances.</a:t>
            </a:r>
            <a:endParaRPr/>
          </a:p>
          <a:p>
            <a:pPr marL="342900" marR="0" lvl="0" indent="-342900" algn="l" rtl="0">
              <a:lnSpc>
                <a:spcPct val="100000"/>
              </a:lnSpc>
              <a:spcBef>
                <a:spcPts val="0"/>
              </a:spcBef>
              <a:spcAft>
                <a:spcPts val="0"/>
              </a:spcAft>
              <a:buClr>
                <a:schemeClr val="dk1"/>
              </a:buClr>
              <a:buSzPts val="1800"/>
              <a:buFont typeface="Gill Sans"/>
              <a:buAutoNum type="arabicPeriod"/>
            </a:pPr>
            <a:r>
              <a:rPr lang="en-US" sz="1800" b="0" i="0" u="none" strike="noStrike" cap="none">
                <a:solidFill>
                  <a:schemeClr val="dk1"/>
                </a:solidFill>
                <a:latin typeface="Arial"/>
                <a:ea typeface="Arial"/>
                <a:cs typeface="Arial"/>
                <a:sym typeface="Arial"/>
              </a:rPr>
              <a:t>Supported different Annotations like @BeforeSuite, @AfterSuite, @BeforeClass, @AfterClass, @BeforeTest, @AfterTest, @BeforeGroups, @AfterGroups, @BeforeMethod, @AfterMethod, @DataProvider, @Factory, @Listeners, @Parameters, @Test.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60"/>
          <p:cNvSpPr txBox="1">
            <a:spLocks noGrp="1"/>
          </p:cNvSpPr>
          <p:nvPr>
            <p:ph type="title"/>
          </p:nvPr>
        </p:nvSpPr>
        <p:spPr>
          <a:xfrm>
            <a:off x="1116012" y="333375"/>
            <a:ext cx="7418387"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Selenium Commands - TestNG</a:t>
            </a:r>
            <a:endParaRPr/>
          </a:p>
        </p:txBody>
      </p:sp>
      <p:sp>
        <p:nvSpPr>
          <p:cNvPr id="569" name="Google Shape;569;p60"/>
          <p:cNvSpPr txBox="1"/>
          <p:nvPr/>
        </p:nvSpPr>
        <p:spPr>
          <a:xfrm>
            <a:off x="1116012" y="914400"/>
            <a:ext cx="7704137" cy="5354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Advantages of TestNG over Junit:</a:t>
            </a:r>
            <a:endParaRPr/>
          </a:p>
          <a:p>
            <a:pPr marL="0" marR="0" lvl="0" indent="0" algn="l" rtl="0">
              <a:lnSpc>
                <a:spcPct val="100000"/>
              </a:lnSpc>
              <a:spcBef>
                <a:spcPts val="0"/>
              </a:spcBef>
              <a:spcAft>
                <a:spcPts val="0"/>
              </a:spcAft>
              <a:buClr>
                <a:schemeClr val="dk1"/>
              </a:buClr>
              <a:buSzPts val="1800"/>
              <a:buFont typeface="Arial"/>
              <a:buNone/>
            </a:pPr>
            <a:endParaRPr sz="1800" b="1" i="0" u="none">
              <a:solidFill>
                <a:schemeClr val="dk1"/>
              </a:solidFill>
              <a:latin typeface="Times New Roman"/>
              <a:ea typeface="Times New Roman"/>
              <a:cs typeface="Times New Roman"/>
              <a:sym typeface="Times New Roman"/>
            </a:endParaRPr>
          </a:p>
          <a:p>
            <a:pPr marL="0" marR="0" lvl="0" indent="-114300" algn="l" rtl="0">
              <a:lnSpc>
                <a:spcPct val="100000"/>
              </a:lnSpc>
              <a:spcBef>
                <a:spcPts val="0"/>
              </a:spcBef>
              <a:spcAft>
                <a:spcPts val="0"/>
              </a:spcAft>
              <a:buClr>
                <a:schemeClr val="dk1"/>
              </a:buClr>
              <a:buSzPts val="1800"/>
              <a:buFont typeface="Gill Sans"/>
              <a:buAutoNum type="arabicPeriod"/>
            </a:pPr>
            <a:r>
              <a:rPr lang="en-US" sz="1800" b="0" i="0" u="none">
                <a:solidFill>
                  <a:schemeClr val="dk1"/>
                </a:solidFill>
                <a:latin typeface="Times New Roman"/>
                <a:ea typeface="Times New Roman"/>
                <a:cs typeface="Times New Roman"/>
                <a:sym typeface="Times New Roman"/>
              </a:rPr>
              <a:t>In TestNG Annotations are easy to understand over JUnit.</a:t>
            </a:r>
            <a:endParaRPr/>
          </a:p>
          <a:p>
            <a:pPr marL="0" marR="0" lvl="0" indent="-114300" algn="l" rtl="0">
              <a:lnSpc>
                <a:spcPct val="100000"/>
              </a:lnSpc>
              <a:spcBef>
                <a:spcPts val="0"/>
              </a:spcBef>
              <a:spcAft>
                <a:spcPts val="0"/>
              </a:spcAft>
              <a:buClr>
                <a:schemeClr val="dk1"/>
              </a:buClr>
              <a:buSzPts val="1800"/>
              <a:buFont typeface="Gill Sans"/>
              <a:buAutoNum type="arabicPeriod"/>
            </a:pPr>
            <a:r>
              <a:rPr lang="en-US" sz="1800" b="0" i="0" u="none">
                <a:solidFill>
                  <a:schemeClr val="dk1"/>
                </a:solidFill>
                <a:latin typeface="Times New Roman"/>
                <a:ea typeface="Times New Roman"/>
                <a:cs typeface="Times New Roman"/>
                <a:sym typeface="Times New Roman"/>
              </a:rPr>
              <a:t>In TestNG there is no constraint like you have to declare @BeforeClass and @AfterClass, which is present in JUnit.</a:t>
            </a:r>
            <a:endParaRPr/>
          </a:p>
          <a:p>
            <a:pPr marL="0" marR="0" lvl="0" indent="-114300" algn="l" rtl="0">
              <a:lnSpc>
                <a:spcPct val="100000"/>
              </a:lnSpc>
              <a:spcBef>
                <a:spcPts val="0"/>
              </a:spcBef>
              <a:spcAft>
                <a:spcPts val="0"/>
              </a:spcAft>
              <a:buClr>
                <a:schemeClr val="dk1"/>
              </a:buClr>
              <a:buSzPts val="1800"/>
              <a:buFont typeface="Gill Sans"/>
              <a:buAutoNum type="arabicPeriod"/>
            </a:pPr>
            <a:r>
              <a:rPr lang="en-US" sz="1800" b="0" i="0" u="none">
                <a:solidFill>
                  <a:schemeClr val="dk1"/>
                </a:solidFill>
                <a:latin typeface="Times New Roman"/>
                <a:ea typeface="Times New Roman"/>
                <a:cs typeface="Times New Roman"/>
                <a:sym typeface="Times New Roman"/>
              </a:rPr>
              <a:t>As method name constraint is present in JUnit, such method name constraint is not present in TestNG and you can specify any test method names.</a:t>
            </a:r>
            <a:endParaRPr/>
          </a:p>
          <a:p>
            <a:pPr marL="0" marR="0" lvl="0" indent="-114300" algn="l" rtl="0">
              <a:lnSpc>
                <a:spcPct val="100000"/>
              </a:lnSpc>
              <a:spcBef>
                <a:spcPts val="0"/>
              </a:spcBef>
              <a:spcAft>
                <a:spcPts val="0"/>
              </a:spcAft>
              <a:buClr>
                <a:schemeClr val="dk1"/>
              </a:buClr>
              <a:buSzPts val="1800"/>
              <a:buFont typeface="Gill Sans"/>
              <a:buAutoNum type="arabicPeriod"/>
            </a:pPr>
            <a:r>
              <a:rPr lang="en-US" sz="1800" b="0" i="0" u="none">
                <a:solidFill>
                  <a:schemeClr val="dk1"/>
                </a:solidFill>
                <a:latin typeface="Times New Roman"/>
                <a:ea typeface="Times New Roman"/>
                <a:cs typeface="Times New Roman"/>
                <a:sym typeface="Times New Roman"/>
              </a:rPr>
              <a:t>In TestNG enable you to grouping of test cases easily which is not possible in JUnit.</a:t>
            </a:r>
            <a:endParaRPr/>
          </a:p>
          <a:p>
            <a:pPr marL="0" marR="0" lvl="0" indent="-114300" algn="l" rtl="0">
              <a:lnSpc>
                <a:spcPct val="100000"/>
              </a:lnSpc>
              <a:spcBef>
                <a:spcPts val="0"/>
              </a:spcBef>
              <a:spcAft>
                <a:spcPts val="0"/>
              </a:spcAft>
              <a:buClr>
                <a:schemeClr val="dk1"/>
              </a:buClr>
              <a:buSzPts val="1800"/>
              <a:buFont typeface="Gill Sans"/>
              <a:buAutoNum type="arabicPeriod"/>
            </a:pPr>
            <a:r>
              <a:rPr lang="en-US" sz="1800" b="0" i="0" u="none">
                <a:solidFill>
                  <a:schemeClr val="dk1"/>
                </a:solidFill>
                <a:latin typeface="Times New Roman"/>
                <a:ea typeface="Times New Roman"/>
                <a:cs typeface="Times New Roman"/>
                <a:sym typeface="Times New Roman"/>
              </a:rPr>
              <a:t>TestNG supports following three 3 additional setUp/tearDown level:   @Before/AfterSuite, @Before/AfterTest and @Before/AfterGroup.</a:t>
            </a:r>
            <a:endParaRPr/>
          </a:p>
          <a:p>
            <a:pPr marL="0" marR="0" lvl="0" indent="-114300" algn="l" rtl="0">
              <a:lnSpc>
                <a:spcPct val="100000"/>
              </a:lnSpc>
              <a:spcBef>
                <a:spcPts val="0"/>
              </a:spcBef>
              <a:spcAft>
                <a:spcPts val="0"/>
              </a:spcAft>
              <a:buClr>
                <a:schemeClr val="dk1"/>
              </a:buClr>
              <a:buSzPts val="1800"/>
              <a:buFont typeface="Gill Sans"/>
              <a:buAutoNum type="arabicPeriod"/>
            </a:pPr>
            <a:r>
              <a:rPr lang="en-US" sz="1800" b="0" i="0" u="none">
                <a:solidFill>
                  <a:schemeClr val="dk1"/>
                </a:solidFill>
                <a:latin typeface="Times New Roman"/>
                <a:ea typeface="Times New Roman"/>
                <a:cs typeface="Times New Roman"/>
                <a:sym typeface="Times New Roman"/>
              </a:rPr>
              <a:t>TestNG do not require extend any class.</a:t>
            </a:r>
            <a:endParaRPr/>
          </a:p>
          <a:p>
            <a:pPr marL="0" marR="0" lvl="0" indent="-114300" algn="l" rtl="0">
              <a:lnSpc>
                <a:spcPct val="100000"/>
              </a:lnSpc>
              <a:spcBef>
                <a:spcPts val="0"/>
              </a:spcBef>
              <a:spcAft>
                <a:spcPts val="0"/>
              </a:spcAft>
              <a:buClr>
                <a:schemeClr val="dk1"/>
              </a:buClr>
              <a:buSzPts val="1800"/>
              <a:buFont typeface="Gill Sans"/>
              <a:buAutoNum type="arabicPeriod"/>
            </a:pPr>
            <a:r>
              <a:rPr lang="en-US" sz="1800" b="0" i="0" u="none">
                <a:solidFill>
                  <a:schemeClr val="dk1"/>
                </a:solidFill>
                <a:latin typeface="Times New Roman"/>
                <a:ea typeface="Times New Roman"/>
                <a:cs typeface="Times New Roman"/>
                <a:sym typeface="Times New Roman"/>
              </a:rPr>
              <a:t>TestNG allows us to define the dependent test cases each test case is independent to other test case.</a:t>
            </a:r>
            <a:endParaRPr/>
          </a:p>
          <a:p>
            <a:pPr marL="0" marR="0" lvl="0" indent="-114300" algn="l" rtl="0">
              <a:lnSpc>
                <a:spcPct val="100000"/>
              </a:lnSpc>
              <a:spcBef>
                <a:spcPts val="0"/>
              </a:spcBef>
              <a:spcAft>
                <a:spcPts val="0"/>
              </a:spcAft>
              <a:buClr>
                <a:schemeClr val="dk1"/>
              </a:buClr>
              <a:buSzPts val="1800"/>
              <a:buFont typeface="Gill Sans"/>
              <a:buAutoNum type="arabicPeriod"/>
            </a:pPr>
            <a:r>
              <a:rPr lang="en-US" sz="1800" b="0" i="0" u="none">
                <a:solidFill>
                  <a:schemeClr val="dk1"/>
                </a:solidFill>
                <a:latin typeface="Times New Roman"/>
                <a:ea typeface="Times New Roman"/>
                <a:cs typeface="Times New Roman"/>
                <a:sym typeface="Times New Roman"/>
              </a:rPr>
              <a:t>TestNG allows us to execute of test cases based on group. Let’s take a scenario where we have created two set of groups “Regression” &amp; “Sanity”. If we want to execute the test cases under Sanity group then it is possible in TestNG framework.</a:t>
            </a:r>
            <a:endParaRPr/>
          </a:p>
          <a:p>
            <a:pPr marL="0" marR="0" lvl="0" indent="-114300" algn="l" rtl="0">
              <a:lnSpc>
                <a:spcPct val="100000"/>
              </a:lnSpc>
              <a:spcBef>
                <a:spcPts val="0"/>
              </a:spcBef>
              <a:spcAft>
                <a:spcPts val="0"/>
              </a:spcAft>
              <a:buClr>
                <a:schemeClr val="dk1"/>
              </a:buClr>
              <a:buSzPts val="1800"/>
              <a:buFont typeface="Gill Sans"/>
              <a:buAutoNum type="arabicPeriod"/>
            </a:pPr>
            <a:r>
              <a:rPr lang="en-US" sz="1800" b="0" i="0" u="none">
                <a:solidFill>
                  <a:schemeClr val="dk1"/>
                </a:solidFill>
                <a:latin typeface="Times New Roman"/>
                <a:ea typeface="Times New Roman"/>
                <a:cs typeface="Times New Roman"/>
                <a:sym typeface="Times New Roman"/>
              </a:rPr>
              <a:t>Parallel execution of Selenium test cases is possible in TestNG.</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61"/>
          <p:cNvSpPr txBox="1">
            <a:spLocks noGrp="1"/>
          </p:cNvSpPr>
          <p:nvPr>
            <p:ph type="title"/>
          </p:nvPr>
        </p:nvSpPr>
        <p:spPr>
          <a:xfrm>
            <a:off x="1116012" y="333375"/>
            <a:ext cx="7418387"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Selenium Commands - TestNG</a:t>
            </a:r>
            <a:endParaRPr/>
          </a:p>
        </p:txBody>
      </p:sp>
      <p:sp>
        <p:nvSpPr>
          <p:cNvPr id="575" name="Google Shape;575;p61"/>
          <p:cNvSpPr txBox="1"/>
          <p:nvPr/>
        </p:nvSpPr>
        <p:spPr>
          <a:xfrm>
            <a:off x="1042987" y="914400"/>
            <a:ext cx="7921625" cy="59086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What are the different Annotations are present in TestNG?</a:t>
            </a:r>
            <a:endParaRPr/>
          </a:p>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@BeforeSuite: </a:t>
            </a:r>
            <a:r>
              <a:rPr lang="en-US" sz="1800" b="0" i="0" u="none">
                <a:solidFill>
                  <a:schemeClr val="dk1"/>
                </a:solidFill>
                <a:latin typeface="Times New Roman"/>
                <a:ea typeface="Times New Roman"/>
                <a:cs typeface="Times New Roman"/>
                <a:sym typeface="Times New Roman"/>
              </a:rPr>
              <a:t>The annotated method will be run before all tests in this suite have run.</a:t>
            </a:r>
            <a:endParaRPr/>
          </a:p>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@AfterSuite: </a:t>
            </a:r>
            <a:r>
              <a:rPr lang="en-US" sz="1800" b="0" i="0" u="none">
                <a:solidFill>
                  <a:schemeClr val="dk1"/>
                </a:solidFill>
                <a:latin typeface="Times New Roman"/>
                <a:ea typeface="Times New Roman"/>
                <a:cs typeface="Times New Roman"/>
                <a:sym typeface="Times New Roman"/>
              </a:rPr>
              <a:t>The annotated method will be run after all tests in this suite have run.</a:t>
            </a:r>
            <a:endParaRPr/>
          </a:p>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@BeforeTest: </a:t>
            </a:r>
            <a:r>
              <a:rPr lang="en-US" sz="1800" b="0" i="0" u="none">
                <a:solidFill>
                  <a:schemeClr val="dk1"/>
                </a:solidFill>
                <a:latin typeface="Times New Roman"/>
                <a:ea typeface="Times New Roman"/>
                <a:cs typeface="Times New Roman"/>
                <a:sym typeface="Times New Roman"/>
              </a:rPr>
              <a:t>The annotated method will be run before any test method belonging to the classes inside the tag is run.</a:t>
            </a:r>
            <a:endParaRPr/>
          </a:p>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@AfterTest: </a:t>
            </a:r>
            <a:r>
              <a:rPr lang="en-US" sz="1800" b="0" i="0" u="none">
                <a:solidFill>
                  <a:schemeClr val="dk1"/>
                </a:solidFill>
                <a:latin typeface="Times New Roman"/>
                <a:ea typeface="Times New Roman"/>
                <a:cs typeface="Times New Roman"/>
                <a:sym typeface="Times New Roman"/>
              </a:rPr>
              <a:t>The annotated method will be run after all the test methods belonging to the classes inside the tag have run.</a:t>
            </a:r>
            <a:endParaRPr/>
          </a:p>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@BeforeGroups: </a:t>
            </a:r>
            <a:r>
              <a:rPr lang="en-US" sz="1800" b="0" i="0" u="none">
                <a:solidFill>
                  <a:schemeClr val="dk1"/>
                </a:solidFill>
                <a:latin typeface="Times New Roman"/>
                <a:ea typeface="Times New Roman"/>
                <a:cs typeface="Times New Roman"/>
                <a:sym typeface="Times New Roman"/>
              </a:rPr>
              <a:t>The list of groups that this configuration method will run before. This method is guaranteed to run shortly before the first test method that belongs to any of these groups is invoked.</a:t>
            </a:r>
            <a:endParaRPr/>
          </a:p>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@AfterGroups: </a:t>
            </a:r>
            <a:r>
              <a:rPr lang="en-US" sz="1800" b="0" i="0" u="none">
                <a:solidFill>
                  <a:schemeClr val="dk1"/>
                </a:solidFill>
                <a:latin typeface="Times New Roman"/>
                <a:ea typeface="Times New Roman"/>
                <a:cs typeface="Times New Roman"/>
                <a:sym typeface="Times New Roman"/>
              </a:rPr>
              <a:t>The list of groups that this configuration method will run after. This method is guaranteed to run shortly after the last test method that belongs to any of these groups is invoked.</a:t>
            </a:r>
            <a:endParaRPr/>
          </a:p>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@BeforeClass: </a:t>
            </a:r>
            <a:r>
              <a:rPr lang="en-US" sz="1800" b="0" i="0" u="none">
                <a:solidFill>
                  <a:schemeClr val="dk1"/>
                </a:solidFill>
                <a:latin typeface="Times New Roman"/>
                <a:ea typeface="Times New Roman"/>
                <a:cs typeface="Times New Roman"/>
                <a:sym typeface="Times New Roman"/>
              </a:rPr>
              <a:t>The annotated method will be run before the first test method in the current class is invoked.</a:t>
            </a:r>
            <a:endParaRPr/>
          </a:p>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@AfterClass: </a:t>
            </a:r>
            <a:r>
              <a:rPr lang="en-US" sz="1800" b="0" i="0" u="none">
                <a:solidFill>
                  <a:schemeClr val="dk1"/>
                </a:solidFill>
                <a:latin typeface="Times New Roman"/>
                <a:ea typeface="Times New Roman"/>
                <a:cs typeface="Times New Roman"/>
                <a:sym typeface="Times New Roman"/>
              </a:rPr>
              <a:t>The annotated method will be run after all the test methods in the current class have been run.</a:t>
            </a:r>
            <a:endParaRPr/>
          </a:p>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@BeforeMethod: </a:t>
            </a:r>
            <a:r>
              <a:rPr lang="en-US" sz="1800" b="0" i="0" u="none">
                <a:solidFill>
                  <a:schemeClr val="dk1"/>
                </a:solidFill>
                <a:latin typeface="Times New Roman"/>
                <a:ea typeface="Times New Roman"/>
                <a:cs typeface="Times New Roman"/>
                <a:sym typeface="Times New Roman"/>
              </a:rPr>
              <a:t>The annotated method will be run before each test method.</a:t>
            </a:r>
            <a:endParaRPr/>
          </a:p>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@AfterMethod: </a:t>
            </a:r>
            <a:r>
              <a:rPr lang="en-US" sz="1800" b="0" i="0" u="none">
                <a:solidFill>
                  <a:schemeClr val="dk1"/>
                </a:solidFill>
                <a:latin typeface="Times New Roman"/>
                <a:ea typeface="Times New Roman"/>
                <a:cs typeface="Times New Roman"/>
                <a:sym typeface="Times New Roman"/>
              </a:rPr>
              <a:t>The annotated method will be run after each test method.</a:t>
            </a:r>
            <a:endParaRPr/>
          </a:p>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@Test: </a:t>
            </a:r>
            <a:r>
              <a:rPr lang="en-US" sz="1800" b="0" i="0" u="none">
                <a:solidFill>
                  <a:schemeClr val="dk1"/>
                </a:solidFill>
                <a:latin typeface="Times New Roman"/>
                <a:ea typeface="Times New Roman"/>
                <a:cs typeface="Times New Roman"/>
                <a:sym typeface="Times New Roman"/>
              </a:rPr>
              <a:t>The annotated method is a part of a test case.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62"/>
          <p:cNvSpPr txBox="1">
            <a:spLocks noGrp="1"/>
          </p:cNvSpPr>
          <p:nvPr>
            <p:ph type="title"/>
          </p:nvPr>
        </p:nvSpPr>
        <p:spPr>
          <a:xfrm>
            <a:off x="1258887" y="333375"/>
            <a:ext cx="7275512"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Selenium Commands - TestNG</a:t>
            </a:r>
            <a:endParaRPr/>
          </a:p>
        </p:txBody>
      </p:sp>
      <p:sp>
        <p:nvSpPr>
          <p:cNvPr id="581" name="Google Shape;581;p62"/>
          <p:cNvSpPr txBox="1"/>
          <p:nvPr/>
        </p:nvSpPr>
        <p:spPr>
          <a:xfrm>
            <a:off x="1331912" y="981075"/>
            <a:ext cx="7632700"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Now create an ne Package TestClass. Right click on this package and create a new TestNG class “Login.java”</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63"/>
          <p:cNvSpPr txBox="1">
            <a:spLocks noGrp="1"/>
          </p:cNvSpPr>
          <p:nvPr>
            <p:ph type="title"/>
          </p:nvPr>
        </p:nvSpPr>
        <p:spPr>
          <a:xfrm>
            <a:off x="1187450" y="333375"/>
            <a:ext cx="7346950"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Selenium Commands - TestNG Test Suite</a:t>
            </a:r>
            <a:endParaRPr/>
          </a:p>
        </p:txBody>
      </p:sp>
      <p:sp>
        <p:nvSpPr>
          <p:cNvPr id="587" name="Google Shape;587;p63"/>
          <p:cNvSpPr txBox="1"/>
          <p:nvPr/>
        </p:nvSpPr>
        <p:spPr>
          <a:xfrm>
            <a:off x="1258887" y="981075"/>
            <a:ext cx="7705725" cy="12001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In TestNG framework, we need to create testng.xml file to create and handle multiple test classes. This is the xml file where you will configure your test run, set test dependency, include or exclude any test, method, class or package and set priority etc.</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64"/>
          <p:cNvSpPr txBox="1">
            <a:spLocks noGrp="1"/>
          </p:cNvSpPr>
          <p:nvPr>
            <p:ph type="title"/>
          </p:nvPr>
        </p:nvSpPr>
        <p:spPr>
          <a:xfrm>
            <a:off x="1116012" y="333375"/>
            <a:ext cx="7418387"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Selenium Commands - TestNG Annotations</a:t>
            </a:r>
            <a:endParaRPr/>
          </a:p>
        </p:txBody>
      </p:sp>
      <p:sp>
        <p:nvSpPr>
          <p:cNvPr id="593" name="Google Shape;593;p64"/>
          <p:cNvSpPr txBox="1"/>
          <p:nvPr/>
        </p:nvSpPr>
        <p:spPr>
          <a:xfrm>
            <a:off x="1038225" y="981075"/>
            <a:ext cx="7926387"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Annotations hierarchy or Annotations levels in TestNG.</a:t>
            </a:r>
            <a:endParaRPr/>
          </a:p>
        </p:txBody>
      </p:sp>
      <p:pic>
        <p:nvPicPr>
          <p:cNvPr id="594" name="Google Shape;594;p64"/>
          <p:cNvPicPr preferRelativeResize="0"/>
          <p:nvPr/>
        </p:nvPicPr>
        <p:blipFill rotWithShape="1">
          <a:blip r:embed="rId3">
            <a:alphaModFix/>
          </a:blip>
          <a:srcRect/>
          <a:stretch/>
        </p:blipFill>
        <p:spPr>
          <a:xfrm>
            <a:off x="1331912" y="1516062"/>
            <a:ext cx="3894137" cy="3041650"/>
          </a:xfrm>
          <a:prstGeom prst="rect">
            <a:avLst/>
          </a:prstGeom>
          <a:noFill/>
          <a:ln>
            <a:noFill/>
          </a:ln>
        </p:spPr>
      </p:pic>
      <p:sp>
        <p:nvSpPr>
          <p:cNvPr id="595" name="Google Shape;595;p64"/>
          <p:cNvSpPr txBox="1"/>
          <p:nvPr/>
        </p:nvSpPr>
        <p:spPr>
          <a:xfrm>
            <a:off x="1331912" y="4724400"/>
            <a:ext cx="7272337" cy="1477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It says that @Test is the smallest annotation here. @Method will be executed first, before and after the execution of @Test. The same way @Class will be executed first, before and after the execution of @Method and so on.</a:t>
            </a:r>
            <a:endParaRPr/>
          </a:p>
          <a:p>
            <a:pPr marL="0" marR="0" lvl="0" indent="0" algn="l" rtl="0">
              <a:lnSpc>
                <a:spcPct val="100000"/>
              </a:lnSpc>
              <a:spcBef>
                <a:spcPts val="0"/>
              </a:spcBef>
              <a:spcAft>
                <a:spcPts val="0"/>
              </a:spcAft>
              <a:buClr>
                <a:schemeClr val="dk1"/>
              </a:buClr>
              <a:buSzPts val="1800"/>
              <a:buFont typeface="Arial"/>
              <a:buNone/>
            </a:pPr>
            <a:endParaRPr sz="18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Now with the below example it will be clear to you easily.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7"/>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4300"/>
              <a:buFont typeface="Gill Sans"/>
              <a:buNone/>
            </a:pPr>
            <a:r>
              <a:rPr lang="en-US" sz="4300" b="0" i="0" u="none">
                <a:solidFill>
                  <a:srgbClr val="002060"/>
                </a:solidFill>
                <a:latin typeface="Gill Sans"/>
                <a:ea typeface="Gill Sans"/>
                <a:cs typeface="Gill Sans"/>
                <a:sym typeface="Gill Sans"/>
              </a:rPr>
              <a:t>Features of Automation</a:t>
            </a:r>
            <a:endParaRPr/>
          </a:p>
        </p:txBody>
      </p:sp>
      <p:sp>
        <p:nvSpPr>
          <p:cNvPr id="181" name="Google Shape;181;p7"/>
          <p:cNvSpPr txBox="1">
            <a:spLocks noGrp="1"/>
          </p:cNvSpPr>
          <p:nvPr>
            <p:ph type="body" idx="1"/>
          </p:nvPr>
        </p:nvSpPr>
        <p:spPr>
          <a:xfrm>
            <a:off x="1476375" y="2143125"/>
            <a:ext cx="7497762" cy="4214812"/>
          </a:xfrm>
          <a:prstGeom prst="rect">
            <a:avLst/>
          </a:prstGeom>
          <a:noFill/>
          <a:ln>
            <a:noFill/>
          </a:ln>
        </p:spPr>
        <p:txBody>
          <a:bodyPr spcFirstLastPara="1" wrap="square" lIns="91425" tIns="45700" rIns="91425" bIns="45700" anchor="t" anchorCtr="0">
            <a:normAutofit/>
          </a:bodyPr>
          <a:lstStyle/>
          <a:p>
            <a:pPr marL="365125" marR="0" lvl="0" indent="-282575" algn="l" rtl="0">
              <a:lnSpc>
                <a:spcPct val="90000"/>
              </a:lnSpc>
              <a:spcBef>
                <a:spcPts val="0"/>
              </a:spcBef>
              <a:spcAft>
                <a:spcPts val="0"/>
              </a:spcAft>
              <a:buClr>
                <a:schemeClr val="accent1"/>
              </a:buClr>
              <a:buSzPts val="2560"/>
              <a:buFont typeface="Noto Sans Symbols"/>
              <a:buChar char="⮚"/>
            </a:pPr>
            <a:r>
              <a:rPr lang="en-US" sz="3200" b="0" i="0" u="none">
                <a:solidFill>
                  <a:schemeClr val="dk1"/>
                </a:solidFill>
                <a:latin typeface="AngsanaUPC"/>
                <a:ea typeface="AngsanaUPC"/>
                <a:cs typeface="AngsanaUPC"/>
                <a:sym typeface="AngsanaUPC"/>
              </a:rPr>
              <a:t>Testing workbenches provide a range of tools to </a:t>
            </a:r>
            <a:r>
              <a:rPr lang="en-US" sz="3200" b="0" i="0" u="none">
                <a:solidFill>
                  <a:srgbClr val="611617"/>
                </a:solidFill>
                <a:latin typeface="AngsanaUPC"/>
                <a:ea typeface="AngsanaUPC"/>
                <a:cs typeface="AngsanaUPC"/>
                <a:sym typeface="AngsanaUPC"/>
              </a:rPr>
              <a:t>reduce</a:t>
            </a:r>
            <a:r>
              <a:rPr lang="en-US" sz="3200" b="0" i="0" u="none">
                <a:solidFill>
                  <a:schemeClr val="dk1"/>
                </a:solidFill>
                <a:latin typeface="AngsanaUPC"/>
                <a:ea typeface="AngsanaUPC"/>
                <a:cs typeface="AngsanaUPC"/>
                <a:sym typeface="AngsanaUPC"/>
              </a:rPr>
              <a:t> the time required and total testing costs.</a:t>
            </a:r>
            <a:endParaRPr/>
          </a:p>
          <a:p>
            <a:pPr marL="365125" marR="0" lvl="0" indent="-282575" algn="l" rtl="0">
              <a:lnSpc>
                <a:spcPct val="90000"/>
              </a:lnSpc>
              <a:spcBef>
                <a:spcPts val="600"/>
              </a:spcBef>
              <a:spcAft>
                <a:spcPts val="0"/>
              </a:spcAft>
              <a:buClr>
                <a:schemeClr val="accent1"/>
              </a:buClr>
              <a:buSzPts val="2560"/>
              <a:buFont typeface="Noto Sans Symbols"/>
              <a:buChar char="⮚"/>
            </a:pPr>
            <a:r>
              <a:rPr lang="en-US" sz="3200" b="0" i="0" u="none">
                <a:solidFill>
                  <a:schemeClr val="dk1"/>
                </a:solidFill>
                <a:latin typeface="AngsanaUPC"/>
                <a:ea typeface="AngsanaUPC"/>
                <a:cs typeface="AngsanaUPC"/>
                <a:sym typeface="AngsanaUPC"/>
              </a:rPr>
              <a:t>Systems such as Junit/TestNG support the automatic execution of tests.</a:t>
            </a:r>
            <a:endParaRPr/>
          </a:p>
          <a:p>
            <a:pPr marL="365125" marR="0" lvl="0" indent="-282575" algn="l" rtl="0">
              <a:lnSpc>
                <a:spcPct val="90000"/>
              </a:lnSpc>
              <a:spcBef>
                <a:spcPts val="600"/>
              </a:spcBef>
              <a:spcAft>
                <a:spcPts val="0"/>
              </a:spcAft>
              <a:buClr>
                <a:schemeClr val="accent1"/>
              </a:buClr>
              <a:buSzPts val="2560"/>
              <a:buFont typeface="Noto Sans Symbols"/>
              <a:buChar char="⮚"/>
            </a:pPr>
            <a:r>
              <a:rPr lang="en-US" sz="3200" b="0" i="0" u="none">
                <a:solidFill>
                  <a:schemeClr val="dk1"/>
                </a:solidFill>
                <a:latin typeface="AngsanaUPC"/>
                <a:ea typeface="AngsanaUPC"/>
                <a:cs typeface="AngsanaUPC"/>
                <a:sym typeface="AngsanaUPC"/>
              </a:rPr>
              <a:t>Most testing workbenches are </a:t>
            </a:r>
            <a:r>
              <a:rPr lang="en-US" sz="3200" b="0" i="0" u="none">
                <a:solidFill>
                  <a:srgbClr val="611617"/>
                </a:solidFill>
                <a:latin typeface="AngsanaUPC"/>
                <a:ea typeface="AngsanaUPC"/>
                <a:cs typeface="AngsanaUPC"/>
                <a:sym typeface="AngsanaUPC"/>
              </a:rPr>
              <a:t>open systems </a:t>
            </a:r>
            <a:r>
              <a:rPr lang="en-US" sz="3200" b="0" i="0" u="none">
                <a:solidFill>
                  <a:schemeClr val="dk1"/>
                </a:solidFill>
                <a:latin typeface="AngsanaUPC"/>
                <a:ea typeface="AngsanaUPC"/>
                <a:cs typeface="AngsanaUPC"/>
                <a:sym typeface="AngsanaUPC"/>
              </a:rPr>
              <a:t>because testing needs are organization-specific.</a:t>
            </a:r>
            <a:endParaRPr/>
          </a:p>
          <a:p>
            <a:pPr marL="365125" marR="0" lvl="0" indent="-282575" algn="l" rtl="0">
              <a:lnSpc>
                <a:spcPct val="90000"/>
              </a:lnSpc>
              <a:spcBef>
                <a:spcPts val="600"/>
              </a:spcBef>
              <a:spcAft>
                <a:spcPts val="0"/>
              </a:spcAft>
              <a:buClr>
                <a:schemeClr val="accent1"/>
              </a:buClr>
              <a:buSzPts val="2560"/>
              <a:buFont typeface="Noto Sans Symbols"/>
              <a:buChar char="⮚"/>
            </a:pPr>
            <a:r>
              <a:rPr lang="en-US" sz="3200" b="0" i="0" u="none">
                <a:solidFill>
                  <a:schemeClr val="dk1"/>
                </a:solidFill>
                <a:latin typeface="AngsanaUPC"/>
                <a:ea typeface="AngsanaUPC"/>
                <a:cs typeface="AngsanaUPC"/>
                <a:sym typeface="AngsanaUPC"/>
              </a:rPr>
              <a:t>They are sometimes difficult to integrate with closed design and analysis workbenches.</a:t>
            </a:r>
            <a:endParaRPr/>
          </a:p>
          <a:p>
            <a:pPr marL="365125" marR="0" lvl="0" indent="-120015" algn="l" rtl="0">
              <a:spcBef>
                <a:spcPts val="600"/>
              </a:spcBef>
              <a:spcAft>
                <a:spcPts val="0"/>
              </a:spcAft>
              <a:buClr>
                <a:schemeClr val="accent1"/>
              </a:buClr>
              <a:buSzPts val="2560"/>
              <a:buFont typeface="Noto Sans Symbols"/>
              <a:buNone/>
            </a:pPr>
            <a:endParaRPr sz="3200" b="0" i="0" u="none">
              <a:solidFill>
                <a:schemeClr val="dk1"/>
              </a:solidFill>
              <a:latin typeface="AngsanaUPC"/>
              <a:ea typeface="AngsanaUPC"/>
              <a:cs typeface="AngsanaUPC"/>
              <a:sym typeface="AngsanaUPC"/>
            </a:endParaRPr>
          </a:p>
        </p:txBody>
      </p:sp>
      <p:pic>
        <p:nvPicPr>
          <p:cNvPr id="182" name="Google Shape;182;p7" descr="C:\Users\jico-User\Downloads\Test_Automation.jpg"/>
          <p:cNvPicPr preferRelativeResize="0"/>
          <p:nvPr/>
        </p:nvPicPr>
        <p:blipFill rotWithShape="1">
          <a:blip r:embed="rId3">
            <a:alphaModFix/>
          </a:blip>
          <a:srcRect/>
          <a:stretch/>
        </p:blipFill>
        <p:spPr>
          <a:xfrm>
            <a:off x="6732587" y="0"/>
            <a:ext cx="2411412" cy="1557337"/>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65"/>
          <p:cNvSpPr txBox="1">
            <a:spLocks noGrp="1"/>
          </p:cNvSpPr>
          <p:nvPr>
            <p:ph type="title"/>
          </p:nvPr>
        </p:nvSpPr>
        <p:spPr>
          <a:xfrm>
            <a:off x="1258887" y="333375"/>
            <a:ext cx="7275512"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Selenium Commands - TestNG Annotations</a:t>
            </a:r>
            <a:endParaRPr/>
          </a:p>
        </p:txBody>
      </p:sp>
      <p:sp>
        <p:nvSpPr>
          <p:cNvPr id="601" name="Google Shape;601;p65"/>
          <p:cNvSpPr txBox="1"/>
          <p:nvPr/>
        </p:nvSpPr>
        <p:spPr>
          <a:xfrm>
            <a:off x="1331912" y="914400"/>
            <a:ext cx="7632700" cy="5759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public class TestNGTest {</a:t>
            </a:r>
            <a:endParaRPr/>
          </a:p>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@Test</a:t>
            </a:r>
            <a:endParaRPr/>
          </a:p>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public void testCase1() {</a:t>
            </a:r>
            <a:endParaRPr/>
          </a:p>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System.out.println("This is the Test Case 1");</a:t>
            </a:r>
            <a:endParaRPr/>
          </a:p>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@Test</a:t>
            </a:r>
            <a:endParaRPr/>
          </a:p>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public void testCase2() {</a:t>
            </a:r>
            <a:endParaRPr/>
          </a:p>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System.out.println("This is the Test Case 2");</a:t>
            </a:r>
            <a:endParaRPr/>
          </a:p>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@BeforeMethod</a:t>
            </a:r>
            <a:endParaRPr/>
          </a:p>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public void beforeMethod() {</a:t>
            </a:r>
            <a:endParaRPr/>
          </a:p>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System.out.println("This will execute before every Method");</a:t>
            </a:r>
            <a:endParaRPr/>
          </a:p>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@AfterMethod</a:t>
            </a:r>
            <a:endParaRPr/>
          </a:p>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public void afterMethod() {</a:t>
            </a:r>
            <a:endParaRPr/>
          </a:p>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System.out.println("This will execute after every Method");</a:t>
            </a:r>
            <a:endParaRPr/>
          </a:p>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@BeforeClass</a:t>
            </a:r>
            <a:endParaRPr/>
          </a:p>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public void beforeClass() {</a:t>
            </a:r>
            <a:endParaRPr/>
          </a:p>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System.out.println("This will execute before the Class");</a:t>
            </a:r>
            <a:endParaRPr/>
          </a:p>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@AfterClass</a:t>
            </a:r>
            <a:endParaRPr/>
          </a:p>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public void afterClass() {</a:t>
            </a:r>
            <a:endParaRPr/>
          </a:p>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System.out.println("This will execute after the Class");</a:t>
            </a:r>
            <a:endParaRPr/>
          </a:p>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66"/>
          <p:cNvSpPr txBox="1">
            <a:spLocks noGrp="1"/>
          </p:cNvSpPr>
          <p:nvPr>
            <p:ph type="title"/>
          </p:nvPr>
        </p:nvSpPr>
        <p:spPr>
          <a:xfrm>
            <a:off x="1189037" y="333375"/>
            <a:ext cx="7551737"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Selenium Commands - TestNG Annotations</a:t>
            </a:r>
            <a:endParaRPr/>
          </a:p>
        </p:txBody>
      </p:sp>
      <p:sp>
        <p:nvSpPr>
          <p:cNvPr id="607" name="Google Shape;607;p66"/>
          <p:cNvSpPr txBox="1"/>
          <p:nvPr/>
        </p:nvSpPr>
        <p:spPr>
          <a:xfrm>
            <a:off x="1189037" y="981075"/>
            <a:ext cx="7954962" cy="50784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public class TestNGTest {</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@BeforeTest</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public void beforeTest() {</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System.out.println("This will execute before the Test");</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@AfterTest</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public void afterTest() {</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System.out.println("This will execute after the Test");</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@BeforeSuite</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public void beforeSuite() {</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System.out.println("This will execute before the Test Suite");</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@AfterSuite</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public void afterSuite() {</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System.out.println("This will execute after the Test Suite");</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67"/>
          <p:cNvSpPr txBox="1">
            <a:spLocks noGrp="1"/>
          </p:cNvSpPr>
          <p:nvPr>
            <p:ph type="title"/>
          </p:nvPr>
        </p:nvSpPr>
        <p:spPr>
          <a:xfrm>
            <a:off x="1330325" y="333375"/>
            <a:ext cx="7705725"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Selenium Commands - TestNG Annotations</a:t>
            </a:r>
            <a:endParaRPr/>
          </a:p>
        </p:txBody>
      </p:sp>
      <p:sp>
        <p:nvSpPr>
          <p:cNvPr id="613" name="Google Shape;613;p67"/>
          <p:cNvSpPr txBox="1"/>
          <p:nvPr/>
        </p:nvSpPr>
        <p:spPr>
          <a:xfrm>
            <a:off x="1128712" y="1125537"/>
            <a:ext cx="7899400"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Output would be :</a:t>
            </a:r>
            <a:endParaRPr/>
          </a:p>
        </p:txBody>
      </p:sp>
      <p:pic>
        <p:nvPicPr>
          <p:cNvPr id="614" name="Google Shape;614;p67" descr="TestNG-Annotations-1"/>
          <p:cNvPicPr preferRelativeResize="0"/>
          <p:nvPr/>
        </p:nvPicPr>
        <p:blipFill rotWithShape="1">
          <a:blip r:embed="rId3">
            <a:alphaModFix/>
          </a:blip>
          <a:srcRect/>
          <a:stretch/>
        </p:blipFill>
        <p:spPr>
          <a:xfrm>
            <a:off x="1978025" y="1628775"/>
            <a:ext cx="6588125" cy="49688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68"/>
          <p:cNvSpPr txBox="1">
            <a:spLocks noGrp="1"/>
          </p:cNvSpPr>
          <p:nvPr>
            <p:ph type="title"/>
          </p:nvPr>
        </p:nvSpPr>
        <p:spPr>
          <a:xfrm>
            <a:off x="1331912" y="333375"/>
            <a:ext cx="7202487"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Selenium Commands - TestNG Annotations</a:t>
            </a:r>
            <a:endParaRPr/>
          </a:p>
        </p:txBody>
      </p:sp>
      <p:sp>
        <p:nvSpPr>
          <p:cNvPr id="620" name="Google Shape;620;p68"/>
          <p:cNvSpPr txBox="1"/>
          <p:nvPr/>
        </p:nvSpPr>
        <p:spPr>
          <a:xfrm>
            <a:off x="1116012" y="914400"/>
            <a:ext cx="7418387" cy="341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Test Case Grouping: </a:t>
            </a:r>
            <a:r>
              <a:rPr lang="en-US" sz="1800" b="0" i="0" u="none">
                <a:solidFill>
                  <a:schemeClr val="dk1"/>
                </a:solidFill>
                <a:latin typeface="Times New Roman"/>
                <a:ea typeface="Times New Roman"/>
                <a:cs typeface="Times New Roman"/>
                <a:sym typeface="Times New Roman"/>
              </a:rPr>
              <a:t>Groups is one more annotation of TestNG which can be used in the execution of multiple tests. Let’s say you have hundred tests of class vehicle and in it ten method of car, ten method of scooter and so on. You probably like to run all the scooter tests together in a batch. And you want all to be in a single test suite. With the help of grouping you can easily overcome this situation.</a:t>
            </a:r>
            <a:endParaRPr/>
          </a:p>
          <a:p>
            <a:pPr marL="0" marR="0" lvl="0" indent="0" algn="l" rtl="0">
              <a:lnSpc>
                <a:spcPct val="100000"/>
              </a:lnSpc>
              <a:spcBef>
                <a:spcPts val="0"/>
              </a:spcBef>
              <a:spcAft>
                <a:spcPts val="0"/>
              </a:spcAft>
              <a:buClr>
                <a:schemeClr val="dk1"/>
              </a:buClr>
              <a:buSzPts val="1800"/>
              <a:buFont typeface="Arial"/>
              <a:buNone/>
            </a:pPr>
            <a:endParaRPr sz="18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1) Create two methods for Car, two methods for Scooter and one method in conjunction with Car &amp; Sedan Car.</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2) Group them separately with </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using  (groups = { ” Group Name” })</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3) Create a testng xml like this:</a:t>
            </a:r>
            <a:endParaRPr/>
          </a:p>
        </p:txBody>
      </p:sp>
      <p:pic>
        <p:nvPicPr>
          <p:cNvPr id="621" name="Google Shape;621;p68"/>
          <p:cNvPicPr preferRelativeResize="0"/>
          <p:nvPr/>
        </p:nvPicPr>
        <p:blipFill rotWithShape="1">
          <a:blip r:embed="rId3">
            <a:alphaModFix/>
          </a:blip>
          <a:srcRect/>
          <a:stretch/>
        </p:blipFill>
        <p:spPr>
          <a:xfrm>
            <a:off x="4643437" y="3284537"/>
            <a:ext cx="4176712" cy="3529012"/>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69"/>
          <p:cNvSpPr txBox="1">
            <a:spLocks noGrp="1"/>
          </p:cNvSpPr>
          <p:nvPr>
            <p:ph type="title"/>
          </p:nvPr>
        </p:nvSpPr>
        <p:spPr>
          <a:xfrm>
            <a:off x="1373187" y="333375"/>
            <a:ext cx="7161212"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Selenium Commands - TestNG Annotations</a:t>
            </a:r>
            <a:endParaRPr/>
          </a:p>
        </p:txBody>
      </p:sp>
      <p:sp>
        <p:nvSpPr>
          <p:cNvPr id="627" name="Google Shape;627;p69"/>
          <p:cNvSpPr txBox="1"/>
          <p:nvPr/>
        </p:nvSpPr>
        <p:spPr>
          <a:xfrm>
            <a:off x="1373187" y="1125537"/>
            <a:ext cx="7161212" cy="55086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public class </a:t>
            </a:r>
            <a:r>
              <a:rPr lang="en-US" sz="1600" b="1" i="0" u="none">
                <a:solidFill>
                  <a:schemeClr val="dk1"/>
                </a:solidFill>
                <a:latin typeface="Times New Roman"/>
                <a:ea typeface="Times New Roman"/>
                <a:cs typeface="Times New Roman"/>
                <a:sym typeface="Times New Roman"/>
              </a:rPr>
              <a:t>Grouping</a:t>
            </a:r>
            <a:r>
              <a:rPr lang="en-US" sz="16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  @Test (groups = { "Car"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public void Car1()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System.out.println("Batch Car - Test car 1");</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r>
              <a:rPr lang="en-US" sz="1600" b="1" i="0" u="none">
                <a:solidFill>
                  <a:schemeClr val="dk1"/>
                </a:solidFill>
                <a:latin typeface="Times New Roman"/>
                <a:ea typeface="Times New Roman"/>
                <a:cs typeface="Times New Roman"/>
                <a:sym typeface="Times New Roman"/>
              </a:rPr>
              <a:t>@Test (groups = { "Car"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public void Car2()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System.out.println("Batch Car - Test car 2");</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@Test (groups = { "Scooter"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public void Scooter1()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System.out.println("Batch Scooter - Test scooter 1");</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@Test (groups = { "Scooter"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public void Scooter2()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System.out.println("Batch Scooter - Test scooter 2");</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r>
              <a:rPr lang="en-US" sz="1600" b="1" i="0" u="none">
                <a:solidFill>
                  <a:schemeClr val="dk1"/>
                </a:solidFill>
                <a:latin typeface="Times New Roman"/>
                <a:ea typeface="Times New Roman"/>
                <a:cs typeface="Times New Roman"/>
                <a:sym typeface="Times New Roman"/>
              </a:rPr>
              <a:t>@Test (groups = { "Car", "Sedan Car"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public void Sedan1()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System.out.println("Batch Sedan Car - Test sedan 1");</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70"/>
          <p:cNvSpPr txBox="1">
            <a:spLocks noGrp="1"/>
          </p:cNvSpPr>
          <p:nvPr>
            <p:ph type="title"/>
          </p:nvPr>
        </p:nvSpPr>
        <p:spPr>
          <a:xfrm>
            <a:off x="1258887" y="333375"/>
            <a:ext cx="7275512"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Selenium Commands - TestNG Annotations</a:t>
            </a:r>
            <a:endParaRPr/>
          </a:p>
        </p:txBody>
      </p:sp>
      <p:sp>
        <p:nvSpPr>
          <p:cNvPr id="633" name="Google Shape;633;p70"/>
          <p:cNvSpPr txBox="1"/>
          <p:nvPr/>
        </p:nvSpPr>
        <p:spPr>
          <a:xfrm>
            <a:off x="1258887" y="1125537"/>
            <a:ext cx="7275512"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Run the test by right click on the testng.xml file and select Run As &gt; TestNG Suite. Output will be like this in TestNg console:</a:t>
            </a:r>
            <a:endParaRPr/>
          </a:p>
        </p:txBody>
      </p:sp>
      <p:pic>
        <p:nvPicPr>
          <p:cNvPr id="634" name="Google Shape;634;p70" descr="TestNG-Grouping-1"/>
          <p:cNvPicPr preferRelativeResize="0"/>
          <p:nvPr/>
        </p:nvPicPr>
        <p:blipFill rotWithShape="1">
          <a:blip r:embed="rId3">
            <a:alphaModFix/>
          </a:blip>
          <a:srcRect/>
          <a:stretch/>
        </p:blipFill>
        <p:spPr>
          <a:xfrm>
            <a:off x="1258887" y="1995487"/>
            <a:ext cx="7475537" cy="28670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71"/>
          <p:cNvSpPr txBox="1">
            <a:spLocks noGrp="1"/>
          </p:cNvSpPr>
          <p:nvPr>
            <p:ph type="title"/>
          </p:nvPr>
        </p:nvSpPr>
        <p:spPr>
          <a:xfrm>
            <a:off x="1258887" y="333375"/>
            <a:ext cx="7275512"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Selenium Commands - TestNG Annotations</a:t>
            </a:r>
            <a:endParaRPr/>
          </a:p>
        </p:txBody>
      </p:sp>
      <p:sp>
        <p:nvSpPr>
          <p:cNvPr id="640" name="Google Shape;640;p71"/>
          <p:cNvSpPr txBox="1"/>
          <p:nvPr/>
        </p:nvSpPr>
        <p:spPr>
          <a:xfrm>
            <a:off x="1258887" y="1125537"/>
            <a:ext cx="7275512" cy="3381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Change the configuration like below:</a:t>
            </a:r>
            <a:endParaRPr/>
          </a:p>
        </p:txBody>
      </p:sp>
      <p:pic>
        <p:nvPicPr>
          <p:cNvPr id="641" name="Google Shape;641;p71"/>
          <p:cNvPicPr preferRelativeResize="0"/>
          <p:nvPr/>
        </p:nvPicPr>
        <p:blipFill rotWithShape="1">
          <a:blip r:embed="rId3">
            <a:alphaModFix/>
          </a:blip>
          <a:srcRect/>
          <a:stretch/>
        </p:blipFill>
        <p:spPr>
          <a:xfrm>
            <a:off x="1403350" y="1673225"/>
            <a:ext cx="5184775" cy="4821237"/>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72"/>
          <p:cNvSpPr txBox="1">
            <a:spLocks noGrp="1"/>
          </p:cNvSpPr>
          <p:nvPr>
            <p:ph type="title"/>
          </p:nvPr>
        </p:nvSpPr>
        <p:spPr>
          <a:xfrm>
            <a:off x="1187450" y="333375"/>
            <a:ext cx="7346950"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Selenium Commands - TestNG Annotations</a:t>
            </a:r>
            <a:endParaRPr/>
          </a:p>
        </p:txBody>
      </p:sp>
      <p:sp>
        <p:nvSpPr>
          <p:cNvPr id="647" name="Google Shape;647;p72"/>
          <p:cNvSpPr txBox="1"/>
          <p:nvPr/>
        </p:nvSpPr>
        <p:spPr>
          <a:xfrm>
            <a:off x="1187450" y="1125537"/>
            <a:ext cx="734695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Run the test by right click on the testng.xml file and select Run As &gt; TestNG Suite. Output will be like this in TestNg console:</a:t>
            </a:r>
            <a:endParaRPr/>
          </a:p>
        </p:txBody>
      </p:sp>
      <p:pic>
        <p:nvPicPr>
          <p:cNvPr id="648" name="Google Shape;648;p72" descr="TestNG Annotations, Groups &amp; OnDepends "/>
          <p:cNvPicPr preferRelativeResize="0"/>
          <p:nvPr/>
        </p:nvPicPr>
        <p:blipFill rotWithShape="1">
          <a:blip r:embed="rId3">
            <a:alphaModFix/>
          </a:blip>
          <a:srcRect/>
          <a:stretch/>
        </p:blipFill>
        <p:spPr>
          <a:xfrm>
            <a:off x="1258887" y="1866900"/>
            <a:ext cx="7475537" cy="4154487"/>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73"/>
          <p:cNvSpPr txBox="1">
            <a:spLocks noGrp="1"/>
          </p:cNvSpPr>
          <p:nvPr>
            <p:ph type="title"/>
          </p:nvPr>
        </p:nvSpPr>
        <p:spPr>
          <a:xfrm>
            <a:off x="1116012" y="333375"/>
            <a:ext cx="7418387"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Selenium Commands - TestNG Dependent Test</a:t>
            </a:r>
            <a:endParaRPr/>
          </a:p>
        </p:txBody>
      </p:sp>
      <p:sp>
        <p:nvSpPr>
          <p:cNvPr id="654" name="Google Shape;654;p73"/>
          <p:cNvSpPr txBox="1"/>
          <p:nvPr/>
        </p:nvSpPr>
        <p:spPr>
          <a:xfrm>
            <a:off x="1116012" y="981075"/>
            <a:ext cx="7418387" cy="20621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Sometimes, you may need to invoke methods in a Test case in a particular order or you want to share some data and state between methods. This kind of dependency is supported by TestNG as it supports the declaration of explicit dependencies between test methods.</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TestNG allows you to specify dependencies either with:</a:t>
            </a:r>
            <a:endParaRPr/>
          </a:p>
          <a:p>
            <a:pPr marL="0" marR="0" lvl="0" indent="-101600" algn="l" rtl="0">
              <a:lnSpc>
                <a:spcPct val="100000"/>
              </a:lnSpc>
              <a:spcBef>
                <a:spcPts val="0"/>
              </a:spcBef>
              <a:spcAft>
                <a:spcPts val="0"/>
              </a:spcAft>
              <a:buClr>
                <a:schemeClr val="dk1"/>
              </a:buClr>
              <a:buSzPts val="1600"/>
              <a:buFont typeface="Arial"/>
              <a:buChar char="•"/>
            </a:pPr>
            <a:r>
              <a:rPr lang="en-US" sz="1600" b="0" i="0" u="none">
                <a:solidFill>
                  <a:schemeClr val="dk1"/>
                </a:solidFill>
                <a:latin typeface="Times New Roman"/>
                <a:ea typeface="Times New Roman"/>
                <a:cs typeface="Times New Roman"/>
                <a:sym typeface="Times New Roman"/>
              </a:rPr>
              <a:t>Using attributes dependsOnMethods in @Test annotations OR</a:t>
            </a:r>
            <a:endParaRPr/>
          </a:p>
          <a:p>
            <a:pPr marL="0" marR="0" lvl="0" indent="-101600" algn="l" rtl="0">
              <a:lnSpc>
                <a:spcPct val="100000"/>
              </a:lnSpc>
              <a:spcBef>
                <a:spcPts val="0"/>
              </a:spcBef>
              <a:spcAft>
                <a:spcPts val="0"/>
              </a:spcAft>
              <a:buClr>
                <a:schemeClr val="dk1"/>
              </a:buClr>
              <a:buSzPts val="1600"/>
              <a:buFont typeface="Arial"/>
              <a:buChar char="•"/>
            </a:pPr>
            <a:r>
              <a:rPr lang="en-US" sz="1600" b="0" i="0" u="none">
                <a:solidFill>
                  <a:schemeClr val="dk1"/>
                </a:solidFill>
                <a:latin typeface="Times New Roman"/>
                <a:ea typeface="Times New Roman"/>
                <a:cs typeface="Times New Roman"/>
                <a:sym typeface="Times New Roman"/>
              </a:rPr>
              <a:t>Using attributes dependsOnGroups in @Test annotations.</a:t>
            </a:r>
            <a:endParaRPr/>
          </a:p>
          <a:p>
            <a:pPr marL="0" marR="0" lvl="0" indent="0" algn="l" rtl="0">
              <a:lnSpc>
                <a:spcPct val="100000"/>
              </a:lnSpc>
              <a:spcBef>
                <a:spcPts val="0"/>
              </a:spcBef>
              <a:spcAft>
                <a:spcPts val="0"/>
              </a:spcAft>
              <a:buNone/>
            </a:pPr>
            <a:endParaRPr sz="1600" b="0" i="0" u="none">
              <a:solidFill>
                <a:schemeClr val="dk1"/>
              </a:solidFill>
              <a:latin typeface="Times New Roman"/>
              <a:ea typeface="Times New Roman"/>
              <a:cs typeface="Times New Roman"/>
              <a:sym typeface="Times New Roman"/>
            </a:endParaRPr>
          </a:p>
        </p:txBody>
      </p:sp>
      <p:sp>
        <p:nvSpPr>
          <p:cNvPr id="655" name="Google Shape;655;p73"/>
          <p:cNvSpPr txBox="1"/>
          <p:nvPr/>
        </p:nvSpPr>
        <p:spPr>
          <a:xfrm>
            <a:off x="1116012" y="2887662"/>
            <a:ext cx="7308850" cy="39703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public class Dependent {</a:t>
            </a:r>
            <a:endParaRPr/>
          </a:p>
          <a:p>
            <a:pPr marL="457200" marR="0" lvl="1"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  @Test (dependsOnMethods = { "OpenBrowser" })</a:t>
            </a:r>
            <a:endParaRPr/>
          </a:p>
          <a:p>
            <a:pPr marL="457200" marR="0" lvl="1"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  public void SignIn() {</a:t>
            </a:r>
            <a:endParaRPr/>
          </a:p>
          <a:p>
            <a:pPr marL="457200" marR="0" lvl="1"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	  System.out.println("This will execute second (SignIn)");</a:t>
            </a:r>
            <a:endParaRPr/>
          </a:p>
          <a:p>
            <a:pPr marL="457200" marR="0" lvl="1"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  }</a:t>
            </a:r>
            <a:endParaRPr/>
          </a:p>
          <a:p>
            <a:pPr marL="457200" marR="0" lvl="1"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  @Test</a:t>
            </a:r>
            <a:endParaRPr/>
          </a:p>
          <a:p>
            <a:pPr marL="457200" marR="0" lvl="1"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  public void OpenBrowser() {</a:t>
            </a:r>
            <a:endParaRPr/>
          </a:p>
          <a:p>
            <a:pPr marL="457200" marR="0" lvl="1"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	  System.out.println("This will execute first (Open Browser)");</a:t>
            </a:r>
            <a:endParaRPr/>
          </a:p>
          <a:p>
            <a:pPr marL="457200" marR="0" lvl="1"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  }</a:t>
            </a:r>
            <a:endParaRPr/>
          </a:p>
          <a:p>
            <a:pPr marL="457200" marR="0" lvl="1"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  @Test (dependsOnMethods = { "SignIn" })</a:t>
            </a:r>
            <a:endParaRPr/>
          </a:p>
          <a:p>
            <a:pPr marL="457200" marR="0" lvl="1"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  public void LogOut() {</a:t>
            </a:r>
            <a:endParaRPr/>
          </a:p>
          <a:p>
            <a:pPr marL="457200" marR="0" lvl="1"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	  System.out.println("This will execute third (Log Out)");</a:t>
            </a:r>
            <a:endParaRPr/>
          </a:p>
          <a:p>
            <a:pPr marL="457200" marR="0" lvl="1"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74"/>
          <p:cNvSpPr txBox="1">
            <a:spLocks noGrp="1"/>
          </p:cNvSpPr>
          <p:nvPr>
            <p:ph type="title"/>
          </p:nvPr>
        </p:nvSpPr>
        <p:spPr>
          <a:xfrm>
            <a:off x="1116012" y="333375"/>
            <a:ext cx="7418387"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Selenium Commands - TestNG Prioritizing &amp; Sequencing</a:t>
            </a:r>
            <a:endParaRPr/>
          </a:p>
        </p:txBody>
      </p:sp>
      <p:sp>
        <p:nvSpPr>
          <p:cNvPr id="661" name="Google Shape;661;p74"/>
          <p:cNvSpPr txBox="1"/>
          <p:nvPr/>
        </p:nvSpPr>
        <p:spPr>
          <a:xfrm>
            <a:off x="1116012" y="1125537"/>
            <a:ext cx="7418387" cy="8302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There will be situations when you want to put number of tests under a single test class and like to run all in single shot.  With the help of TestNG ‘@Test‘ annotations we can execute multiple tests in single TestNG file.</a:t>
            </a:r>
            <a:endParaRPr/>
          </a:p>
        </p:txBody>
      </p:sp>
      <p:sp>
        <p:nvSpPr>
          <p:cNvPr id="662" name="Google Shape;662;p74"/>
          <p:cNvSpPr txBox="1"/>
          <p:nvPr/>
        </p:nvSpPr>
        <p:spPr>
          <a:xfrm>
            <a:off x="1187450" y="2166937"/>
            <a:ext cx="6580187" cy="4770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public class MultipleTest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public WebDriver driver;</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r>
              <a:rPr lang="en-US" sz="1600" b="1" i="0" u="none">
                <a:solidFill>
                  <a:schemeClr val="dk1"/>
                </a:solidFill>
                <a:latin typeface="Times New Roman"/>
                <a:ea typeface="Times New Roman"/>
                <a:cs typeface="Times New Roman"/>
                <a:sym typeface="Times New Roman"/>
              </a:rPr>
              <a:t>@Test</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public void One()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System.out.println("This is the Test Case number One");</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r>
              <a:rPr lang="en-US" sz="1600" b="1" i="0" u="none">
                <a:solidFill>
                  <a:schemeClr val="dk1"/>
                </a:solidFill>
                <a:latin typeface="Times New Roman"/>
                <a:ea typeface="Times New Roman"/>
                <a:cs typeface="Times New Roman"/>
                <a:sym typeface="Times New Roman"/>
              </a:rPr>
              <a:t>@Test</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public void Two()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System.out.println("This is the Test Case number Two");</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r>
              <a:rPr lang="en-US" sz="1600" b="1" i="0" u="none">
                <a:solidFill>
                  <a:schemeClr val="dk1"/>
                </a:solidFill>
                <a:latin typeface="Times New Roman"/>
                <a:ea typeface="Times New Roman"/>
                <a:cs typeface="Times New Roman"/>
                <a:sym typeface="Times New Roman"/>
              </a:rPr>
              <a:t>@Test</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public void Three()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System.out.println("This is the Test Case number Three");</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  @Test</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public void Four()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System.out.println("This is the Test Case number Four");</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8"/>
          <p:cNvSpPr txBox="1">
            <a:spLocks noGrp="1"/>
          </p:cNvSpPr>
          <p:nvPr>
            <p:ph type="title"/>
          </p:nvPr>
        </p:nvSpPr>
        <p:spPr>
          <a:xfrm>
            <a:off x="1000125" y="0"/>
            <a:ext cx="7889875" cy="99377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4300"/>
              <a:buFont typeface="Gill Sans"/>
              <a:buNone/>
            </a:pPr>
            <a:r>
              <a:rPr lang="en-US" sz="4300" b="0" i="0" u="none">
                <a:solidFill>
                  <a:srgbClr val="002060"/>
                </a:solidFill>
                <a:latin typeface="Gill Sans"/>
                <a:ea typeface="Gill Sans"/>
                <a:cs typeface="Gill Sans"/>
                <a:sym typeface="Gill Sans"/>
              </a:rPr>
              <a:t>Advantages of Automation Testing</a:t>
            </a:r>
            <a:endParaRPr/>
          </a:p>
        </p:txBody>
      </p:sp>
      <p:sp>
        <p:nvSpPr>
          <p:cNvPr id="188" name="Google Shape;188;p8"/>
          <p:cNvSpPr txBox="1">
            <a:spLocks noGrp="1"/>
          </p:cNvSpPr>
          <p:nvPr>
            <p:ph type="body" idx="1"/>
          </p:nvPr>
        </p:nvSpPr>
        <p:spPr>
          <a:xfrm>
            <a:off x="1331912" y="1125537"/>
            <a:ext cx="7602537" cy="5122862"/>
          </a:xfrm>
          <a:prstGeom prst="rect">
            <a:avLst/>
          </a:prstGeom>
          <a:noFill/>
          <a:ln>
            <a:noFill/>
          </a:ln>
        </p:spPr>
        <p:txBody>
          <a:bodyPr spcFirstLastPara="1" wrap="square" lIns="91425" tIns="45700" rIns="91425" bIns="45700" anchor="t" anchorCtr="0">
            <a:normAutofit/>
          </a:bodyPr>
          <a:lstStyle/>
          <a:p>
            <a:pPr marL="365125" marR="0" lvl="0" indent="-282575" algn="l" rtl="0">
              <a:lnSpc>
                <a:spcPct val="80000"/>
              </a:lnSpc>
              <a:spcBef>
                <a:spcPts val="0"/>
              </a:spcBef>
              <a:spcAft>
                <a:spcPts val="0"/>
              </a:spcAft>
              <a:buClr>
                <a:schemeClr val="accent1"/>
              </a:buClr>
              <a:buSzPts val="2400"/>
              <a:buFont typeface="Noto Sans Symbols"/>
              <a:buChar char="⮚"/>
            </a:pPr>
            <a:r>
              <a:rPr lang="en-US" sz="3000" b="0" i="0" u="none">
                <a:solidFill>
                  <a:schemeClr val="dk1"/>
                </a:solidFill>
                <a:latin typeface="Gill Sans"/>
                <a:ea typeface="Gill Sans"/>
                <a:cs typeface="Gill Sans"/>
                <a:sym typeface="Gill Sans"/>
              </a:rPr>
              <a:t>Automated testing is cheaper.</a:t>
            </a:r>
            <a:endParaRPr/>
          </a:p>
          <a:p>
            <a:pPr marL="365125" marR="0" lvl="0" indent="-282575" algn="l" rtl="0">
              <a:lnSpc>
                <a:spcPct val="80000"/>
              </a:lnSpc>
              <a:spcBef>
                <a:spcPts val="600"/>
              </a:spcBef>
              <a:spcAft>
                <a:spcPts val="0"/>
              </a:spcAft>
              <a:buClr>
                <a:schemeClr val="accent1"/>
              </a:buClr>
              <a:buSzPts val="2400"/>
              <a:buFont typeface="Noto Sans Symbols"/>
              <a:buChar char="⮚"/>
            </a:pPr>
            <a:r>
              <a:rPr lang="en-US" sz="3000" b="0" i="0" u="none">
                <a:solidFill>
                  <a:schemeClr val="dk1"/>
                </a:solidFill>
                <a:latin typeface="Gill Sans"/>
                <a:ea typeface="Gill Sans"/>
                <a:cs typeface="Gill Sans"/>
                <a:sym typeface="Gill Sans"/>
              </a:rPr>
              <a:t>Automated testing is faster.</a:t>
            </a:r>
            <a:endParaRPr/>
          </a:p>
          <a:p>
            <a:pPr marL="365125" marR="0" lvl="0" indent="-282575" algn="l" rtl="0">
              <a:lnSpc>
                <a:spcPct val="80000"/>
              </a:lnSpc>
              <a:spcBef>
                <a:spcPts val="600"/>
              </a:spcBef>
              <a:spcAft>
                <a:spcPts val="0"/>
              </a:spcAft>
              <a:buClr>
                <a:schemeClr val="accent1"/>
              </a:buClr>
              <a:buSzPts val="2160"/>
              <a:buFont typeface="Noto Sans Symbols"/>
              <a:buNone/>
            </a:pPr>
            <a:endParaRPr sz="2700" b="1" i="0" u="none">
              <a:solidFill>
                <a:schemeClr val="dk1"/>
              </a:solidFill>
              <a:latin typeface="Gill Sans"/>
              <a:ea typeface="Gill Sans"/>
              <a:cs typeface="Gill Sans"/>
              <a:sym typeface="Gill Sans"/>
            </a:endParaRPr>
          </a:p>
          <a:p>
            <a:pPr marL="365125" marR="0" lvl="0" indent="-145415" algn="l" rtl="0">
              <a:lnSpc>
                <a:spcPct val="80000"/>
              </a:lnSpc>
              <a:spcBef>
                <a:spcPts val="600"/>
              </a:spcBef>
              <a:spcAft>
                <a:spcPts val="0"/>
              </a:spcAft>
              <a:buClr>
                <a:schemeClr val="accent1"/>
              </a:buClr>
              <a:buSzPts val="2160"/>
              <a:buFont typeface="Noto Sans Symbols"/>
              <a:buNone/>
            </a:pPr>
            <a:endParaRPr sz="2700" b="1" i="0" u="none">
              <a:solidFill>
                <a:schemeClr val="dk1"/>
              </a:solidFill>
              <a:latin typeface="Gill Sans"/>
              <a:ea typeface="Gill Sans"/>
              <a:cs typeface="Gill Sans"/>
              <a:sym typeface="Gill Sans"/>
            </a:endParaRPr>
          </a:p>
          <a:p>
            <a:pPr marL="365125" marR="0" lvl="0" indent="-282575" algn="l" rtl="0">
              <a:lnSpc>
                <a:spcPct val="80000"/>
              </a:lnSpc>
              <a:spcBef>
                <a:spcPts val="600"/>
              </a:spcBef>
              <a:spcAft>
                <a:spcPts val="0"/>
              </a:spcAft>
              <a:buClr>
                <a:schemeClr val="accent1"/>
              </a:buClr>
              <a:buSzPts val="2160"/>
              <a:buFont typeface="Noto Sans Symbols"/>
              <a:buNone/>
            </a:pPr>
            <a:endParaRPr sz="2700" b="1" i="0" u="none">
              <a:solidFill>
                <a:schemeClr val="dk1"/>
              </a:solidFill>
              <a:latin typeface="Gill Sans"/>
              <a:ea typeface="Gill Sans"/>
              <a:cs typeface="Gill Sans"/>
              <a:sym typeface="Gill Sans"/>
            </a:endParaRPr>
          </a:p>
          <a:p>
            <a:pPr marL="365125" marR="0" lvl="0" indent="-145415" algn="l" rtl="0">
              <a:lnSpc>
                <a:spcPct val="80000"/>
              </a:lnSpc>
              <a:spcBef>
                <a:spcPts val="600"/>
              </a:spcBef>
              <a:spcAft>
                <a:spcPts val="0"/>
              </a:spcAft>
              <a:buClr>
                <a:schemeClr val="accent1"/>
              </a:buClr>
              <a:buSzPts val="2160"/>
              <a:buFont typeface="Noto Sans Symbols"/>
              <a:buNone/>
            </a:pPr>
            <a:endParaRPr sz="2700" b="1" i="0" u="none">
              <a:solidFill>
                <a:schemeClr val="dk1"/>
              </a:solidFill>
              <a:latin typeface="Gill Sans"/>
              <a:ea typeface="Gill Sans"/>
              <a:cs typeface="Gill Sans"/>
              <a:sym typeface="Gill Sans"/>
            </a:endParaRPr>
          </a:p>
          <a:p>
            <a:pPr marL="365125" marR="0" lvl="0" indent="-282575" algn="l" rtl="0">
              <a:lnSpc>
                <a:spcPct val="80000"/>
              </a:lnSpc>
              <a:spcBef>
                <a:spcPts val="600"/>
              </a:spcBef>
              <a:spcAft>
                <a:spcPts val="0"/>
              </a:spcAft>
              <a:buClr>
                <a:schemeClr val="accent1"/>
              </a:buClr>
              <a:buSzPts val="2160"/>
              <a:buFont typeface="Noto Sans Symbols"/>
              <a:buNone/>
            </a:pPr>
            <a:endParaRPr sz="2700" b="1" i="0" u="none">
              <a:solidFill>
                <a:schemeClr val="dk1"/>
              </a:solidFill>
              <a:latin typeface="Gill Sans"/>
              <a:ea typeface="Gill Sans"/>
              <a:cs typeface="Gill Sans"/>
              <a:sym typeface="Gill Sans"/>
            </a:endParaRPr>
          </a:p>
          <a:p>
            <a:pPr marL="365125" marR="0" lvl="0" indent="-282575" algn="l" rtl="0">
              <a:lnSpc>
                <a:spcPct val="80000"/>
              </a:lnSpc>
              <a:spcBef>
                <a:spcPts val="600"/>
              </a:spcBef>
              <a:spcAft>
                <a:spcPts val="0"/>
              </a:spcAft>
              <a:buClr>
                <a:schemeClr val="accent1"/>
              </a:buClr>
              <a:buSzPts val="2160"/>
              <a:buFont typeface="Noto Sans Symbols"/>
              <a:buChar char="⮚"/>
            </a:pPr>
            <a:r>
              <a:rPr lang="en-US" sz="2700" b="1" i="0" u="none">
                <a:solidFill>
                  <a:schemeClr val="dk1"/>
                </a:solidFill>
                <a:latin typeface="Gill Sans"/>
                <a:ea typeface="Gill Sans"/>
                <a:cs typeface="Gill Sans"/>
                <a:sym typeface="Gill Sans"/>
              </a:rPr>
              <a:t> </a:t>
            </a:r>
            <a:r>
              <a:rPr lang="en-US" sz="3000" b="0" i="0" u="none">
                <a:solidFill>
                  <a:schemeClr val="dk1"/>
                </a:solidFill>
                <a:latin typeface="Gill Sans"/>
                <a:ea typeface="Gill Sans"/>
                <a:cs typeface="Gill Sans"/>
                <a:sym typeface="Gill Sans"/>
              </a:rPr>
              <a:t>Automated testing is more reliable.</a:t>
            </a:r>
            <a:endParaRPr/>
          </a:p>
          <a:p>
            <a:pPr marL="365125" marR="0" lvl="0" indent="-282575" algn="l" rtl="0">
              <a:lnSpc>
                <a:spcPct val="80000"/>
              </a:lnSpc>
              <a:spcBef>
                <a:spcPts val="600"/>
              </a:spcBef>
              <a:spcAft>
                <a:spcPts val="0"/>
              </a:spcAft>
              <a:buClr>
                <a:schemeClr val="accent1"/>
              </a:buClr>
              <a:buSzPts val="2400"/>
              <a:buFont typeface="Noto Sans Symbols"/>
              <a:buChar char="⮚"/>
            </a:pPr>
            <a:r>
              <a:rPr lang="en-US" sz="3000" b="0" i="0" u="none">
                <a:solidFill>
                  <a:schemeClr val="dk1"/>
                </a:solidFill>
                <a:latin typeface="Gill Sans"/>
                <a:ea typeface="Gill Sans"/>
                <a:cs typeface="Gill Sans"/>
                <a:sym typeface="Gill Sans"/>
              </a:rPr>
              <a:t>Automated testing reduces human and technical risks.</a:t>
            </a:r>
            <a:endParaRPr/>
          </a:p>
          <a:p>
            <a:pPr marL="365125" marR="0" lvl="0" indent="-282575" algn="l" rtl="0">
              <a:lnSpc>
                <a:spcPct val="80000"/>
              </a:lnSpc>
              <a:spcBef>
                <a:spcPts val="600"/>
              </a:spcBef>
              <a:spcAft>
                <a:spcPts val="0"/>
              </a:spcAft>
              <a:buClr>
                <a:schemeClr val="accent1"/>
              </a:buClr>
              <a:buSzPts val="2400"/>
              <a:buFont typeface="Noto Sans Symbols"/>
              <a:buChar char="⮚"/>
            </a:pPr>
            <a:r>
              <a:rPr lang="en-US" sz="3000" b="0" i="0" u="none">
                <a:solidFill>
                  <a:schemeClr val="dk1"/>
                </a:solidFill>
                <a:latin typeface="Gill Sans"/>
                <a:ea typeface="Gill Sans"/>
                <a:cs typeface="Gill Sans"/>
                <a:sym typeface="Gill Sans"/>
              </a:rPr>
              <a:t>Automated testing is more powerful and versatile.</a:t>
            </a:r>
            <a:endParaRPr/>
          </a:p>
          <a:p>
            <a:pPr marL="365125" marR="0" lvl="0" indent="-130175" algn="l" rtl="0">
              <a:spcBef>
                <a:spcPts val="600"/>
              </a:spcBef>
              <a:spcAft>
                <a:spcPts val="0"/>
              </a:spcAft>
              <a:buClr>
                <a:schemeClr val="accent1"/>
              </a:buClr>
              <a:buSzPts val="2400"/>
              <a:buFont typeface="Noto Sans Symbols"/>
              <a:buNone/>
            </a:pPr>
            <a:endParaRPr sz="3000" b="0" i="0" u="none">
              <a:solidFill>
                <a:schemeClr val="dk1"/>
              </a:solidFill>
              <a:latin typeface="Gill Sans"/>
              <a:ea typeface="Gill Sans"/>
              <a:cs typeface="Gill Sans"/>
              <a:sym typeface="Gill Sans"/>
            </a:endParaRPr>
          </a:p>
        </p:txBody>
      </p:sp>
      <p:pic>
        <p:nvPicPr>
          <p:cNvPr id="189" name="Google Shape;189;p8" descr="http://selleo.com/blog/wp-content/uploads/2012/05/10032845_s-300x192.jpg"/>
          <p:cNvPicPr preferRelativeResize="0"/>
          <p:nvPr/>
        </p:nvPicPr>
        <p:blipFill rotWithShape="1">
          <a:blip r:embed="rId3">
            <a:alphaModFix/>
          </a:blip>
          <a:srcRect/>
          <a:stretch/>
        </p:blipFill>
        <p:spPr>
          <a:xfrm>
            <a:off x="3059112" y="2000250"/>
            <a:ext cx="3454400" cy="200025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75"/>
          <p:cNvSpPr txBox="1">
            <a:spLocks noGrp="1"/>
          </p:cNvSpPr>
          <p:nvPr>
            <p:ph type="title"/>
          </p:nvPr>
        </p:nvSpPr>
        <p:spPr>
          <a:xfrm>
            <a:off x="1331912" y="333375"/>
            <a:ext cx="7202487"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Selenium Commands - TestNG Annotations</a:t>
            </a:r>
            <a:endParaRPr/>
          </a:p>
        </p:txBody>
      </p:sp>
      <p:sp>
        <p:nvSpPr>
          <p:cNvPr id="668" name="Google Shape;668;p75"/>
          <p:cNvSpPr txBox="1"/>
          <p:nvPr/>
        </p:nvSpPr>
        <p:spPr>
          <a:xfrm>
            <a:off x="1331912" y="1125537"/>
            <a:ext cx="7202487" cy="3381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The output would be: </a:t>
            </a:r>
            <a:endParaRPr/>
          </a:p>
        </p:txBody>
      </p:sp>
      <p:pic>
        <p:nvPicPr>
          <p:cNvPr id="669" name="Google Shape;669;p75" descr="TestNg-Muliple-3"/>
          <p:cNvPicPr preferRelativeResize="0"/>
          <p:nvPr/>
        </p:nvPicPr>
        <p:blipFill rotWithShape="1">
          <a:blip r:embed="rId3">
            <a:alphaModFix/>
          </a:blip>
          <a:srcRect/>
          <a:stretch/>
        </p:blipFill>
        <p:spPr>
          <a:xfrm>
            <a:off x="1331912" y="1725612"/>
            <a:ext cx="7920037" cy="3454400"/>
          </a:xfrm>
          <a:prstGeom prst="rect">
            <a:avLst/>
          </a:prstGeom>
          <a:noFill/>
          <a:ln>
            <a:noFill/>
          </a:ln>
        </p:spPr>
      </p:pic>
      <p:sp>
        <p:nvSpPr>
          <p:cNvPr id="670" name="Google Shape;670;p75"/>
          <p:cNvSpPr txBox="1"/>
          <p:nvPr/>
        </p:nvSpPr>
        <p:spPr>
          <a:xfrm>
            <a:off x="1331912" y="5441950"/>
            <a:ext cx="7056437" cy="647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By default, methods annotated by @Test are executed alphabetically. </a:t>
            </a:r>
            <a:endParaRPr/>
          </a:p>
          <a:p>
            <a:pPr marL="0" marR="0" lvl="0" indent="0" algn="l" rtl="0">
              <a:lnSpc>
                <a:spcPct val="100000"/>
              </a:lnSpc>
              <a:spcBef>
                <a:spcPts val="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Take a look over the next topic to see how to prioritize @Test.</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76"/>
          <p:cNvSpPr txBox="1">
            <a:spLocks noGrp="1"/>
          </p:cNvSpPr>
          <p:nvPr>
            <p:ph type="title"/>
          </p:nvPr>
        </p:nvSpPr>
        <p:spPr>
          <a:xfrm>
            <a:off x="1260475" y="333375"/>
            <a:ext cx="7559675"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Selenium Commands - TestNG Prioritizing &amp; Sequencing</a:t>
            </a:r>
            <a:endParaRPr/>
          </a:p>
        </p:txBody>
      </p:sp>
      <p:sp>
        <p:nvSpPr>
          <p:cNvPr id="676" name="Google Shape;676;p76"/>
          <p:cNvSpPr txBox="1"/>
          <p:nvPr/>
        </p:nvSpPr>
        <p:spPr>
          <a:xfrm>
            <a:off x="1042987" y="981075"/>
            <a:ext cx="8031162" cy="1076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You need to use the ‘</a:t>
            </a:r>
            <a:r>
              <a:rPr lang="en-US" sz="1600" b="1" i="0" u="none">
                <a:solidFill>
                  <a:schemeClr val="dk1"/>
                </a:solidFill>
                <a:latin typeface="Times New Roman"/>
                <a:ea typeface="Times New Roman"/>
                <a:cs typeface="Times New Roman"/>
                <a:sym typeface="Times New Roman"/>
              </a:rPr>
              <a:t>priority</a:t>
            </a:r>
            <a:r>
              <a:rPr lang="en-US" sz="1600" b="0" i="0" u="none">
                <a:solidFill>
                  <a:schemeClr val="dk1"/>
                </a:solidFill>
                <a:latin typeface="Times New Roman"/>
                <a:ea typeface="Times New Roman"/>
                <a:cs typeface="Times New Roman"/>
                <a:sym typeface="Times New Roman"/>
              </a:rPr>
              <a:t>‘ parameter, if you want the methods to be executed in your order. Parameters are keywords that modify the annotation’s function.</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Let’s take the same above example and execute all @Test methods in right order. Simply assign priority to all @Test methods starting from 0(Zero).</a:t>
            </a:r>
            <a:endParaRPr/>
          </a:p>
        </p:txBody>
      </p:sp>
      <p:sp>
        <p:nvSpPr>
          <p:cNvPr id="677" name="Google Shape;677;p76"/>
          <p:cNvSpPr txBox="1"/>
          <p:nvPr/>
        </p:nvSpPr>
        <p:spPr>
          <a:xfrm>
            <a:off x="1260475" y="2133600"/>
            <a:ext cx="6842125" cy="4770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public class MultipleTest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public WebDriver driver;</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r>
              <a:rPr lang="en-US" sz="1600" b="1" i="0" u="none">
                <a:solidFill>
                  <a:schemeClr val="dk1"/>
                </a:solidFill>
                <a:latin typeface="Times New Roman"/>
                <a:ea typeface="Times New Roman"/>
                <a:cs typeface="Times New Roman"/>
                <a:sym typeface="Times New Roman"/>
              </a:rPr>
              <a:t>@Test(priority = 0)</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public void One()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System.out.println("This is the Test Case number One");</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r>
              <a:rPr lang="en-US" sz="1600" b="1" i="0" u="none">
                <a:solidFill>
                  <a:schemeClr val="dk1"/>
                </a:solidFill>
                <a:latin typeface="Times New Roman"/>
                <a:ea typeface="Times New Roman"/>
                <a:cs typeface="Times New Roman"/>
                <a:sym typeface="Times New Roman"/>
              </a:rPr>
              <a:t>@Test(priority = 1)</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public void Two()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System.out.println("This is the Test Case number Two");</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r>
              <a:rPr lang="en-US" sz="1600" b="1" i="0" u="none">
                <a:solidFill>
                  <a:schemeClr val="dk1"/>
                </a:solidFill>
                <a:latin typeface="Times New Roman"/>
                <a:ea typeface="Times New Roman"/>
                <a:cs typeface="Times New Roman"/>
                <a:sym typeface="Times New Roman"/>
              </a:rPr>
              <a:t>@Test(priority = 2)</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public void Three()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System.out.println("This is the Test Case number Three");</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  @Test(priority = 3)</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public void Four()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System.out.println("This is the Test Case number Four");</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77"/>
          <p:cNvSpPr txBox="1">
            <a:spLocks noGrp="1"/>
          </p:cNvSpPr>
          <p:nvPr>
            <p:ph type="title"/>
          </p:nvPr>
        </p:nvSpPr>
        <p:spPr>
          <a:xfrm>
            <a:off x="1042987" y="333375"/>
            <a:ext cx="8066087"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Selenium Commands - TestNG Annotations</a:t>
            </a:r>
            <a:endParaRPr/>
          </a:p>
        </p:txBody>
      </p:sp>
      <p:sp>
        <p:nvSpPr>
          <p:cNvPr id="683" name="Google Shape;683;p77"/>
          <p:cNvSpPr txBox="1"/>
          <p:nvPr/>
        </p:nvSpPr>
        <p:spPr>
          <a:xfrm>
            <a:off x="841375" y="1125537"/>
            <a:ext cx="8267700" cy="3381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The output would be: </a:t>
            </a:r>
            <a:endParaRPr/>
          </a:p>
        </p:txBody>
      </p:sp>
      <p:pic>
        <p:nvPicPr>
          <p:cNvPr id="684" name="Google Shape;684;p77" descr="TestNg-Muliple-4"/>
          <p:cNvPicPr preferRelativeResize="0"/>
          <p:nvPr/>
        </p:nvPicPr>
        <p:blipFill rotWithShape="1">
          <a:blip r:embed="rId3">
            <a:alphaModFix/>
          </a:blip>
          <a:srcRect/>
          <a:stretch/>
        </p:blipFill>
        <p:spPr>
          <a:xfrm>
            <a:off x="1152525" y="1673225"/>
            <a:ext cx="7956550" cy="385445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78"/>
          <p:cNvSpPr txBox="1">
            <a:spLocks noGrp="1"/>
          </p:cNvSpPr>
          <p:nvPr>
            <p:ph type="title"/>
          </p:nvPr>
        </p:nvSpPr>
        <p:spPr>
          <a:xfrm>
            <a:off x="1189037" y="333375"/>
            <a:ext cx="7693025"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Selenium Commands - TestNG Skipping a Test Case</a:t>
            </a:r>
            <a:endParaRPr/>
          </a:p>
        </p:txBody>
      </p:sp>
      <p:sp>
        <p:nvSpPr>
          <p:cNvPr id="690" name="Google Shape;690;p78"/>
          <p:cNvSpPr txBox="1"/>
          <p:nvPr/>
        </p:nvSpPr>
        <p:spPr>
          <a:xfrm>
            <a:off x="971550" y="981075"/>
            <a:ext cx="8172450" cy="1323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Think of a situation where you are required to skip one or more @Test from your testng class. In testng, you can easily able to handle this situation by setting the ‘enabled’ parameter to ‘false’ for e.g.: @Test(enabled = false)</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To use two or more parameters in a single annotation, separate them with a comma:</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@Test(priority = 3, enabled = false)</a:t>
            </a:r>
            <a:endParaRPr/>
          </a:p>
        </p:txBody>
      </p:sp>
      <p:sp>
        <p:nvSpPr>
          <p:cNvPr id="691" name="Google Shape;691;p78"/>
          <p:cNvSpPr/>
          <p:nvPr/>
        </p:nvSpPr>
        <p:spPr>
          <a:xfrm>
            <a:off x="1331962" y="2370495"/>
            <a:ext cx="6180820" cy="447814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Arial"/>
                <a:ea typeface="Arial"/>
                <a:cs typeface="Arial"/>
                <a:sym typeface="Arial"/>
              </a:rPr>
              <a:t>public class MultipleTest {</a:t>
            </a:r>
            <a:endParaRPr/>
          </a:p>
          <a:p>
            <a:pPr marL="457200" marR="0" lvl="1" indent="0" algn="l"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public WebDriver driver;</a:t>
            </a:r>
            <a:endParaRPr/>
          </a:p>
          <a:p>
            <a:pPr marL="457200" marR="0" lvl="1" indent="0" algn="l"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  </a:t>
            </a:r>
            <a:r>
              <a:rPr lang="en-US" sz="1500" b="1" i="0" u="none" strike="noStrike" cap="none">
                <a:solidFill>
                  <a:schemeClr val="dk1"/>
                </a:solidFill>
                <a:latin typeface="Arial"/>
                <a:ea typeface="Arial"/>
                <a:cs typeface="Arial"/>
                <a:sym typeface="Arial"/>
              </a:rPr>
              <a:t>@Test(priority = 0)</a:t>
            </a:r>
            <a:endParaRPr/>
          </a:p>
          <a:p>
            <a:pPr marL="457200" marR="0" lvl="1" indent="0" algn="l"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  public void One() {</a:t>
            </a:r>
            <a:endParaRPr/>
          </a:p>
          <a:p>
            <a:pPr marL="457200" marR="0" lvl="1" indent="0" algn="l"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      	System.out.println("This is the Test Case number One");</a:t>
            </a:r>
            <a:endParaRPr/>
          </a:p>
          <a:p>
            <a:pPr marL="457200" marR="0" lvl="1" indent="0" algn="l"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  }</a:t>
            </a:r>
            <a:endParaRPr/>
          </a:p>
          <a:p>
            <a:pPr marL="457200" marR="0" lvl="1" indent="0" algn="l"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  </a:t>
            </a:r>
            <a:r>
              <a:rPr lang="en-US" sz="1500" b="1" i="0" u="none" strike="noStrike" cap="none">
                <a:solidFill>
                  <a:schemeClr val="dk1"/>
                </a:solidFill>
                <a:latin typeface="Arial"/>
                <a:ea typeface="Arial"/>
                <a:cs typeface="Arial"/>
                <a:sym typeface="Arial"/>
              </a:rPr>
              <a:t>@Test(priority = 1)</a:t>
            </a:r>
            <a:endParaRPr/>
          </a:p>
          <a:p>
            <a:pPr marL="457200" marR="0" lvl="1" indent="0" algn="l"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  public void Two() {</a:t>
            </a:r>
            <a:endParaRPr/>
          </a:p>
          <a:p>
            <a:pPr marL="457200" marR="0" lvl="1" indent="0" algn="l"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	System.out.println("This is the Test Case number Two");</a:t>
            </a:r>
            <a:endParaRPr/>
          </a:p>
          <a:p>
            <a:pPr marL="457200" marR="0" lvl="1" indent="0" algn="l"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  }</a:t>
            </a:r>
            <a:endParaRPr/>
          </a:p>
          <a:p>
            <a:pPr marL="457200" marR="0" lvl="1" indent="0" algn="l"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highlight>
                  <a:srgbClr val="FFFF00"/>
                </a:highlight>
                <a:latin typeface="Arial"/>
                <a:ea typeface="Arial"/>
                <a:cs typeface="Arial"/>
                <a:sym typeface="Arial"/>
              </a:rPr>
              <a:t>  </a:t>
            </a:r>
            <a:r>
              <a:rPr lang="en-US" sz="1500" b="1" i="0" u="none" strike="noStrike" cap="none">
                <a:solidFill>
                  <a:schemeClr val="dk1"/>
                </a:solidFill>
                <a:highlight>
                  <a:srgbClr val="FFFF00"/>
                </a:highlight>
                <a:latin typeface="Arial"/>
                <a:ea typeface="Arial"/>
                <a:cs typeface="Arial"/>
                <a:sym typeface="Arial"/>
              </a:rPr>
              <a:t>@Test(priority = 2, enabled = false)</a:t>
            </a:r>
            <a:endParaRPr/>
          </a:p>
          <a:p>
            <a:pPr marL="457200" marR="0" lvl="1" indent="0" algn="l"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highlight>
                  <a:srgbClr val="FFFF00"/>
                </a:highlight>
                <a:latin typeface="Arial"/>
                <a:ea typeface="Arial"/>
                <a:cs typeface="Arial"/>
                <a:sym typeface="Arial"/>
              </a:rPr>
              <a:t>  public void Three() {</a:t>
            </a:r>
            <a:endParaRPr/>
          </a:p>
          <a:p>
            <a:pPr marL="457200" marR="0" lvl="1" indent="0" algn="l"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highlight>
                  <a:srgbClr val="FFFF00"/>
                </a:highlight>
                <a:latin typeface="Arial"/>
                <a:ea typeface="Arial"/>
                <a:cs typeface="Arial"/>
                <a:sym typeface="Arial"/>
              </a:rPr>
              <a:t>	  System.out.println("This is the Test Case number Three");</a:t>
            </a:r>
            <a:endParaRPr/>
          </a:p>
          <a:p>
            <a:pPr marL="457200" marR="0" lvl="1" indent="0" algn="l"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highlight>
                  <a:srgbClr val="FFFF00"/>
                </a:highlight>
                <a:latin typeface="Arial"/>
                <a:ea typeface="Arial"/>
                <a:cs typeface="Arial"/>
                <a:sym typeface="Arial"/>
              </a:rPr>
              <a:t>  }</a:t>
            </a:r>
            <a:endParaRPr/>
          </a:p>
          <a:p>
            <a:pPr marL="457200" marR="0" lvl="1" indent="0" algn="l"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Arial"/>
                <a:ea typeface="Arial"/>
                <a:cs typeface="Arial"/>
                <a:sym typeface="Arial"/>
              </a:rPr>
              <a:t>  @Test(priority = 3)</a:t>
            </a:r>
            <a:endParaRPr/>
          </a:p>
          <a:p>
            <a:pPr marL="457200" marR="0" lvl="1" indent="0" algn="l"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  public void Four() {</a:t>
            </a:r>
            <a:endParaRPr/>
          </a:p>
          <a:p>
            <a:pPr marL="457200" marR="0" lvl="1" indent="0" algn="l"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	  System.out.println("This is the Test Case number Four");</a:t>
            </a:r>
            <a:endParaRPr/>
          </a:p>
          <a:p>
            <a:pPr marL="457200" marR="0" lvl="1" indent="0" algn="l"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Arial"/>
                <a:ea typeface="Arial"/>
                <a:cs typeface="Arial"/>
                <a:sym typeface="Arial"/>
              </a:rPr>
              <a: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79"/>
          <p:cNvSpPr txBox="1">
            <a:spLocks noGrp="1"/>
          </p:cNvSpPr>
          <p:nvPr>
            <p:ph type="title"/>
          </p:nvPr>
        </p:nvSpPr>
        <p:spPr>
          <a:xfrm>
            <a:off x="1258887" y="333375"/>
            <a:ext cx="7489825"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Selenium Commands - TestNG Annotations</a:t>
            </a:r>
            <a:endParaRPr/>
          </a:p>
        </p:txBody>
      </p:sp>
      <p:sp>
        <p:nvSpPr>
          <p:cNvPr id="697" name="Google Shape;697;p79"/>
          <p:cNvSpPr txBox="1"/>
          <p:nvPr/>
        </p:nvSpPr>
        <p:spPr>
          <a:xfrm>
            <a:off x="1258887" y="1125537"/>
            <a:ext cx="7475537" cy="3381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The output would be: </a:t>
            </a:r>
            <a:endParaRPr/>
          </a:p>
        </p:txBody>
      </p:sp>
      <p:pic>
        <p:nvPicPr>
          <p:cNvPr id="698" name="Google Shape;698;p79" descr="TestNg-Muliple-5"/>
          <p:cNvPicPr preferRelativeResize="0"/>
          <p:nvPr/>
        </p:nvPicPr>
        <p:blipFill rotWithShape="1">
          <a:blip r:embed="rId3">
            <a:alphaModFix/>
          </a:blip>
          <a:srcRect/>
          <a:stretch/>
        </p:blipFill>
        <p:spPr>
          <a:xfrm>
            <a:off x="1239837" y="1673225"/>
            <a:ext cx="6249987" cy="3484562"/>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80"/>
          <p:cNvSpPr txBox="1">
            <a:spLocks noGrp="1"/>
          </p:cNvSpPr>
          <p:nvPr>
            <p:ph type="title"/>
          </p:nvPr>
        </p:nvSpPr>
        <p:spPr>
          <a:xfrm>
            <a:off x="1065212" y="333375"/>
            <a:ext cx="7469187"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Selenium Commands - TestNG Asserts</a:t>
            </a:r>
            <a:endParaRPr/>
          </a:p>
        </p:txBody>
      </p:sp>
      <p:sp>
        <p:nvSpPr>
          <p:cNvPr id="704" name="Google Shape;704;p80"/>
          <p:cNvSpPr txBox="1"/>
          <p:nvPr/>
        </p:nvSpPr>
        <p:spPr>
          <a:xfrm>
            <a:off x="1065212" y="981075"/>
            <a:ext cx="7970837" cy="138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TestNG also gives us the power to take decisions in the middle of the test run with the help of Asserts. With this we can put various checkpoints in the test. In selenium there will be many situations in the test where you just like to check the presence of an element. All you need to do is to put an assert statement on to it to verify its existence.</a:t>
            </a:r>
            <a:endParaRPr/>
          </a:p>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Different Asserts Statements: </a:t>
            </a:r>
            <a:r>
              <a:rPr lang="en-US" sz="1400" b="1" i="0" u="none">
                <a:solidFill>
                  <a:schemeClr val="dk1"/>
                </a:solidFill>
                <a:latin typeface="Times New Roman"/>
                <a:ea typeface="Times New Roman"/>
                <a:cs typeface="Times New Roman"/>
                <a:sym typeface="Times New Roman"/>
              </a:rPr>
              <a:t>1) Assert.assertTrue() &amp; Assert.assertFalse() </a:t>
            </a:r>
            <a:endParaRPr/>
          </a:p>
          <a:p>
            <a:pPr marL="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2. Assert.assertEquals</a:t>
            </a:r>
            <a:endParaRPr/>
          </a:p>
        </p:txBody>
      </p:sp>
      <p:sp>
        <p:nvSpPr>
          <p:cNvPr id="705" name="Google Shape;705;p80"/>
          <p:cNvSpPr/>
          <p:nvPr/>
        </p:nvSpPr>
        <p:spPr>
          <a:xfrm>
            <a:off x="1187624" y="2370495"/>
            <a:ext cx="7200799" cy="427809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700"/>
              <a:buFont typeface="Arial"/>
              <a:buNone/>
            </a:pPr>
            <a:r>
              <a:rPr lang="en-US" sz="1700" b="1" i="0" u="none" strike="noStrike" cap="none">
                <a:solidFill>
                  <a:schemeClr val="dk1"/>
                </a:solidFill>
                <a:latin typeface="Arial"/>
                <a:ea typeface="Arial"/>
                <a:cs typeface="Arial"/>
                <a:sym typeface="Arial"/>
              </a:rPr>
              <a:t>public class MultipleTest {</a:t>
            </a:r>
            <a:endParaRPr/>
          </a:p>
          <a:p>
            <a:pPr marL="457200" marR="0" lvl="1" indent="0" algn="l" rtl="0">
              <a:lnSpc>
                <a:spcPct val="100000"/>
              </a:lnSpc>
              <a:spcBef>
                <a:spcPts val="0"/>
              </a:spcBef>
              <a:spcAft>
                <a:spcPts val="0"/>
              </a:spcAft>
              <a:buClr>
                <a:schemeClr val="dk1"/>
              </a:buClr>
              <a:buSzPts val="1700"/>
              <a:buFont typeface="Arial"/>
              <a:buNone/>
            </a:pPr>
            <a:r>
              <a:rPr lang="en-US" sz="1700" b="0" i="0" u="none" strike="noStrike" cap="none">
                <a:solidFill>
                  <a:schemeClr val="dk1"/>
                </a:solidFill>
                <a:latin typeface="Arial"/>
                <a:ea typeface="Arial"/>
                <a:cs typeface="Arial"/>
                <a:sym typeface="Arial"/>
              </a:rPr>
              <a:t>public WebDriver driver;</a:t>
            </a:r>
            <a:endParaRPr/>
          </a:p>
          <a:p>
            <a:pPr marL="457200" marR="0" lvl="1" indent="0" algn="l" rtl="0">
              <a:lnSpc>
                <a:spcPct val="100000"/>
              </a:lnSpc>
              <a:spcBef>
                <a:spcPts val="0"/>
              </a:spcBef>
              <a:spcAft>
                <a:spcPts val="0"/>
              </a:spcAft>
              <a:buClr>
                <a:schemeClr val="dk1"/>
              </a:buClr>
              <a:buSzPts val="1700"/>
              <a:buFont typeface="Arial"/>
              <a:buNone/>
            </a:pPr>
            <a:r>
              <a:rPr lang="en-US" sz="1700" b="0" i="0" u="none" strike="noStrike" cap="none">
                <a:solidFill>
                  <a:schemeClr val="dk1"/>
                </a:solidFill>
                <a:latin typeface="Arial"/>
                <a:ea typeface="Arial"/>
                <a:cs typeface="Arial"/>
                <a:sym typeface="Arial"/>
              </a:rPr>
              <a:t>  </a:t>
            </a:r>
            <a:r>
              <a:rPr lang="en-US" sz="1700" b="1" i="0" u="none" strike="noStrike" cap="none">
                <a:solidFill>
                  <a:schemeClr val="dk1"/>
                </a:solidFill>
                <a:latin typeface="Arial"/>
                <a:ea typeface="Arial"/>
                <a:cs typeface="Arial"/>
                <a:sym typeface="Arial"/>
              </a:rPr>
              <a:t>@Test(priority = 0)</a:t>
            </a:r>
            <a:endParaRPr/>
          </a:p>
          <a:p>
            <a:pPr marL="457200" marR="0" lvl="1" indent="0" algn="l" rtl="0">
              <a:lnSpc>
                <a:spcPct val="100000"/>
              </a:lnSpc>
              <a:spcBef>
                <a:spcPts val="0"/>
              </a:spcBef>
              <a:spcAft>
                <a:spcPts val="0"/>
              </a:spcAft>
              <a:buClr>
                <a:schemeClr val="dk1"/>
              </a:buClr>
              <a:buSzPts val="1700"/>
              <a:buFont typeface="Arial"/>
              <a:buNone/>
            </a:pPr>
            <a:r>
              <a:rPr lang="en-US" sz="1700" b="0" i="0" u="none" strike="noStrike" cap="none">
                <a:solidFill>
                  <a:schemeClr val="dk1"/>
                </a:solidFill>
                <a:latin typeface="Arial"/>
                <a:ea typeface="Arial"/>
                <a:cs typeface="Arial"/>
                <a:sym typeface="Arial"/>
              </a:rPr>
              <a:t>  public void One() {</a:t>
            </a:r>
            <a:endParaRPr/>
          </a:p>
          <a:p>
            <a:pPr marL="457200" marR="0" lvl="1" indent="0" algn="l" rtl="0">
              <a:lnSpc>
                <a:spcPct val="100000"/>
              </a:lnSpc>
              <a:spcBef>
                <a:spcPts val="0"/>
              </a:spcBef>
              <a:spcAft>
                <a:spcPts val="0"/>
              </a:spcAft>
              <a:buClr>
                <a:schemeClr val="dk1"/>
              </a:buClr>
              <a:buSzPts val="1700"/>
              <a:buFont typeface="Arial"/>
              <a:buNone/>
            </a:pPr>
            <a:r>
              <a:rPr lang="en-US" sz="1700" b="0" i="0" u="none" strike="noStrike" cap="none">
                <a:solidFill>
                  <a:schemeClr val="dk1"/>
                </a:solidFill>
                <a:latin typeface="Arial"/>
                <a:ea typeface="Arial"/>
                <a:cs typeface="Arial"/>
                <a:sym typeface="Arial"/>
              </a:rPr>
              <a:t>	WebElement </a:t>
            </a:r>
            <a:r>
              <a:rPr lang="en-US" sz="1700" b="1" i="0" u="none" strike="noStrike" cap="none">
                <a:solidFill>
                  <a:schemeClr val="dk1"/>
                </a:solidFill>
                <a:latin typeface="Arial"/>
                <a:ea typeface="Arial"/>
                <a:cs typeface="Arial"/>
                <a:sym typeface="Arial"/>
              </a:rPr>
              <a:t>myAccount</a:t>
            </a:r>
            <a:r>
              <a:rPr lang="en-US" sz="1700" b="0" i="0" u="none" strike="noStrike" cap="none">
                <a:solidFill>
                  <a:schemeClr val="dk1"/>
                </a:solidFill>
                <a:latin typeface="Arial"/>
                <a:ea typeface="Arial"/>
                <a:cs typeface="Arial"/>
                <a:sym typeface="Arial"/>
              </a:rPr>
              <a:t> = 	driver.findElement(By.xpath(".//*[@id='account']/a"));</a:t>
            </a:r>
            <a:endParaRPr/>
          </a:p>
          <a:p>
            <a:pPr marL="457200" marR="0" lvl="1" indent="0" algn="l" rtl="0">
              <a:lnSpc>
                <a:spcPct val="100000"/>
              </a:lnSpc>
              <a:spcBef>
                <a:spcPts val="0"/>
              </a:spcBef>
              <a:spcAft>
                <a:spcPts val="0"/>
              </a:spcAft>
              <a:buClr>
                <a:schemeClr val="dk1"/>
              </a:buClr>
              <a:buSzPts val="1700"/>
              <a:buFont typeface="Arial"/>
              <a:buNone/>
            </a:pPr>
            <a:r>
              <a:rPr lang="en-US" sz="1700" b="0" i="0" u="none" strike="noStrike" cap="none">
                <a:solidFill>
                  <a:schemeClr val="dk1"/>
                </a:solidFill>
                <a:latin typeface="Arial"/>
                <a:ea typeface="Arial"/>
                <a:cs typeface="Arial"/>
                <a:sym typeface="Arial"/>
              </a:rPr>
              <a:t>	</a:t>
            </a:r>
            <a:r>
              <a:rPr lang="en-US" sz="1700" b="0" i="0" u="none" strike="noStrike" cap="none">
                <a:solidFill>
                  <a:schemeClr val="dk1"/>
                </a:solidFill>
                <a:highlight>
                  <a:srgbClr val="FFFF00"/>
                </a:highlight>
                <a:latin typeface="Arial"/>
                <a:ea typeface="Arial"/>
                <a:cs typeface="Arial"/>
                <a:sym typeface="Arial"/>
              </a:rPr>
              <a:t>Assert.assertTrue(</a:t>
            </a:r>
            <a:r>
              <a:rPr lang="en-US" sz="1700" b="1" i="0" u="none" strike="noStrike" cap="none">
                <a:solidFill>
                  <a:schemeClr val="dk1"/>
                </a:solidFill>
                <a:highlight>
                  <a:srgbClr val="FFFF00"/>
                </a:highlight>
                <a:latin typeface="Arial"/>
                <a:ea typeface="Arial"/>
                <a:cs typeface="Arial"/>
                <a:sym typeface="Arial"/>
              </a:rPr>
              <a:t>myAccount</a:t>
            </a:r>
            <a:r>
              <a:rPr lang="en-US" sz="1700" b="0" i="0" u="none" strike="noStrike" cap="none">
                <a:solidFill>
                  <a:schemeClr val="dk1"/>
                </a:solidFill>
                <a:highlight>
                  <a:srgbClr val="FFFF00"/>
                </a:highlight>
                <a:latin typeface="Arial"/>
                <a:ea typeface="Arial"/>
                <a:cs typeface="Arial"/>
                <a:sym typeface="Arial"/>
              </a:rPr>
              <a:t>.isDisplayed());</a:t>
            </a:r>
            <a:endParaRPr/>
          </a:p>
          <a:p>
            <a:pPr marL="457200" marR="0" lvl="1" indent="0" algn="l" rtl="0">
              <a:lnSpc>
                <a:spcPct val="100000"/>
              </a:lnSpc>
              <a:spcBef>
                <a:spcPts val="0"/>
              </a:spcBef>
              <a:spcAft>
                <a:spcPts val="0"/>
              </a:spcAft>
              <a:buClr>
                <a:schemeClr val="dk1"/>
              </a:buClr>
              <a:buSzPts val="1700"/>
              <a:buFont typeface="Arial"/>
              <a:buNone/>
            </a:pPr>
            <a:endParaRPr sz="1700" b="0" i="0" u="none" strike="noStrike" cap="none">
              <a:solidFill>
                <a:schemeClr val="dk1"/>
              </a:solidFill>
              <a:highlight>
                <a:srgbClr val="FFFF00"/>
              </a:highlight>
              <a:latin typeface="Arial"/>
              <a:ea typeface="Arial"/>
              <a:cs typeface="Arial"/>
              <a:sym typeface="Arial"/>
            </a:endParaRPr>
          </a:p>
          <a:p>
            <a:pPr marL="457200" marR="0" lvl="1" indent="0" algn="l" rtl="0">
              <a:lnSpc>
                <a:spcPct val="100000"/>
              </a:lnSpc>
              <a:spcBef>
                <a:spcPts val="0"/>
              </a:spcBef>
              <a:spcAft>
                <a:spcPts val="0"/>
              </a:spcAft>
              <a:buClr>
                <a:schemeClr val="dk1"/>
              </a:buClr>
              <a:buSzPts val="1700"/>
              <a:buFont typeface="Arial"/>
              <a:buNone/>
            </a:pPr>
            <a:r>
              <a:rPr lang="en-US" sz="1700" b="0" i="0" u="none" strike="noStrike" cap="none">
                <a:solidFill>
                  <a:schemeClr val="dk1"/>
                </a:solidFill>
                <a:highlight>
                  <a:srgbClr val="FFFF00"/>
                </a:highlight>
                <a:latin typeface="Arial"/>
                <a:ea typeface="Arial"/>
                <a:cs typeface="Arial"/>
                <a:sym typeface="Arial"/>
              </a:rPr>
              <a:t>	Assert.assertEquals(“Azad Rahman", </a:t>
            </a:r>
            <a:r>
              <a:rPr lang="en-US" sz="1700" b="1" i="0" u="none" strike="noStrike" cap="none">
                <a:solidFill>
                  <a:schemeClr val="dk1"/>
                </a:solidFill>
                <a:highlight>
                  <a:srgbClr val="FFFF00"/>
                </a:highlight>
                <a:latin typeface="Arial"/>
                <a:ea typeface="Arial"/>
                <a:cs typeface="Arial"/>
                <a:sym typeface="Arial"/>
              </a:rPr>
              <a:t>myAccount.getText()</a:t>
            </a:r>
            <a:r>
              <a:rPr lang="en-US" sz="1700" b="0" i="0" u="none" strike="noStrike" cap="none">
                <a:solidFill>
                  <a:schemeClr val="dk1"/>
                </a:solidFill>
                <a:highlight>
                  <a:srgbClr val="FFFF00"/>
                </a:highlight>
                <a:latin typeface="Arial"/>
                <a:ea typeface="Arial"/>
                <a:cs typeface="Arial"/>
                <a:sym typeface="Arial"/>
              </a:rPr>
              <a:t>);</a:t>
            </a:r>
            <a:endParaRPr/>
          </a:p>
          <a:p>
            <a:pPr marL="457200" marR="0" lvl="1" indent="0" algn="l" rtl="0">
              <a:lnSpc>
                <a:spcPct val="100000"/>
              </a:lnSpc>
              <a:spcBef>
                <a:spcPts val="0"/>
              </a:spcBef>
              <a:spcAft>
                <a:spcPts val="0"/>
              </a:spcAft>
              <a:buClr>
                <a:schemeClr val="dk1"/>
              </a:buClr>
              <a:buSzPts val="1700"/>
              <a:buFont typeface="Arial"/>
              <a:buNone/>
            </a:pPr>
            <a:r>
              <a:rPr lang="en-US" sz="1700" b="0" i="0" u="none" strike="noStrike" cap="none">
                <a:solidFill>
                  <a:schemeClr val="dk1"/>
                </a:solidFill>
                <a:latin typeface="Arial"/>
                <a:ea typeface="Arial"/>
                <a:cs typeface="Arial"/>
                <a:sym typeface="Arial"/>
              </a:rPr>
              <a:t>      	System.out.println("This is the Test Case number One");</a:t>
            </a:r>
            <a:endParaRPr/>
          </a:p>
          <a:p>
            <a:pPr marL="457200" marR="0" lvl="1" indent="0" algn="l" rtl="0">
              <a:lnSpc>
                <a:spcPct val="100000"/>
              </a:lnSpc>
              <a:spcBef>
                <a:spcPts val="0"/>
              </a:spcBef>
              <a:spcAft>
                <a:spcPts val="0"/>
              </a:spcAft>
              <a:buClr>
                <a:schemeClr val="dk1"/>
              </a:buClr>
              <a:buSzPts val="1700"/>
              <a:buFont typeface="Arial"/>
              <a:buNone/>
            </a:pPr>
            <a:r>
              <a:rPr lang="en-US" sz="1700" b="0" i="0" u="none" strike="noStrike" cap="none">
                <a:solidFill>
                  <a:schemeClr val="dk1"/>
                </a:solidFill>
                <a:latin typeface="Arial"/>
                <a:ea typeface="Arial"/>
                <a:cs typeface="Arial"/>
                <a:sym typeface="Arial"/>
              </a:rPr>
              <a:t>  }</a:t>
            </a:r>
            <a:endParaRPr/>
          </a:p>
          <a:p>
            <a:pPr marL="457200" marR="0" lvl="1" indent="0" algn="l" rtl="0">
              <a:lnSpc>
                <a:spcPct val="100000"/>
              </a:lnSpc>
              <a:spcBef>
                <a:spcPts val="0"/>
              </a:spcBef>
              <a:spcAft>
                <a:spcPts val="0"/>
              </a:spcAft>
              <a:buClr>
                <a:schemeClr val="dk1"/>
              </a:buClr>
              <a:buSzPts val="1700"/>
              <a:buFont typeface="Arial"/>
              <a:buNone/>
            </a:pPr>
            <a:r>
              <a:rPr lang="en-US" sz="1700" b="0" i="0" u="none" strike="noStrike" cap="none">
                <a:solidFill>
                  <a:schemeClr val="dk1"/>
                </a:solidFill>
                <a:latin typeface="Arial"/>
                <a:ea typeface="Arial"/>
                <a:cs typeface="Arial"/>
                <a:sym typeface="Arial"/>
              </a:rPr>
              <a:t>  </a:t>
            </a:r>
            <a:r>
              <a:rPr lang="en-US" sz="1700" b="1" i="0" u="none" strike="noStrike" cap="none">
                <a:solidFill>
                  <a:schemeClr val="dk1"/>
                </a:solidFill>
                <a:latin typeface="Arial"/>
                <a:ea typeface="Arial"/>
                <a:cs typeface="Arial"/>
                <a:sym typeface="Arial"/>
              </a:rPr>
              <a:t>@Test(priority = 1)</a:t>
            </a:r>
            <a:endParaRPr/>
          </a:p>
          <a:p>
            <a:pPr marL="457200" marR="0" lvl="1" indent="0" algn="l" rtl="0">
              <a:lnSpc>
                <a:spcPct val="100000"/>
              </a:lnSpc>
              <a:spcBef>
                <a:spcPts val="0"/>
              </a:spcBef>
              <a:spcAft>
                <a:spcPts val="0"/>
              </a:spcAft>
              <a:buClr>
                <a:schemeClr val="dk1"/>
              </a:buClr>
              <a:buSzPts val="1700"/>
              <a:buFont typeface="Arial"/>
              <a:buNone/>
            </a:pPr>
            <a:r>
              <a:rPr lang="en-US" sz="1700" b="0" i="0" u="none" strike="noStrike" cap="none">
                <a:solidFill>
                  <a:schemeClr val="dk1"/>
                </a:solidFill>
                <a:latin typeface="Arial"/>
                <a:ea typeface="Arial"/>
                <a:cs typeface="Arial"/>
                <a:sym typeface="Arial"/>
              </a:rPr>
              <a:t>  public void Two() {</a:t>
            </a:r>
            <a:endParaRPr/>
          </a:p>
          <a:p>
            <a:pPr marL="457200" marR="0" lvl="1" indent="0" algn="l" rtl="0">
              <a:lnSpc>
                <a:spcPct val="100000"/>
              </a:lnSpc>
              <a:spcBef>
                <a:spcPts val="0"/>
              </a:spcBef>
              <a:spcAft>
                <a:spcPts val="0"/>
              </a:spcAft>
              <a:buClr>
                <a:schemeClr val="dk1"/>
              </a:buClr>
              <a:buSzPts val="1700"/>
              <a:buFont typeface="Arial"/>
              <a:buNone/>
            </a:pPr>
            <a:r>
              <a:rPr lang="en-US" sz="1700" b="0" i="0" u="none" strike="noStrike" cap="none">
                <a:solidFill>
                  <a:schemeClr val="dk1"/>
                </a:solidFill>
                <a:latin typeface="Arial"/>
                <a:ea typeface="Arial"/>
                <a:cs typeface="Arial"/>
                <a:sym typeface="Arial"/>
              </a:rPr>
              <a:t>	System.out.println("This is the Test Case number Two");</a:t>
            </a:r>
            <a:endParaRPr/>
          </a:p>
          <a:p>
            <a:pPr marL="457200" marR="0" lvl="1" indent="0" algn="l" rtl="0">
              <a:lnSpc>
                <a:spcPct val="100000"/>
              </a:lnSpc>
              <a:spcBef>
                <a:spcPts val="0"/>
              </a:spcBef>
              <a:spcAft>
                <a:spcPts val="0"/>
              </a:spcAft>
              <a:buClr>
                <a:schemeClr val="dk1"/>
              </a:buClr>
              <a:buSzPts val="1700"/>
              <a:buFont typeface="Arial"/>
              <a:buNone/>
            </a:pPr>
            <a:r>
              <a:rPr lang="en-US" sz="1700" b="0" i="0" u="none" strike="noStrike" cap="none">
                <a:solidFill>
                  <a:schemeClr val="dk1"/>
                </a:solidFill>
                <a:latin typeface="Arial"/>
                <a:ea typeface="Arial"/>
                <a:cs typeface="Arial"/>
                <a:sym typeface="Arial"/>
              </a:rPr>
              <a:t>  }</a:t>
            </a:r>
            <a:endParaRPr/>
          </a:p>
          <a:p>
            <a:pPr marL="0" marR="0" lvl="0" indent="0" algn="l" rtl="0">
              <a:lnSpc>
                <a:spcPct val="100000"/>
              </a:lnSpc>
              <a:spcBef>
                <a:spcPts val="0"/>
              </a:spcBef>
              <a:spcAft>
                <a:spcPts val="0"/>
              </a:spcAft>
              <a:buClr>
                <a:schemeClr val="dk1"/>
              </a:buClr>
              <a:buSzPts val="1700"/>
              <a:buFont typeface="Arial"/>
              <a:buNone/>
            </a:pPr>
            <a:r>
              <a:rPr lang="en-US" sz="1700" b="1" i="0" u="none" strike="noStrike" cap="none">
                <a:solidFill>
                  <a:schemeClr val="dk1"/>
                </a:solidFill>
                <a:latin typeface="Arial"/>
                <a:ea typeface="Arial"/>
                <a:cs typeface="Arial"/>
                <a:sym typeface="Arial"/>
              </a:rPr>
              <a:t>}</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81"/>
          <p:cNvSpPr txBox="1">
            <a:spLocks noGrp="1"/>
          </p:cNvSpPr>
          <p:nvPr>
            <p:ph type="title"/>
          </p:nvPr>
        </p:nvSpPr>
        <p:spPr>
          <a:xfrm>
            <a:off x="1116012" y="333375"/>
            <a:ext cx="7418387"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Selenium Commands - TestNG Parameters</a:t>
            </a:r>
            <a:endParaRPr/>
          </a:p>
        </p:txBody>
      </p:sp>
      <p:sp>
        <p:nvSpPr>
          <p:cNvPr id="711" name="Google Shape;711;p81"/>
          <p:cNvSpPr txBox="1"/>
          <p:nvPr/>
        </p:nvSpPr>
        <p:spPr>
          <a:xfrm>
            <a:off x="1187450" y="981075"/>
            <a:ext cx="7632700" cy="1323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Everybody knows the importance of Parameterization in testing and in automation testing. It allows us to automatically run a test case multiple times with different input and validation values. TestNG again gives us another interesting feature called TestNG Parameters. TestNG lets you pass parameters directly to your test methods with your testng.xml.</a:t>
            </a:r>
            <a:endParaRPr/>
          </a:p>
        </p:txBody>
      </p:sp>
      <p:sp>
        <p:nvSpPr>
          <p:cNvPr id="712" name="Google Shape;712;p81"/>
          <p:cNvSpPr txBox="1"/>
          <p:nvPr/>
        </p:nvSpPr>
        <p:spPr>
          <a:xfrm>
            <a:off x="1187450" y="2371725"/>
            <a:ext cx="7200900" cy="44926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public class MultipleTest {</a:t>
            </a:r>
            <a:endParaRPr/>
          </a:p>
          <a:p>
            <a:pPr marL="457200" marR="0" lvl="1"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public WebDriver driver;</a:t>
            </a:r>
            <a:endParaRPr/>
          </a:p>
          <a:p>
            <a:pPr marL="457200" marR="0" lvl="1"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  </a:t>
            </a:r>
            <a:r>
              <a:rPr lang="en-US" sz="1800" b="1" i="0" u="none" strike="noStrike" cap="none">
                <a:solidFill>
                  <a:schemeClr val="dk1"/>
                </a:solidFill>
                <a:latin typeface="Times New Roman"/>
                <a:ea typeface="Times New Roman"/>
                <a:cs typeface="Times New Roman"/>
                <a:sym typeface="Times New Roman"/>
              </a:rPr>
              <a:t>@Test(priority = 0)</a:t>
            </a:r>
            <a:endParaRPr/>
          </a:p>
          <a:p>
            <a:pPr marL="457200" marR="0" lvl="1" indent="0" algn="l" rtl="0">
              <a:lnSpc>
                <a:spcPct val="100000"/>
              </a:lnSpc>
              <a:spcBef>
                <a:spcPts val="0"/>
              </a:spcBef>
              <a:spcAft>
                <a:spcPts val="0"/>
              </a:spcAft>
              <a:buClr>
                <a:schemeClr val="dk1"/>
              </a:buClr>
              <a:buSzPts val="1800"/>
              <a:buFont typeface="Times New Roman"/>
              <a:buNone/>
            </a:pPr>
            <a:r>
              <a:rPr lang="en-US" sz="1800" b="1" i="0" u="none" strike="noStrike" cap="none">
                <a:solidFill>
                  <a:schemeClr val="dk1"/>
                </a:solidFill>
                <a:latin typeface="Times New Roman"/>
                <a:ea typeface="Times New Roman"/>
                <a:cs typeface="Times New Roman"/>
                <a:sym typeface="Times New Roman"/>
              </a:rPr>
              <a:t>@Parameters({ "sUsername", "sPassword" })</a:t>
            </a:r>
            <a:endParaRPr/>
          </a:p>
          <a:p>
            <a:pPr marL="457200" marR="0" lvl="1"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  public void Login(String sUsername, String sPassword) {</a:t>
            </a:r>
            <a:endParaRPr/>
          </a:p>
          <a:p>
            <a:pPr marL="457200" marR="0" lvl="1"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	 </a:t>
            </a:r>
            <a:r>
              <a:rPr lang="en-US" sz="1000" b="0" i="0" u="none" strike="noStrike" cap="none">
                <a:solidFill>
                  <a:schemeClr val="dk1"/>
                </a:solidFill>
                <a:latin typeface="Times New Roman"/>
                <a:ea typeface="Times New Roman"/>
                <a:cs typeface="Times New Roman"/>
                <a:sym typeface="Times New Roman"/>
              </a:rPr>
              <a:t>driver = new FirefoxDriver();</a:t>
            </a:r>
            <a:endParaRPr/>
          </a:p>
          <a:p>
            <a:pPr marL="457200" marR="0" lvl="1" indent="0" algn="l"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 </a:t>
            </a:r>
            <a:endParaRPr/>
          </a:p>
          <a:p>
            <a:pPr marL="457200" marR="0" lvl="1" indent="0" algn="l"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      driver.manage().timeouts().implicitlyWait(10, TimeUnit.SECONDS);</a:t>
            </a:r>
            <a:endParaRPr/>
          </a:p>
          <a:p>
            <a:pPr marL="457200" marR="0" lvl="1" indent="0" algn="l"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 </a:t>
            </a:r>
            <a:endParaRPr/>
          </a:p>
          <a:p>
            <a:pPr marL="457200" marR="0" lvl="1" indent="0" algn="l"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      driver.get("http://www.store.demoqa.com");</a:t>
            </a:r>
            <a:endParaRPr/>
          </a:p>
          <a:p>
            <a:pPr marL="457200" marR="0" lvl="1" indent="0" algn="l"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 </a:t>
            </a:r>
            <a:endParaRPr/>
          </a:p>
          <a:p>
            <a:pPr marL="457200" marR="0" lvl="1" indent="0" algn="l"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      driver.findElement(By.xpath(".//*[@id='account']/a")).click();</a:t>
            </a:r>
            <a:endParaRPr/>
          </a:p>
          <a:p>
            <a:pPr marL="457200" marR="0" lvl="1" indent="0" algn="l"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 </a:t>
            </a:r>
            <a:endParaRPr/>
          </a:p>
          <a:p>
            <a:pPr marL="457200" marR="0" lvl="1" indent="0" algn="l"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      driver.findElement(By.id("log")).sendKeys(sUsername);</a:t>
            </a:r>
            <a:endParaRPr/>
          </a:p>
          <a:p>
            <a:pPr marL="457200" marR="0" lvl="1" indent="0" algn="l"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 </a:t>
            </a:r>
            <a:endParaRPr/>
          </a:p>
          <a:p>
            <a:pPr marL="457200" marR="0" lvl="1" indent="0" algn="l"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      driver.findElement(By.id("pwd")).sendKeys(sPassword);</a:t>
            </a:r>
            <a:endParaRPr/>
          </a:p>
          <a:p>
            <a:pPr marL="457200" marR="0" lvl="1" indent="0" algn="l"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 </a:t>
            </a:r>
            <a:endParaRPr/>
          </a:p>
          <a:p>
            <a:pPr marL="457200" marR="0" lvl="1" indent="0" algn="l"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      driver.findElement(By.id("login")).click();</a:t>
            </a:r>
            <a:endParaRPr/>
          </a:p>
          <a:p>
            <a:pPr marL="457200" marR="0" lvl="1" indent="0" algn="l"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 </a:t>
            </a:r>
            <a:endParaRPr/>
          </a:p>
          <a:p>
            <a:pPr marL="457200" marR="0" lvl="1" indent="0" algn="l"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      driver.findElement(By.xpath(".//*[@id='account_logout']/a")).click();</a:t>
            </a:r>
            <a:endParaRPr/>
          </a:p>
          <a:p>
            <a:pPr marL="457200" marR="0" lvl="1" indent="0" algn="l"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 </a:t>
            </a:r>
            <a:endParaRPr/>
          </a:p>
          <a:p>
            <a:pPr marL="457200" marR="0" lvl="1" indent="0" algn="l"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      driver.quit();  }</a:t>
            </a:r>
            <a:endParaRPr/>
          </a:p>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82"/>
          <p:cNvSpPr txBox="1">
            <a:spLocks noGrp="1"/>
          </p:cNvSpPr>
          <p:nvPr>
            <p:ph type="title"/>
          </p:nvPr>
        </p:nvSpPr>
        <p:spPr>
          <a:xfrm>
            <a:off x="1092200" y="333375"/>
            <a:ext cx="7442200"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Selenium Commands - TestNG Parameters</a:t>
            </a:r>
            <a:endParaRPr/>
          </a:p>
        </p:txBody>
      </p:sp>
      <p:sp>
        <p:nvSpPr>
          <p:cNvPr id="718" name="Google Shape;718;p82"/>
          <p:cNvSpPr txBox="1"/>
          <p:nvPr/>
        </p:nvSpPr>
        <p:spPr>
          <a:xfrm>
            <a:off x="1092200" y="981075"/>
            <a:ext cx="7727950" cy="1076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Everybody knows the importance of Parameterization in testing and in automation testing. It allows us to automatically run a test case multiple times with different input and validation values. TestNG again gives us another interesting feature called TestNG Parameters. TestNG lets you pass parameters directly to your test methods with your testng.xml.</a:t>
            </a:r>
            <a:endParaRPr/>
          </a:p>
        </p:txBody>
      </p:sp>
      <p:sp>
        <p:nvSpPr>
          <p:cNvPr id="719" name="Google Shape;719;p82"/>
          <p:cNvSpPr txBox="1"/>
          <p:nvPr/>
        </p:nvSpPr>
        <p:spPr>
          <a:xfrm>
            <a:off x="1374775" y="2370137"/>
            <a:ext cx="7013575" cy="3324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&lt;suite name="Suite"&gt;</a:t>
            </a:r>
            <a:endParaRPr/>
          </a:p>
          <a:p>
            <a:pPr marL="0" marR="0" lvl="0" indent="0" algn="l" rtl="0">
              <a:lnSpc>
                <a:spcPct val="100000"/>
              </a:lnSpc>
              <a:spcBef>
                <a:spcPts val="0"/>
              </a:spcBef>
              <a:spcAft>
                <a:spcPts val="0"/>
              </a:spcAft>
              <a:buClr>
                <a:schemeClr val="dk1"/>
              </a:buClr>
              <a:buSzPts val="1400"/>
              <a:buFont typeface="Arial"/>
              <a:buNone/>
            </a:pPr>
            <a:endParaRPr sz="14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    &lt;test name="ToolsQA"&gt;</a:t>
            </a:r>
            <a:endParaRPr/>
          </a:p>
          <a:p>
            <a:pPr marL="0" marR="0" lvl="0" indent="0" algn="l" rtl="0">
              <a:lnSpc>
                <a:spcPct val="100000"/>
              </a:lnSpc>
              <a:spcBef>
                <a:spcPts val="0"/>
              </a:spcBef>
              <a:spcAft>
                <a:spcPts val="0"/>
              </a:spcAft>
              <a:buClr>
                <a:schemeClr val="dk1"/>
              </a:buClr>
              <a:buSzPts val="1400"/>
              <a:buFont typeface="Arial"/>
              <a:buNone/>
            </a:pPr>
            <a:endParaRPr sz="14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	&lt;parameter name="sUsername" value="testuser_1"/&gt;</a:t>
            </a:r>
            <a:endParaRPr/>
          </a:p>
          <a:p>
            <a:pPr marL="0" marR="0" lvl="0" indent="0" algn="l" rtl="0">
              <a:lnSpc>
                <a:spcPct val="100000"/>
              </a:lnSpc>
              <a:spcBef>
                <a:spcPts val="0"/>
              </a:spcBef>
              <a:spcAft>
                <a:spcPts val="0"/>
              </a:spcAft>
              <a:buClr>
                <a:schemeClr val="dk1"/>
              </a:buClr>
              <a:buSzPts val="1400"/>
              <a:buFont typeface="Arial"/>
              <a:buNone/>
            </a:pPr>
            <a:endParaRPr sz="14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	&lt;parameter name="sPassword" value="Test@123"/&gt;</a:t>
            </a:r>
            <a:endParaRPr/>
          </a:p>
          <a:p>
            <a:pPr marL="0" marR="0" lvl="0" indent="0" algn="l" rtl="0">
              <a:lnSpc>
                <a:spcPct val="100000"/>
              </a:lnSpc>
              <a:spcBef>
                <a:spcPts val="0"/>
              </a:spcBef>
              <a:spcAft>
                <a:spcPts val="0"/>
              </a:spcAft>
              <a:buClr>
                <a:schemeClr val="dk1"/>
              </a:buClr>
              <a:buSzPts val="1400"/>
              <a:buFont typeface="Arial"/>
              <a:buNone/>
            </a:pPr>
            <a:endParaRPr sz="14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	&lt;classes&gt;</a:t>
            </a:r>
            <a:endParaRPr/>
          </a:p>
          <a:p>
            <a:pPr marL="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		&lt;class name="automationFramework.TestngParameters" /&gt;</a:t>
            </a:r>
            <a:endParaRPr/>
          </a:p>
          <a:p>
            <a:pPr marL="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	&lt;/classes&gt;</a:t>
            </a:r>
            <a:endParaRPr/>
          </a:p>
          <a:p>
            <a:pPr marL="0" marR="0" lvl="0" indent="0" algn="l" rtl="0">
              <a:lnSpc>
                <a:spcPct val="100000"/>
              </a:lnSpc>
              <a:spcBef>
                <a:spcPts val="0"/>
              </a:spcBef>
              <a:spcAft>
                <a:spcPts val="0"/>
              </a:spcAft>
              <a:buClr>
                <a:schemeClr val="dk1"/>
              </a:buClr>
              <a:buSzPts val="1400"/>
              <a:buFont typeface="Arial"/>
              <a:buNone/>
            </a:pPr>
            <a:endParaRPr sz="14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    &lt;/test&gt;</a:t>
            </a:r>
            <a:endParaRPr/>
          </a:p>
          <a:p>
            <a:pPr marL="0" marR="0" lvl="0" indent="0" algn="l" rtl="0">
              <a:lnSpc>
                <a:spcPct val="100000"/>
              </a:lnSpc>
              <a:spcBef>
                <a:spcPts val="0"/>
              </a:spcBef>
              <a:spcAft>
                <a:spcPts val="0"/>
              </a:spcAft>
              <a:buClr>
                <a:schemeClr val="dk1"/>
              </a:buClr>
              <a:buSzPts val="1400"/>
              <a:buFont typeface="Arial"/>
              <a:buNone/>
            </a:pPr>
            <a:endParaRPr sz="14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&lt;/suite&gt;</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83"/>
          <p:cNvSpPr txBox="1">
            <a:spLocks noGrp="1"/>
          </p:cNvSpPr>
          <p:nvPr>
            <p:ph type="title"/>
          </p:nvPr>
        </p:nvSpPr>
        <p:spPr>
          <a:xfrm>
            <a:off x="1092200" y="333375"/>
            <a:ext cx="7442200"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Maven Project with TestNG</a:t>
            </a:r>
            <a:endParaRPr/>
          </a:p>
        </p:txBody>
      </p:sp>
      <p:sp>
        <p:nvSpPr>
          <p:cNvPr id="725" name="Google Shape;725;p83"/>
          <p:cNvSpPr txBox="1"/>
          <p:nvPr/>
        </p:nvSpPr>
        <p:spPr>
          <a:xfrm>
            <a:off x="1092200" y="981075"/>
            <a:ext cx="7727950" cy="3381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Open you NetBeans IDE, create new Maven project. Select P</a:t>
            </a:r>
            <a:r>
              <a:rPr lang="en-US" sz="1600" b="0" i="0" u="none">
                <a:solidFill>
                  <a:schemeClr val="dk1"/>
                </a:solidFill>
                <a:latin typeface="Arial"/>
                <a:ea typeface="Arial"/>
                <a:cs typeface="Arial"/>
                <a:sym typeface="Arial"/>
              </a:rPr>
              <a:t>roject from Archetype. </a:t>
            </a:r>
            <a:endParaRPr/>
          </a:p>
        </p:txBody>
      </p:sp>
      <p:pic>
        <p:nvPicPr>
          <p:cNvPr id="726" name="Google Shape;726;p83" descr="https://i.imgur.com/fIwdewr.png"/>
          <p:cNvPicPr preferRelativeResize="0"/>
          <p:nvPr/>
        </p:nvPicPr>
        <p:blipFill rotWithShape="1">
          <a:blip r:embed="rId3">
            <a:alphaModFix/>
          </a:blip>
          <a:srcRect/>
          <a:stretch/>
        </p:blipFill>
        <p:spPr>
          <a:xfrm>
            <a:off x="1412875" y="1806575"/>
            <a:ext cx="6800850" cy="46863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84"/>
          <p:cNvSpPr txBox="1">
            <a:spLocks noGrp="1"/>
          </p:cNvSpPr>
          <p:nvPr>
            <p:ph type="title"/>
          </p:nvPr>
        </p:nvSpPr>
        <p:spPr>
          <a:xfrm>
            <a:off x="1092200" y="333375"/>
            <a:ext cx="7442200"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Maven Project with TestNG</a:t>
            </a:r>
            <a:endParaRPr/>
          </a:p>
        </p:txBody>
      </p:sp>
      <p:sp>
        <p:nvSpPr>
          <p:cNvPr id="732" name="Google Shape;732;p84"/>
          <p:cNvSpPr txBox="1"/>
          <p:nvPr/>
        </p:nvSpPr>
        <p:spPr>
          <a:xfrm>
            <a:off x="1092200" y="981075"/>
            <a:ext cx="7727950" cy="3381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Search for </a:t>
            </a:r>
            <a:r>
              <a:rPr lang="en-US" sz="1600" b="1" i="0" u="none">
                <a:solidFill>
                  <a:schemeClr val="dk1"/>
                </a:solidFill>
                <a:latin typeface="Times New Roman"/>
                <a:ea typeface="Times New Roman"/>
                <a:cs typeface="Times New Roman"/>
                <a:sym typeface="Times New Roman"/>
              </a:rPr>
              <a:t>maven-archetype-quickstart</a:t>
            </a:r>
            <a:r>
              <a:rPr lang="en-US" sz="1600" b="0" i="0" u="none">
                <a:solidFill>
                  <a:schemeClr val="dk1"/>
                </a:solidFill>
                <a:latin typeface="Times New Roman"/>
                <a:ea typeface="Times New Roman"/>
                <a:cs typeface="Times New Roman"/>
                <a:sym typeface="Times New Roman"/>
              </a:rPr>
              <a:t> </a:t>
            </a:r>
            <a:endParaRPr/>
          </a:p>
        </p:txBody>
      </p:sp>
      <p:pic>
        <p:nvPicPr>
          <p:cNvPr id="733" name="Google Shape;733;p84" descr="https://i.imgur.com/zvE44dw.png"/>
          <p:cNvPicPr preferRelativeResize="0"/>
          <p:nvPr/>
        </p:nvPicPr>
        <p:blipFill rotWithShape="1">
          <a:blip r:embed="rId3">
            <a:alphaModFix/>
          </a:blip>
          <a:srcRect/>
          <a:stretch/>
        </p:blipFill>
        <p:spPr>
          <a:xfrm>
            <a:off x="1092200" y="1412875"/>
            <a:ext cx="7583487" cy="52562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9"/>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3900"/>
              <a:buFont typeface="Gill Sans"/>
              <a:buNone/>
            </a:pPr>
            <a:r>
              <a:rPr lang="en-US" sz="3900" b="0" i="0" u="none">
                <a:solidFill>
                  <a:srgbClr val="002060"/>
                </a:solidFill>
                <a:latin typeface="Gill Sans"/>
                <a:ea typeface="Gill Sans"/>
                <a:cs typeface="Gill Sans"/>
                <a:sym typeface="Gill Sans"/>
              </a:rPr>
              <a:t>Overview of Supported Technologies</a:t>
            </a:r>
            <a:endParaRPr/>
          </a:p>
        </p:txBody>
      </p:sp>
      <p:sp>
        <p:nvSpPr>
          <p:cNvPr id="195" name="Google Shape;195;p9"/>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p>
            <a:pPr marL="365125" marR="0" lvl="0" indent="-120015" algn="l" rtl="0">
              <a:lnSpc>
                <a:spcPct val="100000"/>
              </a:lnSpc>
              <a:spcBef>
                <a:spcPts val="0"/>
              </a:spcBef>
              <a:spcAft>
                <a:spcPts val="0"/>
              </a:spcAft>
              <a:buClr>
                <a:schemeClr val="accent1"/>
              </a:buClr>
              <a:buSzPts val="2560"/>
              <a:buFont typeface="Noto Sans Symbols"/>
              <a:buNone/>
            </a:pPr>
            <a:endParaRPr sz="3200" b="0" i="0" u="none">
              <a:solidFill>
                <a:schemeClr val="dk1"/>
              </a:solidFill>
              <a:latin typeface="Gill Sans"/>
              <a:ea typeface="Gill Sans"/>
              <a:cs typeface="Gill Sans"/>
              <a:sym typeface="Gill Sans"/>
            </a:endParaRPr>
          </a:p>
          <a:p>
            <a:pPr marL="365125" marR="0" lvl="0" indent="-282575" algn="l" rtl="0">
              <a:lnSpc>
                <a:spcPct val="100000"/>
              </a:lnSpc>
              <a:spcBef>
                <a:spcPts val="600"/>
              </a:spcBef>
              <a:spcAft>
                <a:spcPts val="0"/>
              </a:spcAft>
              <a:buClr>
                <a:schemeClr val="accent1"/>
              </a:buClr>
              <a:buSzPts val="2560"/>
              <a:buFont typeface="Noto Sans Symbols"/>
              <a:buChar char="⚫"/>
            </a:pPr>
            <a:r>
              <a:rPr lang="en-US" sz="3200" b="0" i="0" u="none">
                <a:solidFill>
                  <a:schemeClr val="dk1"/>
                </a:solidFill>
                <a:latin typeface="Gill Sans"/>
                <a:ea typeface="Gill Sans"/>
                <a:cs typeface="Gill Sans"/>
                <a:sym typeface="Gill Sans"/>
              </a:rPr>
              <a:t>Java</a:t>
            </a:r>
            <a:endParaRPr/>
          </a:p>
          <a:p>
            <a:pPr marL="365125" marR="0" lvl="0" indent="-282575" algn="l" rtl="0">
              <a:lnSpc>
                <a:spcPct val="100000"/>
              </a:lnSpc>
              <a:spcBef>
                <a:spcPts val="600"/>
              </a:spcBef>
              <a:spcAft>
                <a:spcPts val="0"/>
              </a:spcAft>
              <a:buClr>
                <a:schemeClr val="accent1"/>
              </a:buClr>
              <a:buSzPts val="2560"/>
              <a:buFont typeface="Noto Sans Symbols"/>
              <a:buChar char="⚫"/>
            </a:pPr>
            <a:r>
              <a:rPr lang="en-US" sz="3200" b="0" i="0" u="none">
                <a:solidFill>
                  <a:schemeClr val="dk1"/>
                </a:solidFill>
                <a:latin typeface="Gill Sans"/>
                <a:ea typeface="Gill Sans"/>
                <a:cs typeface="Gill Sans"/>
                <a:sym typeface="Gill Sans"/>
              </a:rPr>
              <a:t>JavaScript</a:t>
            </a:r>
            <a:endParaRPr/>
          </a:p>
          <a:p>
            <a:pPr marL="365125" marR="0" lvl="0" indent="-282575" algn="l" rtl="0">
              <a:lnSpc>
                <a:spcPct val="100000"/>
              </a:lnSpc>
              <a:spcBef>
                <a:spcPts val="600"/>
              </a:spcBef>
              <a:spcAft>
                <a:spcPts val="0"/>
              </a:spcAft>
              <a:buClr>
                <a:schemeClr val="accent1"/>
              </a:buClr>
              <a:buSzPts val="2560"/>
              <a:buFont typeface="Noto Sans Symbols"/>
              <a:buChar char="⚫"/>
            </a:pPr>
            <a:r>
              <a:rPr lang="en-US" sz="3200" b="0" i="0" u="none">
                <a:solidFill>
                  <a:schemeClr val="dk1"/>
                </a:solidFill>
                <a:latin typeface="Gill Sans"/>
                <a:ea typeface="Gill Sans"/>
                <a:cs typeface="Gill Sans"/>
                <a:sym typeface="Gill Sans"/>
              </a:rPr>
              <a:t>HTML</a:t>
            </a:r>
            <a:endParaRPr/>
          </a:p>
          <a:p>
            <a:pPr marL="365125" marR="0" lvl="0" indent="-282575" algn="l" rtl="0">
              <a:lnSpc>
                <a:spcPct val="100000"/>
              </a:lnSpc>
              <a:spcBef>
                <a:spcPts val="600"/>
              </a:spcBef>
              <a:spcAft>
                <a:spcPts val="0"/>
              </a:spcAft>
              <a:buClr>
                <a:schemeClr val="accent1"/>
              </a:buClr>
              <a:buSzPts val="2560"/>
              <a:buFont typeface="Noto Sans Symbols"/>
              <a:buChar char="⚫"/>
            </a:pPr>
            <a:r>
              <a:rPr lang="en-US" sz="3200" b="0" i="0" u="none">
                <a:solidFill>
                  <a:schemeClr val="dk1"/>
                </a:solidFill>
                <a:latin typeface="Gill Sans"/>
                <a:ea typeface="Gill Sans"/>
                <a:cs typeface="Gill Sans"/>
                <a:sym typeface="Gill Sans"/>
              </a:rPr>
              <a:t>CSS</a:t>
            </a:r>
            <a:endParaRPr/>
          </a:p>
          <a:p>
            <a:pPr marL="365125" marR="0" lvl="0" indent="-282575" algn="l" rtl="0">
              <a:lnSpc>
                <a:spcPct val="100000"/>
              </a:lnSpc>
              <a:spcBef>
                <a:spcPts val="600"/>
              </a:spcBef>
              <a:spcAft>
                <a:spcPts val="0"/>
              </a:spcAft>
              <a:buClr>
                <a:schemeClr val="accent1"/>
              </a:buClr>
              <a:buSzPts val="2560"/>
              <a:buFont typeface="Noto Sans Symbols"/>
              <a:buChar char="⚫"/>
            </a:pPr>
            <a:r>
              <a:rPr lang="en-US" sz="3200" b="0" i="0" u="none">
                <a:solidFill>
                  <a:schemeClr val="dk1"/>
                </a:solidFill>
                <a:latin typeface="Gill Sans"/>
                <a:ea typeface="Gill Sans"/>
                <a:cs typeface="Gill Sans"/>
                <a:sym typeface="Gill Sans"/>
              </a:rPr>
              <a:t> Ant</a:t>
            </a:r>
            <a:endParaRPr/>
          </a:p>
          <a:p>
            <a:pPr marL="365125" marR="0" lvl="0" indent="-282575" algn="l" rtl="0">
              <a:lnSpc>
                <a:spcPct val="100000"/>
              </a:lnSpc>
              <a:spcBef>
                <a:spcPts val="600"/>
              </a:spcBef>
              <a:spcAft>
                <a:spcPts val="0"/>
              </a:spcAft>
              <a:buClr>
                <a:schemeClr val="accent1"/>
              </a:buClr>
              <a:buSzPts val="2560"/>
              <a:buFont typeface="Noto Sans Symbols"/>
              <a:buChar char="⚫"/>
            </a:pPr>
            <a:r>
              <a:rPr lang="en-US" sz="3200" b="0" i="0" u="none">
                <a:solidFill>
                  <a:schemeClr val="dk1"/>
                </a:solidFill>
                <a:latin typeface="Gill Sans"/>
                <a:ea typeface="Gill Sans"/>
                <a:cs typeface="Gill Sans"/>
                <a:sym typeface="Gill Sans"/>
              </a:rPr>
              <a:t>XML</a:t>
            </a:r>
            <a:endParaRPr/>
          </a:p>
          <a:p>
            <a:pPr marL="365125" marR="0" lvl="0" indent="-282575" algn="l" rtl="0">
              <a:lnSpc>
                <a:spcPct val="100000"/>
              </a:lnSpc>
              <a:spcBef>
                <a:spcPts val="600"/>
              </a:spcBef>
              <a:spcAft>
                <a:spcPts val="0"/>
              </a:spcAft>
              <a:buClr>
                <a:schemeClr val="accent1"/>
              </a:buClr>
              <a:buSzPts val="2560"/>
              <a:buFont typeface="Noto Sans Symbols"/>
              <a:buChar char="⚫"/>
            </a:pPr>
            <a:r>
              <a:rPr lang="en-US" sz="3200" b="0" i="0" u="none">
                <a:solidFill>
                  <a:schemeClr val="dk1"/>
                </a:solidFill>
                <a:latin typeface="Gill Sans"/>
                <a:ea typeface="Gill Sans"/>
                <a:cs typeface="Gill Sans"/>
                <a:sym typeface="Gill Sans"/>
              </a:rPr>
              <a:t>Locators</a:t>
            </a:r>
            <a:endParaRPr/>
          </a:p>
        </p:txBody>
      </p:sp>
      <p:pic>
        <p:nvPicPr>
          <p:cNvPr id="196" name="Google Shape;196;p9" descr="C:\Users\jico-User\Downloads\Security-Testing-Tool.jpg"/>
          <p:cNvPicPr preferRelativeResize="0"/>
          <p:nvPr/>
        </p:nvPicPr>
        <p:blipFill rotWithShape="1">
          <a:blip r:embed="rId3">
            <a:alphaModFix/>
          </a:blip>
          <a:srcRect/>
          <a:stretch/>
        </p:blipFill>
        <p:spPr>
          <a:xfrm>
            <a:off x="4714875" y="1428750"/>
            <a:ext cx="3214687" cy="3868737"/>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85"/>
          <p:cNvSpPr txBox="1">
            <a:spLocks noGrp="1"/>
          </p:cNvSpPr>
          <p:nvPr>
            <p:ph type="title"/>
          </p:nvPr>
        </p:nvSpPr>
        <p:spPr>
          <a:xfrm>
            <a:off x="1092200" y="333375"/>
            <a:ext cx="7442200"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Maven Project with TestNG</a:t>
            </a:r>
            <a:endParaRPr/>
          </a:p>
        </p:txBody>
      </p:sp>
      <p:sp>
        <p:nvSpPr>
          <p:cNvPr id="739" name="Google Shape;739;p85"/>
          <p:cNvSpPr txBox="1"/>
          <p:nvPr/>
        </p:nvSpPr>
        <p:spPr>
          <a:xfrm>
            <a:off x="1092200" y="981075"/>
            <a:ext cx="7727950" cy="55086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Open the POM file and replace the junit dependency with TestNG also, add the selenium dependency</a:t>
            </a:r>
            <a:endParaRPr/>
          </a:p>
          <a:p>
            <a:pPr marL="0" marR="0" lvl="0" indent="0" algn="l" rtl="0">
              <a:lnSpc>
                <a:spcPct val="100000"/>
              </a:lnSpc>
              <a:spcBef>
                <a:spcPts val="0"/>
              </a:spcBef>
              <a:spcAft>
                <a:spcPts val="0"/>
              </a:spcAft>
              <a:buClr>
                <a:schemeClr val="dk1"/>
              </a:buClr>
              <a:buSzPts val="1600"/>
              <a:buFont typeface="Arial"/>
              <a:buNone/>
            </a:pPr>
            <a:endParaRPr sz="16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2"/>
              </a:buClr>
              <a:buSzPts val="1600"/>
              <a:buFont typeface="Times New Roman"/>
              <a:buNone/>
            </a:pPr>
            <a:r>
              <a:rPr lang="en-US" sz="1600" b="0" i="0" u="none">
                <a:solidFill>
                  <a:schemeClr val="dk2"/>
                </a:solidFill>
                <a:latin typeface="Times New Roman"/>
                <a:ea typeface="Times New Roman"/>
                <a:cs typeface="Times New Roman"/>
                <a:sym typeface="Times New Roman"/>
              </a:rPr>
              <a:t>&lt;dependency&gt;</a:t>
            </a:r>
            <a:endParaRPr/>
          </a:p>
          <a:p>
            <a:pPr marL="0" marR="0" lvl="0" indent="0" algn="l" rtl="0">
              <a:lnSpc>
                <a:spcPct val="100000"/>
              </a:lnSpc>
              <a:spcBef>
                <a:spcPts val="0"/>
              </a:spcBef>
              <a:spcAft>
                <a:spcPts val="0"/>
              </a:spcAft>
              <a:buClr>
                <a:schemeClr val="dk2"/>
              </a:buClr>
              <a:buSzPts val="1600"/>
              <a:buFont typeface="Times New Roman"/>
              <a:buNone/>
            </a:pPr>
            <a:r>
              <a:rPr lang="en-US" sz="1600" b="0" i="0" u="none">
                <a:solidFill>
                  <a:schemeClr val="dk2"/>
                </a:solidFill>
                <a:latin typeface="Times New Roman"/>
                <a:ea typeface="Times New Roman"/>
                <a:cs typeface="Times New Roman"/>
                <a:sym typeface="Times New Roman"/>
              </a:rPr>
              <a:t>      &lt;groupId&gt;junit&lt;/groupId&gt;</a:t>
            </a:r>
            <a:endParaRPr/>
          </a:p>
          <a:p>
            <a:pPr marL="0" marR="0" lvl="0" indent="0" algn="l" rtl="0">
              <a:lnSpc>
                <a:spcPct val="100000"/>
              </a:lnSpc>
              <a:spcBef>
                <a:spcPts val="0"/>
              </a:spcBef>
              <a:spcAft>
                <a:spcPts val="0"/>
              </a:spcAft>
              <a:buClr>
                <a:schemeClr val="dk2"/>
              </a:buClr>
              <a:buSzPts val="1600"/>
              <a:buFont typeface="Times New Roman"/>
              <a:buNone/>
            </a:pPr>
            <a:r>
              <a:rPr lang="en-US" sz="1600" b="0" i="0" u="none">
                <a:solidFill>
                  <a:schemeClr val="dk2"/>
                </a:solidFill>
                <a:latin typeface="Times New Roman"/>
                <a:ea typeface="Times New Roman"/>
                <a:cs typeface="Times New Roman"/>
                <a:sym typeface="Times New Roman"/>
              </a:rPr>
              <a:t>      &lt;artifactId&gt;junit&lt;/artifactId&gt;</a:t>
            </a:r>
            <a:endParaRPr/>
          </a:p>
          <a:p>
            <a:pPr marL="0" marR="0" lvl="0" indent="0" algn="l" rtl="0">
              <a:lnSpc>
                <a:spcPct val="100000"/>
              </a:lnSpc>
              <a:spcBef>
                <a:spcPts val="0"/>
              </a:spcBef>
              <a:spcAft>
                <a:spcPts val="0"/>
              </a:spcAft>
              <a:buClr>
                <a:schemeClr val="dk2"/>
              </a:buClr>
              <a:buSzPts val="1600"/>
              <a:buFont typeface="Times New Roman"/>
              <a:buNone/>
            </a:pPr>
            <a:r>
              <a:rPr lang="en-US" sz="1600" b="0" i="0" u="none">
                <a:solidFill>
                  <a:schemeClr val="dk2"/>
                </a:solidFill>
                <a:latin typeface="Times New Roman"/>
                <a:ea typeface="Times New Roman"/>
                <a:cs typeface="Times New Roman"/>
                <a:sym typeface="Times New Roman"/>
              </a:rPr>
              <a:t>      &lt;version&gt;4.11&lt;/version&gt;</a:t>
            </a:r>
            <a:endParaRPr/>
          </a:p>
          <a:p>
            <a:pPr marL="0" marR="0" lvl="0" indent="0" algn="l" rtl="0">
              <a:lnSpc>
                <a:spcPct val="100000"/>
              </a:lnSpc>
              <a:spcBef>
                <a:spcPts val="0"/>
              </a:spcBef>
              <a:spcAft>
                <a:spcPts val="0"/>
              </a:spcAft>
              <a:buClr>
                <a:schemeClr val="dk2"/>
              </a:buClr>
              <a:buSzPts val="1600"/>
              <a:buFont typeface="Times New Roman"/>
              <a:buNone/>
            </a:pPr>
            <a:r>
              <a:rPr lang="en-US" sz="1600" b="0" i="0" u="none">
                <a:solidFill>
                  <a:schemeClr val="dk2"/>
                </a:solidFill>
                <a:latin typeface="Times New Roman"/>
                <a:ea typeface="Times New Roman"/>
                <a:cs typeface="Times New Roman"/>
                <a:sym typeface="Times New Roman"/>
              </a:rPr>
              <a:t>      &lt;scope&gt;test&lt;/scope&gt;</a:t>
            </a:r>
            <a:endParaRPr/>
          </a:p>
          <a:p>
            <a:pPr marL="0" marR="0" lvl="0" indent="0" algn="l" rtl="0">
              <a:lnSpc>
                <a:spcPct val="100000"/>
              </a:lnSpc>
              <a:spcBef>
                <a:spcPts val="0"/>
              </a:spcBef>
              <a:spcAft>
                <a:spcPts val="0"/>
              </a:spcAft>
              <a:buClr>
                <a:schemeClr val="dk2"/>
              </a:buClr>
              <a:buSzPts val="1600"/>
              <a:buFont typeface="Times New Roman"/>
              <a:buNone/>
            </a:pPr>
            <a:r>
              <a:rPr lang="en-US" sz="1600" b="0" i="0" u="none">
                <a:solidFill>
                  <a:schemeClr val="dk2"/>
                </a:solidFill>
                <a:latin typeface="Times New Roman"/>
                <a:ea typeface="Times New Roman"/>
                <a:cs typeface="Times New Roman"/>
                <a:sym typeface="Times New Roman"/>
              </a:rPr>
              <a:t> &lt;/dependency&gt; </a:t>
            </a:r>
            <a:endParaRPr/>
          </a:p>
          <a:p>
            <a:pPr marL="0" marR="0" lvl="0" indent="0" algn="l" rtl="0">
              <a:lnSpc>
                <a:spcPct val="100000"/>
              </a:lnSpc>
              <a:spcBef>
                <a:spcPts val="0"/>
              </a:spcBef>
              <a:spcAft>
                <a:spcPts val="0"/>
              </a:spcAft>
              <a:buClr>
                <a:schemeClr val="dk1"/>
              </a:buClr>
              <a:buSzPts val="1600"/>
              <a:buFont typeface="Arial"/>
              <a:buNone/>
            </a:pPr>
            <a:endParaRPr sz="16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70C0"/>
              </a:buClr>
              <a:buSzPts val="1600"/>
              <a:buFont typeface="Times New Roman"/>
              <a:buNone/>
            </a:pPr>
            <a:r>
              <a:rPr lang="en-US" sz="1600" b="1" i="0" u="none">
                <a:solidFill>
                  <a:srgbClr val="0070C0"/>
                </a:solidFill>
                <a:latin typeface="Times New Roman"/>
                <a:ea typeface="Times New Roman"/>
                <a:cs typeface="Times New Roman"/>
                <a:sym typeface="Times New Roman"/>
              </a:rPr>
              <a:t>&lt;dependency&gt;</a:t>
            </a:r>
            <a:endParaRPr/>
          </a:p>
          <a:p>
            <a:pPr marL="0" marR="0" lvl="0" indent="0" algn="l" rtl="0">
              <a:lnSpc>
                <a:spcPct val="100000"/>
              </a:lnSpc>
              <a:spcBef>
                <a:spcPts val="0"/>
              </a:spcBef>
              <a:spcAft>
                <a:spcPts val="0"/>
              </a:spcAft>
              <a:buClr>
                <a:srgbClr val="0070C0"/>
              </a:buClr>
              <a:buSzPts val="1600"/>
              <a:buFont typeface="Times New Roman"/>
              <a:buNone/>
            </a:pPr>
            <a:r>
              <a:rPr lang="en-US" sz="1600" b="1" i="0" u="none">
                <a:solidFill>
                  <a:srgbClr val="0070C0"/>
                </a:solidFill>
                <a:latin typeface="Times New Roman"/>
                <a:ea typeface="Times New Roman"/>
                <a:cs typeface="Times New Roman"/>
                <a:sym typeface="Times New Roman"/>
              </a:rPr>
              <a:t>            &lt;groupId&gt;org.testng&lt;/groupId&gt;</a:t>
            </a:r>
            <a:endParaRPr/>
          </a:p>
          <a:p>
            <a:pPr marL="0" marR="0" lvl="0" indent="0" algn="l" rtl="0">
              <a:lnSpc>
                <a:spcPct val="100000"/>
              </a:lnSpc>
              <a:spcBef>
                <a:spcPts val="0"/>
              </a:spcBef>
              <a:spcAft>
                <a:spcPts val="0"/>
              </a:spcAft>
              <a:buClr>
                <a:srgbClr val="0070C0"/>
              </a:buClr>
              <a:buSzPts val="1600"/>
              <a:buFont typeface="Times New Roman"/>
              <a:buNone/>
            </a:pPr>
            <a:r>
              <a:rPr lang="en-US" sz="1600" b="1" i="0" u="none">
                <a:solidFill>
                  <a:srgbClr val="0070C0"/>
                </a:solidFill>
                <a:latin typeface="Times New Roman"/>
                <a:ea typeface="Times New Roman"/>
                <a:cs typeface="Times New Roman"/>
                <a:sym typeface="Times New Roman"/>
              </a:rPr>
              <a:t>            &lt;artifactId&gt;testng&lt;/artifactId&gt;</a:t>
            </a:r>
            <a:endParaRPr/>
          </a:p>
          <a:p>
            <a:pPr marL="0" marR="0" lvl="0" indent="0" algn="l" rtl="0">
              <a:lnSpc>
                <a:spcPct val="100000"/>
              </a:lnSpc>
              <a:spcBef>
                <a:spcPts val="0"/>
              </a:spcBef>
              <a:spcAft>
                <a:spcPts val="0"/>
              </a:spcAft>
              <a:buClr>
                <a:srgbClr val="0070C0"/>
              </a:buClr>
              <a:buSzPts val="1600"/>
              <a:buFont typeface="Times New Roman"/>
              <a:buNone/>
            </a:pPr>
            <a:r>
              <a:rPr lang="en-US" sz="1600" b="1" i="0" u="none">
                <a:solidFill>
                  <a:srgbClr val="0070C0"/>
                </a:solidFill>
                <a:latin typeface="Times New Roman"/>
                <a:ea typeface="Times New Roman"/>
                <a:cs typeface="Times New Roman"/>
                <a:sym typeface="Times New Roman"/>
              </a:rPr>
              <a:t>            &lt;version&gt;6.8&lt;/version&gt;</a:t>
            </a:r>
            <a:endParaRPr/>
          </a:p>
          <a:p>
            <a:pPr marL="0" marR="0" lvl="0" indent="0" algn="l" rtl="0">
              <a:lnSpc>
                <a:spcPct val="100000"/>
              </a:lnSpc>
              <a:spcBef>
                <a:spcPts val="0"/>
              </a:spcBef>
              <a:spcAft>
                <a:spcPts val="0"/>
              </a:spcAft>
              <a:buClr>
                <a:srgbClr val="0070C0"/>
              </a:buClr>
              <a:buSzPts val="1600"/>
              <a:buFont typeface="Times New Roman"/>
              <a:buNone/>
            </a:pPr>
            <a:r>
              <a:rPr lang="en-US" sz="1600" b="1" i="0" u="none">
                <a:solidFill>
                  <a:srgbClr val="0070C0"/>
                </a:solidFill>
                <a:latin typeface="Times New Roman"/>
                <a:ea typeface="Times New Roman"/>
                <a:cs typeface="Times New Roman"/>
                <a:sym typeface="Times New Roman"/>
              </a:rPr>
              <a:t>            &lt;scope&gt;test&lt;/scope&gt;</a:t>
            </a:r>
            <a:endParaRPr/>
          </a:p>
          <a:p>
            <a:pPr marL="0" marR="0" lvl="0" indent="0" algn="l" rtl="0">
              <a:lnSpc>
                <a:spcPct val="100000"/>
              </a:lnSpc>
              <a:spcBef>
                <a:spcPts val="0"/>
              </a:spcBef>
              <a:spcAft>
                <a:spcPts val="0"/>
              </a:spcAft>
              <a:buClr>
                <a:srgbClr val="0070C0"/>
              </a:buClr>
              <a:buSzPts val="1600"/>
              <a:buFont typeface="Times New Roman"/>
              <a:buNone/>
            </a:pPr>
            <a:r>
              <a:rPr lang="en-US" sz="1600" b="1" i="0" u="none">
                <a:solidFill>
                  <a:srgbClr val="0070C0"/>
                </a:solidFill>
                <a:latin typeface="Times New Roman"/>
                <a:ea typeface="Times New Roman"/>
                <a:cs typeface="Times New Roman"/>
                <a:sym typeface="Times New Roman"/>
              </a:rPr>
              <a:t> &lt;/dependency&gt;</a:t>
            </a:r>
            <a:endParaRPr/>
          </a:p>
          <a:p>
            <a:pPr marL="0" marR="0" lvl="0" indent="0" algn="l" rtl="0">
              <a:lnSpc>
                <a:spcPct val="100000"/>
              </a:lnSpc>
              <a:spcBef>
                <a:spcPts val="0"/>
              </a:spcBef>
              <a:spcAft>
                <a:spcPts val="0"/>
              </a:spcAft>
              <a:buClr>
                <a:schemeClr val="dk1"/>
              </a:buClr>
              <a:buSzPts val="1600"/>
              <a:buFont typeface="Arial"/>
              <a:buNone/>
            </a:pPr>
            <a:endParaRPr sz="1600" b="1"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B050"/>
              </a:buClr>
              <a:buSzPts val="1600"/>
              <a:buFont typeface="Times New Roman"/>
              <a:buNone/>
            </a:pPr>
            <a:r>
              <a:rPr lang="en-US" sz="1600" b="1" i="0" u="none">
                <a:solidFill>
                  <a:srgbClr val="00B050"/>
                </a:solidFill>
                <a:latin typeface="Times New Roman"/>
                <a:ea typeface="Times New Roman"/>
                <a:cs typeface="Times New Roman"/>
                <a:sym typeface="Times New Roman"/>
              </a:rPr>
              <a:t>&lt;dependency&gt;</a:t>
            </a:r>
            <a:endParaRPr/>
          </a:p>
          <a:p>
            <a:pPr marL="0" marR="0" lvl="0" indent="0" algn="l" rtl="0">
              <a:lnSpc>
                <a:spcPct val="100000"/>
              </a:lnSpc>
              <a:spcBef>
                <a:spcPts val="0"/>
              </a:spcBef>
              <a:spcAft>
                <a:spcPts val="0"/>
              </a:spcAft>
              <a:buClr>
                <a:srgbClr val="00B050"/>
              </a:buClr>
              <a:buSzPts val="1600"/>
              <a:buFont typeface="Times New Roman"/>
              <a:buNone/>
            </a:pPr>
            <a:r>
              <a:rPr lang="en-US" sz="1600" b="1" i="0" u="none">
                <a:solidFill>
                  <a:srgbClr val="00B050"/>
                </a:solidFill>
                <a:latin typeface="Times New Roman"/>
                <a:ea typeface="Times New Roman"/>
                <a:cs typeface="Times New Roman"/>
                <a:sym typeface="Times New Roman"/>
              </a:rPr>
              <a:t>            &lt;groupId&gt;org.seleniumhq.selenium&lt;/groupId&gt;</a:t>
            </a:r>
            <a:endParaRPr/>
          </a:p>
          <a:p>
            <a:pPr marL="0" marR="0" lvl="0" indent="0" algn="l" rtl="0">
              <a:lnSpc>
                <a:spcPct val="100000"/>
              </a:lnSpc>
              <a:spcBef>
                <a:spcPts val="0"/>
              </a:spcBef>
              <a:spcAft>
                <a:spcPts val="0"/>
              </a:spcAft>
              <a:buClr>
                <a:srgbClr val="00B050"/>
              </a:buClr>
              <a:buSzPts val="1600"/>
              <a:buFont typeface="Times New Roman"/>
              <a:buNone/>
            </a:pPr>
            <a:r>
              <a:rPr lang="en-US" sz="1600" b="1" i="0" u="none">
                <a:solidFill>
                  <a:srgbClr val="00B050"/>
                </a:solidFill>
                <a:latin typeface="Times New Roman"/>
                <a:ea typeface="Times New Roman"/>
                <a:cs typeface="Times New Roman"/>
                <a:sym typeface="Times New Roman"/>
              </a:rPr>
              <a:t>            &lt;artifactId&gt;selenium-java&lt;/artifactId&gt;</a:t>
            </a:r>
            <a:endParaRPr/>
          </a:p>
          <a:p>
            <a:pPr marL="0" marR="0" lvl="0" indent="0" algn="l" rtl="0">
              <a:lnSpc>
                <a:spcPct val="100000"/>
              </a:lnSpc>
              <a:spcBef>
                <a:spcPts val="0"/>
              </a:spcBef>
              <a:spcAft>
                <a:spcPts val="0"/>
              </a:spcAft>
              <a:buClr>
                <a:srgbClr val="00B050"/>
              </a:buClr>
              <a:buSzPts val="1600"/>
              <a:buFont typeface="Times New Roman"/>
              <a:buNone/>
            </a:pPr>
            <a:r>
              <a:rPr lang="en-US" sz="1600" b="1" i="0" u="none">
                <a:solidFill>
                  <a:srgbClr val="00B050"/>
                </a:solidFill>
                <a:latin typeface="Times New Roman"/>
                <a:ea typeface="Times New Roman"/>
                <a:cs typeface="Times New Roman"/>
                <a:sym typeface="Times New Roman"/>
              </a:rPr>
              <a:t>            &lt;version&gt;3.141.59&lt;/version&gt;</a:t>
            </a:r>
            <a:endParaRPr/>
          </a:p>
          <a:p>
            <a:pPr marL="0" marR="0" lvl="0" indent="0" algn="l" rtl="0">
              <a:lnSpc>
                <a:spcPct val="100000"/>
              </a:lnSpc>
              <a:spcBef>
                <a:spcPts val="0"/>
              </a:spcBef>
              <a:spcAft>
                <a:spcPts val="0"/>
              </a:spcAft>
              <a:buClr>
                <a:srgbClr val="00B050"/>
              </a:buClr>
              <a:buSzPts val="1600"/>
              <a:buFont typeface="Times New Roman"/>
              <a:buNone/>
            </a:pPr>
            <a:r>
              <a:rPr lang="en-US" sz="1600" b="1" i="0" u="none">
                <a:solidFill>
                  <a:srgbClr val="00B050"/>
                </a:solidFill>
                <a:latin typeface="Times New Roman"/>
                <a:ea typeface="Times New Roman"/>
                <a:cs typeface="Times New Roman"/>
                <a:sym typeface="Times New Roman"/>
              </a:rPr>
              <a:t>&lt;/dependency&gt;</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86"/>
          <p:cNvSpPr txBox="1">
            <a:spLocks noGrp="1"/>
          </p:cNvSpPr>
          <p:nvPr>
            <p:ph type="title"/>
          </p:nvPr>
        </p:nvSpPr>
        <p:spPr>
          <a:xfrm>
            <a:off x="1092200" y="333375"/>
            <a:ext cx="7442200"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Maven Project with TestNG</a:t>
            </a:r>
            <a:endParaRPr/>
          </a:p>
        </p:txBody>
      </p:sp>
      <p:sp>
        <p:nvSpPr>
          <p:cNvPr id="745" name="Google Shape;745;p86"/>
          <p:cNvSpPr txBox="1"/>
          <p:nvPr/>
        </p:nvSpPr>
        <p:spPr>
          <a:xfrm>
            <a:off x="1092200" y="981075"/>
            <a:ext cx="7727950" cy="8302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Right click on project New &gt; Other &gt; Unit Tests &gt; TestNGSuite</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Name the XML file to </a:t>
            </a:r>
            <a:r>
              <a:rPr lang="en-US" sz="1600" b="1" i="0" u="none">
                <a:solidFill>
                  <a:schemeClr val="dk1"/>
                </a:solidFill>
                <a:latin typeface="Times New Roman"/>
                <a:ea typeface="Times New Roman"/>
                <a:cs typeface="Times New Roman"/>
                <a:sym typeface="Times New Roman"/>
              </a:rPr>
              <a:t>“testing.xml” </a:t>
            </a:r>
            <a:endParaRPr/>
          </a:p>
          <a:p>
            <a:pPr marL="0" marR="0" lvl="0" indent="0" algn="l" rtl="0">
              <a:lnSpc>
                <a:spcPct val="100000"/>
              </a:lnSpc>
              <a:spcBef>
                <a:spcPts val="0"/>
              </a:spcBef>
              <a:spcAft>
                <a:spcPts val="0"/>
              </a:spcAft>
              <a:buNone/>
            </a:pPr>
            <a:endParaRPr sz="1600" b="1" i="0" u="none">
              <a:solidFill>
                <a:schemeClr val="dk1"/>
              </a:solidFill>
              <a:latin typeface="Times New Roman"/>
              <a:ea typeface="Times New Roman"/>
              <a:cs typeface="Times New Roman"/>
              <a:sym typeface="Times New Roman"/>
            </a:endParaRPr>
          </a:p>
        </p:txBody>
      </p:sp>
      <p:pic>
        <p:nvPicPr>
          <p:cNvPr id="746" name="Google Shape;746;p86" descr="https://i.imgur.com/4RUZYVn.png"/>
          <p:cNvPicPr preferRelativeResize="0"/>
          <p:nvPr/>
        </p:nvPicPr>
        <p:blipFill rotWithShape="1">
          <a:blip r:embed="rId3">
            <a:alphaModFix/>
          </a:blip>
          <a:srcRect/>
          <a:stretch/>
        </p:blipFill>
        <p:spPr>
          <a:xfrm>
            <a:off x="1331912" y="1687512"/>
            <a:ext cx="6848475" cy="475297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87"/>
          <p:cNvSpPr txBox="1">
            <a:spLocks noGrp="1"/>
          </p:cNvSpPr>
          <p:nvPr>
            <p:ph type="title"/>
          </p:nvPr>
        </p:nvSpPr>
        <p:spPr>
          <a:xfrm>
            <a:off x="1092200" y="333375"/>
            <a:ext cx="7442200"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Maven Project with TestNG</a:t>
            </a:r>
            <a:endParaRPr/>
          </a:p>
        </p:txBody>
      </p:sp>
      <p:sp>
        <p:nvSpPr>
          <p:cNvPr id="752" name="Google Shape;752;p87"/>
          <p:cNvSpPr txBox="1"/>
          <p:nvPr/>
        </p:nvSpPr>
        <p:spPr>
          <a:xfrm>
            <a:off x="1092200" y="981075"/>
            <a:ext cx="7727950" cy="37861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Open the POM file and add TestNG.xml dependency to POM.xml file. In order to do that we need to add plugin name </a:t>
            </a:r>
            <a:r>
              <a:rPr lang="en-US" sz="1600" b="0" i="0" u="none">
                <a:solidFill>
                  <a:srgbClr val="00B050"/>
                </a:solidFill>
                <a:latin typeface="Times New Roman"/>
                <a:ea typeface="Times New Roman"/>
                <a:cs typeface="Times New Roman"/>
                <a:sym typeface="Times New Roman"/>
              </a:rPr>
              <a:t>“maven-surefire-plugin”</a:t>
            </a:r>
            <a:endParaRPr/>
          </a:p>
          <a:p>
            <a:pPr marL="0" marR="0" lvl="0" indent="0" algn="l" rtl="0">
              <a:lnSpc>
                <a:spcPct val="100000"/>
              </a:lnSpc>
              <a:spcBef>
                <a:spcPts val="0"/>
              </a:spcBef>
              <a:spcAft>
                <a:spcPts val="0"/>
              </a:spcAft>
              <a:buClr>
                <a:schemeClr val="dk1"/>
              </a:buClr>
              <a:buSzPts val="1600"/>
              <a:buFont typeface="Arial"/>
              <a:buNone/>
            </a:pPr>
            <a:endParaRPr sz="1600" b="0" i="0" u="none">
              <a:solidFill>
                <a:srgbClr val="00B05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B050"/>
              </a:buClr>
              <a:buSzPts val="1600"/>
              <a:buFont typeface="Times New Roman"/>
              <a:buNone/>
            </a:pPr>
            <a:r>
              <a:rPr lang="en-US" sz="1600" b="0" i="0" u="none">
                <a:solidFill>
                  <a:srgbClr val="00B050"/>
                </a:solidFill>
                <a:latin typeface="Times New Roman"/>
                <a:ea typeface="Times New Roman"/>
                <a:cs typeface="Times New Roman"/>
                <a:sym typeface="Times New Roman"/>
              </a:rPr>
              <a:t>&lt;plugin&gt;</a:t>
            </a:r>
            <a:endParaRPr/>
          </a:p>
          <a:p>
            <a:pPr marL="0" marR="0" lvl="0" indent="0" algn="l" rtl="0">
              <a:lnSpc>
                <a:spcPct val="100000"/>
              </a:lnSpc>
              <a:spcBef>
                <a:spcPts val="0"/>
              </a:spcBef>
              <a:spcAft>
                <a:spcPts val="0"/>
              </a:spcAft>
              <a:buClr>
                <a:srgbClr val="00B050"/>
              </a:buClr>
              <a:buSzPts val="1600"/>
              <a:buFont typeface="Times New Roman"/>
              <a:buNone/>
            </a:pPr>
            <a:r>
              <a:rPr lang="en-US" sz="1600" b="0" i="0" u="none">
                <a:solidFill>
                  <a:srgbClr val="00B050"/>
                </a:solidFill>
                <a:latin typeface="Times New Roman"/>
                <a:ea typeface="Times New Roman"/>
                <a:cs typeface="Times New Roman"/>
                <a:sym typeface="Times New Roman"/>
              </a:rPr>
              <a:t>           &lt;groupId&gt;org.apache.maven.plugins&lt;/groupId&gt;</a:t>
            </a:r>
            <a:endParaRPr/>
          </a:p>
          <a:p>
            <a:pPr marL="0" marR="0" lvl="0" indent="0" algn="l" rtl="0">
              <a:lnSpc>
                <a:spcPct val="100000"/>
              </a:lnSpc>
              <a:spcBef>
                <a:spcPts val="0"/>
              </a:spcBef>
              <a:spcAft>
                <a:spcPts val="0"/>
              </a:spcAft>
              <a:buClr>
                <a:srgbClr val="00B050"/>
              </a:buClr>
              <a:buSzPts val="1600"/>
              <a:buFont typeface="Times New Roman"/>
              <a:buNone/>
            </a:pPr>
            <a:r>
              <a:rPr lang="en-US" sz="1600" b="0" i="0" u="none">
                <a:solidFill>
                  <a:srgbClr val="00B050"/>
                </a:solidFill>
                <a:latin typeface="Times New Roman"/>
                <a:ea typeface="Times New Roman"/>
                <a:cs typeface="Times New Roman"/>
                <a:sym typeface="Times New Roman"/>
              </a:rPr>
              <a:t>           &lt;artifactId&gt;maven-surefire-plugin&lt;/artifactId&gt;</a:t>
            </a:r>
            <a:endParaRPr/>
          </a:p>
          <a:p>
            <a:pPr marL="0" marR="0" lvl="0" indent="0" algn="l" rtl="0">
              <a:lnSpc>
                <a:spcPct val="100000"/>
              </a:lnSpc>
              <a:spcBef>
                <a:spcPts val="0"/>
              </a:spcBef>
              <a:spcAft>
                <a:spcPts val="0"/>
              </a:spcAft>
              <a:buClr>
                <a:srgbClr val="00B050"/>
              </a:buClr>
              <a:buSzPts val="1600"/>
              <a:buFont typeface="Times New Roman"/>
              <a:buNone/>
            </a:pPr>
            <a:r>
              <a:rPr lang="en-US" sz="1600" b="0" i="0" u="none">
                <a:solidFill>
                  <a:srgbClr val="00B050"/>
                </a:solidFill>
                <a:latin typeface="Times New Roman"/>
                <a:ea typeface="Times New Roman"/>
                <a:cs typeface="Times New Roman"/>
                <a:sym typeface="Times New Roman"/>
              </a:rPr>
              <a:t>           &lt;version&gt;2.22.1&lt;/version&gt;</a:t>
            </a:r>
            <a:endParaRPr/>
          </a:p>
          <a:p>
            <a:pPr marL="0" marR="0" lvl="0" indent="0" algn="l" rtl="0">
              <a:lnSpc>
                <a:spcPct val="100000"/>
              </a:lnSpc>
              <a:spcBef>
                <a:spcPts val="0"/>
              </a:spcBef>
              <a:spcAft>
                <a:spcPts val="0"/>
              </a:spcAft>
              <a:buClr>
                <a:srgbClr val="00B050"/>
              </a:buClr>
              <a:buSzPts val="1600"/>
              <a:buFont typeface="Times New Roman"/>
              <a:buNone/>
            </a:pPr>
            <a:r>
              <a:rPr lang="en-US" sz="1600" b="0" i="0" u="none">
                <a:solidFill>
                  <a:srgbClr val="00B050"/>
                </a:solidFill>
                <a:latin typeface="Times New Roman"/>
                <a:ea typeface="Times New Roman"/>
                <a:cs typeface="Times New Roman"/>
                <a:sym typeface="Times New Roman"/>
              </a:rPr>
              <a:t>           &lt;configuration&gt;</a:t>
            </a:r>
            <a:endParaRPr/>
          </a:p>
          <a:p>
            <a:pPr marL="0" marR="0" lvl="0" indent="0" algn="l" rtl="0">
              <a:lnSpc>
                <a:spcPct val="100000"/>
              </a:lnSpc>
              <a:spcBef>
                <a:spcPts val="0"/>
              </a:spcBef>
              <a:spcAft>
                <a:spcPts val="0"/>
              </a:spcAft>
              <a:buClr>
                <a:srgbClr val="00B050"/>
              </a:buClr>
              <a:buSzPts val="1600"/>
              <a:buFont typeface="Times New Roman"/>
              <a:buNone/>
            </a:pPr>
            <a:r>
              <a:rPr lang="en-US" sz="1600" b="0" i="0" u="none">
                <a:solidFill>
                  <a:srgbClr val="00B050"/>
                </a:solidFill>
                <a:latin typeface="Times New Roman"/>
                <a:ea typeface="Times New Roman"/>
                <a:cs typeface="Times New Roman"/>
                <a:sym typeface="Times New Roman"/>
              </a:rPr>
              <a:t>                 &lt;forkCount&gt;0&lt;/forkCount&gt;</a:t>
            </a:r>
            <a:endParaRPr/>
          </a:p>
          <a:p>
            <a:pPr marL="0" marR="0" lvl="0" indent="0" algn="l" rtl="0">
              <a:lnSpc>
                <a:spcPct val="100000"/>
              </a:lnSpc>
              <a:spcBef>
                <a:spcPts val="0"/>
              </a:spcBef>
              <a:spcAft>
                <a:spcPts val="0"/>
              </a:spcAft>
              <a:buClr>
                <a:srgbClr val="00B050"/>
              </a:buClr>
              <a:buSzPts val="1600"/>
              <a:buFont typeface="Times New Roman"/>
              <a:buNone/>
            </a:pPr>
            <a:r>
              <a:rPr lang="en-US" sz="1600" b="0" i="0" u="none">
                <a:solidFill>
                  <a:srgbClr val="00B050"/>
                </a:solidFill>
                <a:latin typeface="Times New Roman"/>
                <a:ea typeface="Times New Roman"/>
                <a:cs typeface="Times New Roman"/>
                <a:sym typeface="Times New Roman"/>
              </a:rPr>
              <a:t>                 &lt;suiteXmlFiles&gt;</a:t>
            </a:r>
            <a:endParaRPr/>
          </a:p>
          <a:p>
            <a:pPr marL="0" marR="0" lvl="0" indent="0" algn="l" rtl="0">
              <a:lnSpc>
                <a:spcPct val="100000"/>
              </a:lnSpc>
              <a:spcBef>
                <a:spcPts val="0"/>
              </a:spcBef>
              <a:spcAft>
                <a:spcPts val="0"/>
              </a:spcAft>
              <a:buClr>
                <a:srgbClr val="C00000"/>
              </a:buClr>
              <a:buSzPts val="1600"/>
              <a:buFont typeface="Times New Roman"/>
              <a:buNone/>
            </a:pPr>
            <a:r>
              <a:rPr lang="en-US" sz="1600" b="1" i="0" u="none">
                <a:solidFill>
                  <a:srgbClr val="C00000"/>
                </a:solidFill>
                <a:latin typeface="Times New Roman"/>
                <a:ea typeface="Times New Roman"/>
                <a:cs typeface="Times New Roman"/>
                <a:sym typeface="Times New Roman"/>
              </a:rPr>
              <a:t>                       &lt;suiteXmlFile&gt;src/test/java/testng.xml&lt;/suiteXmlFile&gt;</a:t>
            </a:r>
            <a:endParaRPr/>
          </a:p>
          <a:p>
            <a:pPr marL="0" marR="0" lvl="0" indent="0" algn="l" rtl="0">
              <a:lnSpc>
                <a:spcPct val="100000"/>
              </a:lnSpc>
              <a:spcBef>
                <a:spcPts val="0"/>
              </a:spcBef>
              <a:spcAft>
                <a:spcPts val="0"/>
              </a:spcAft>
              <a:buClr>
                <a:srgbClr val="00B050"/>
              </a:buClr>
              <a:buSzPts val="1600"/>
              <a:buFont typeface="Times New Roman"/>
              <a:buNone/>
            </a:pPr>
            <a:r>
              <a:rPr lang="en-US" sz="1600" b="0" i="0" u="none">
                <a:solidFill>
                  <a:srgbClr val="00B050"/>
                </a:solidFill>
                <a:latin typeface="Times New Roman"/>
                <a:ea typeface="Times New Roman"/>
                <a:cs typeface="Times New Roman"/>
                <a:sym typeface="Times New Roman"/>
              </a:rPr>
              <a:t>                 &lt;/suiteXmlFiles&gt;</a:t>
            </a:r>
            <a:endParaRPr/>
          </a:p>
          <a:p>
            <a:pPr marL="0" marR="0" lvl="0" indent="0" algn="l" rtl="0">
              <a:lnSpc>
                <a:spcPct val="100000"/>
              </a:lnSpc>
              <a:spcBef>
                <a:spcPts val="0"/>
              </a:spcBef>
              <a:spcAft>
                <a:spcPts val="0"/>
              </a:spcAft>
              <a:buClr>
                <a:srgbClr val="00B050"/>
              </a:buClr>
              <a:buSzPts val="1600"/>
              <a:buFont typeface="Times New Roman"/>
              <a:buNone/>
            </a:pPr>
            <a:r>
              <a:rPr lang="en-US" sz="1600" b="0" i="0" u="none">
                <a:solidFill>
                  <a:srgbClr val="00B050"/>
                </a:solidFill>
                <a:latin typeface="Times New Roman"/>
                <a:ea typeface="Times New Roman"/>
                <a:cs typeface="Times New Roman"/>
                <a:sym typeface="Times New Roman"/>
              </a:rPr>
              <a:t>           &lt;/configuration&gt;</a:t>
            </a:r>
            <a:endParaRPr/>
          </a:p>
          <a:p>
            <a:pPr marL="0" marR="0" lvl="0" indent="0" algn="l" rtl="0">
              <a:lnSpc>
                <a:spcPct val="100000"/>
              </a:lnSpc>
              <a:spcBef>
                <a:spcPts val="0"/>
              </a:spcBef>
              <a:spcAft>
                <a:spcPts val="0"/>
              </a:spcAft>
              <a:buClr>
                <a:srgbClr val="00B050"/>
              </a:buClr>
              <a:buSzPts val="1600"/>
              <a:buFont typeface="Times New Roman"/>
              <a:buNone/>
            </a:pPr>
            <a:r>
              <a:rPr lang="en-US" sz="1600" b="0" i="0" u="none">
                <a:solidFill>
                  <a:srgbClr val="00B050"/>
                </a:solidFill>
                <a:latin typeface="Times New Roman"/>
                <a:ea typeface="Times New Roman"/>
                <a:cs typeface="Times New Roman"/>
                <a:sym typeface="Times New Roman"/>
              </a:rPr>
              <a:t>&lt;/plugin&gt; </a:t>
            </a:r>
            <a:endParaRPr/>
          </a:p>
          <a:p>
            <a:pPr marL="0" marR="0" lvl="0" indent="0" algn="l" rtl="0">
              <a:lnSpc>
                <a:spcPct val="100000"/>
              </a:lnSpc>
              <a:spcBef>
                <a:spcPts val="0"/>
              </a:spcBef>
              <a:spcAft>
                <a:spcPts val="0"/>
              </a:spcAft>
              <a:buNone/>
            </a:pPr>
            <a:endParaRPr sz="1600" b="0" i="0" u="none">
              <a:solidFill>
                <a:srgbClr val="00B050"/>
              </a:solidFill>
              <a:latin typeface="Times New Roman"/>
              <a:ea typeface="Times New Roman"/>
              <a:cs typeface="Times New Roman"/>
              <a:sym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88"/>
          <p:cNvSpPr txBox="1">
            <a:spLocks noGrp="1"/>
          </p:cNvSpPr>
          <p:nvPr>
            <p:ph type="title"/>
          </p:nvPr>
        </p:nvSpPr>
        <p:spPr>
          <a:xfrm>
            <a:off x="1092200" y="333375"/>
            <a:ext cx="7442200"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Maven Project with TestNG</a:t>
            </a:r>
            <a:endParaRPr/>
          </a:p>
        </p:txBody>
      </p:sp>
      <p:sp>
        <p:nvSpPr>
          <p:cNvPr id="758" name="Google Shape;758;p88"/>
          <p:cNvSpPr txBox="1"/>
          <p:nvPr/>
        </p:nvSpPr>
        <p:spPr>
          <a:xfrm>
            <a:off x="1092200" y="981075"/>
            <a:ext cx="7872412" cy="1570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Create Two Packages name “pages” and “tests”. “Pages” where web pages are represented as classes, and the various elements on the page objects are defined as variables on the class .</a:t>
            </a:r>
            <a:endParaRPr/>
          </a:p>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a:t>
            </a:r>
            <a:r>
              <a:rPr lang="en-US" sz="1600" b="0" i="0" u="none">
                <a:solidFill>
                  <a:schemeClr val="dk1"/>
                </a:solidFill>
                <a:latin typeface="Times New Roman"/>
                <a:ea typeface="Times New Roman"/>
                <a:cs typeface="Times New Roman"/>
                <a:sym typeface="Times New Roman"/>
              </a:rPr>
              <a:t>Tests</a:t>
            </a:r>
            <a:r>
              <a:rPr lang="en-US" sz="1600" b="1" i="0" u="none">
                <a:solidFill>
                  <a:schemeClr val="dk1"/>
                </a:solidFill>
                <a:latin typeface="Times New Roman"/>
                <a:ea typeface="Times New Roman"/>
                <a:cs typeface="Times New Roman"/>
                <a:sym typeface="Times New Roman"/>
              </a:rPr>
              <a:t>” </a:t>
            </a:r>
            <a:r>
              <a:rPr lang="en-US" sz="1600" b="0" i="0" u="none">
                <a:solidFill>
                  <a:schemeClr val="dk1"/>
                </a:solidFill>
                <a:latin typeface="Times New Roman"/>
                <a:ea typeface="Times New Roman"/>
                <a:cs typeface="Times New Roman"/>
                <a:sym typeface="Times New Roman"/>
              </a:rPr>
              <a:t>where all the test cases are store as classes and PageFactory being used to initialize  with initElements. Test classes are conjunction with TestNG annotation methods.</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Let’s create A test class name “BaseTest” that will set and get the Driver, close the driver after suite. Open the application with desired URL and all test case extend the “BaseTest”.</a:t>
            </a:r>
            <a:endParaRPr/>
          </a:p>
        </p:txBody>
      </p:sp>
      <p:pic>
        <p:nvPicPr>
          <p:cNvPr id="759" name="Google Shape;759;p88"/>
          <p:cNvPicPr preferRelativeResize="0"/>
          <p:nvPr/>
        </p:nvPicPr>
        <p:blipFill rotWithShape="1">
          <a:blip r:embed="rId3">
            <a:alphaModFix/>
          </a:blip>
          <a:srcRect/>
          <a:stretch/>
        </p:blipFill>
        <p:spPr>
          <a:xfrm>
            <a:off x="1042987" y="2492375"/>
            <a:ext cx="8101012" cy="436562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89"/>
          <p:cNvSpPr txBox="1">
            <a:spLocks noGrp="1"/>
          </p:cNvSpPr>
          <p:nvPr>
            <p:ph type="title"/>
          </p:nvPr>
        </p:nvSpPr>
        <p:spPr>
          <a:xfrm>
            <a:off x="1092200" y="333375"/>
            <a:ext cx="7442200"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Maven Project with TestNG</a:t>
            </a:r>
            <a:endParaRPr/>
          </a:p>
        </p:txBody>
      </p:sp>
      <p:sp>
        <p:nvSpPr>
          <p:cNvPr id="765" name="Google Shape;765;p89"/>
          <p:cNvSpPr txBox="1"/>
          <p:nvPr/>
        </p:nvSpPr>
        <p:spPr>
          <a:xfrm>
            <a:off x="1092200" y="981075"/>
            <a:ext cx="7872412" cy="10779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As you see the from previous example, we have added setDriver() method @BeforeSuite to make sure the driver will be defined and set first before initialize anything else. You may need to close </a:t>
            </a:r>
            <a:r>
              <a:rPr lang="en-US" sz="1600" b="1" i="0" u="none">
                <a:solidFill>
                  <a:schemeClr val="dk1"/>
                </a:solidFill>
                <a:latin typeface="Times New Roman"/>
                <a:ea typeface="Times New Roman"/>
                <a:cs typeface="Times New Roman"/>
                <a:sym typeface="Times New Roman"/>
              </a:rPr>
              <a:t>browser </a:t>
            </a:r>
            <a:r>
              <a:rPr lang="en-US" sz="1600" b="0" i="0" u="none">
                <a:solidFill>
                  <a:schemeClr val="dk1"/>
                </a:solidFill>
                <a:latin typeface="Times New Roman"/>
                <a:ea typeface="Times New Roman"/>
                <a:cs typeface="Times New Roman"/>
                <a:sym typeface="Times New Roman"/>
              </a:rPr>
              <a:t>after every class to run test parallelly so, you may need to redefine driver so, getDriver() method will do it for you if driver is closed.</a:t>
            </a:r>
            <a:endParaRPr/>
          </a:p>
        </p:txBody>
      </p:sp>
      <p:pic>
        <p:nvPicPr>
          <p:cNvPr id="766" name="Google Shape;766;p89"/>
          <p:cNvPicPr preferRelativeResize="0"/>
          <p:nvPr/>
        </p:nvPicPr>
        <p:blipFill rotWithShape="1">
          <a:blip r:embed="rId3">
            <a:alphaModFix/>
          </a:blip>
          <a:srcRect/>
          <a:stretch/>
        </p:blipFill>
        <p:spPr>
          <a:xfrm>
            <a:off x="1042987" y="2205037"/>
            <a:ext cx="3630612" cy="1333500"/>
          </a:xfrm>
          <a:prstGeom prst="rect">
            <a:avLst/>
          </a:prstGeom>
          <a:noFill/>
          <a:ln>
            <a:noFill/>
          </a:ln>
        </p:spPr>
      </p:pic>
      <p:pic>
        <p:nvPicPr>
          <p:cNvPr id="767" name="Google Shape;767;p89"/>
          <p:cNvPicPr preferRelativeResize="0"/>
          <p:nvPr/>
        </p:nvPicPr>
        <p:blipFill rotWithShape="1">
          <a:blip r:embed="rId4">
            <a:alphaModFix/>
          </a:blip>
          <a:srcRect/>
          <a:stretch/>
        </p:blipFill>
        <p:spPr>
          <a:xfrm>
            <a:off x="1195387" y="3789362"/>
            <a:ext cx="6954837" cy="161925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90"/>
          <p:cNvSpPr txBox="1">
            <a:spLocks noGrp="1"/>
          </p:cNvSpPr>
          <p:nvPr>
            <p:ph type="title"/>
          </p:nvPr>
        </p:nvSpPr>
        <p:spPr>
          <a:xfrm>
            <a:off x="1092200" y="333375"/>
            <a:ext cx="7442200"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Maven Project with TestNG</a:t>
            </a:r>
            <a:endParaRPr/>
          </a:p>
        </p:txBody>
      </p:sp>
      <p:sp>
        <p:nvSpPr>
          <p:cNvPr id="773" name="Google Shape;773;p90"/>
          <p:cNvSpPr txBox="1"/>
          <p:nvPr/>
        </p:nvSpPr>
        <p:spPr>
          <a:xfrm>
            <a:off x="1092200" y="836612"/>
            <a:ext cx="7872412" cy="1385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Now, let’s create </a:t>
            </a:r>
            <a:r>
              <a:rPr lang="en-US" sz="1400" b="1" i="0" u="none">
                <a:solidFill>
                  <a:schemeClr val="dk1"/>
                </a:solidFill>
                <a:latin typeface="Times New Roman"/>
                <a:ea typeface="Times New Roman"/>
                <a:cs typeface="Times New Roman"/>
                <a:sym typeface="Times New Roman"/>
              </a:rPr>
              <a:t>“LoginValidationTest.java” </a:t>
            </a:r>
            <a:r>
              <a:rPr lang="en-US" sz="1400" b="0" i="0" u="none">
                <a:solidFill>
                  <a:schemeClr val="dk1"/>
                </a:solidFill>
                <a:latin typeface="Times New Roman"/>
                <a:ea typeface="Times New Roman"/>
                <a:cs typeface="Times New Roman"/>
                <a:sym typeface="Times New Roman"/>
              </a:rPr>
              <a:t>to begin actual test class under package “</a:t>
            </a:r>
            <a:r>
              <a:rPr lang="en-US" sz="1400" b="1" i="0" u="none">
                <a:solidFill>
                  <a:schemeClr val="dk1"/>
                </a:solidFill>
                <a:latin typeface="Times New Roman"/>
                <a:ea typeface="Times New Roman"/>
                <a:cs typeface="Times New Roman"/>
                <a:sym typeface="Times New Roman"/>
              </a:rPr>
              <a:t>tests</a:t>
            </a:r>
            <a:r>
              <a:rPr lang="en-US" sz="1400" b="0" i="0" u="none">
                <a:solidFill>
                  <a:schemeClr val="dk1"/>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LoginValidationTest class is extending from </a:t>
            </a:r>
            <a:r>
              <a:rPr lang="en-US" sz="1400" b="1" i="0" u="none">
                <a:solidFill>
                  <a:schemeClr val="dk1"/>
                </a:solidFill>
                <a:latin typeface="Times New Roman"/>
                <a:ea typeface="Times New Roman"/>
                <a:cs typeface="Times New Roman"/>
                <a:sym typeface="Times New Roman"/>
              </a:rPr>
              <a:t>BaseTest</a:t>
            </a:r>
            <a:r>
              <a:rPr lang="en-US" sz="1400" b="0" i="0" u="none">
                <a:solidFill>
                  <a:schemeClr val="dk1"/>
                </a:solidFill>
                <a:latin typeface="Times New Roman"/>
                <a:ea typeface="Times New Roman"/>
                <a:cs typeface="Times New Roman"/>
                <a:sym typeface="Times New Roman"/>
              </a:rPr>
              <a:t> class. Before the class we are opening the application from reading the Paramater “url” from testing.xml file. Web page classes or Page Objects containing web elements need to be initialized using Page Factory before the web element variables can be used. This can be done simply through the use of initElements function on PageFactory.</a:t>
            </a:r>
            <a:endParaRPr/>
          </a:p>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a:t>
            </a:r>
            <a:endParaRPr/>
          </a:p>
        </p:txBody>
      </p:sp>
      <p:pic>
        <p:nvPicPr>
          <p:cNvPr id="774" name="Google Shape;774;p90"/>
          <p:cNvPicPr preferRelativeResize="0"/>
          <p:nvPr/>
        </p:nvPicPr>
        <p:blipFill rotWithShape="1">
          <a:blip r:embed="rId3">
            <a:alphaModFix/>
          </a:blip>
          <a:srcRect/>
          <a:stretch/>
        </p:blipFill>
        <p:spPr>
          <a:xfrm>
            <a:off x="1042987" y="2060575"/>
            <a:ext cx="8101012" cy="4824412"/>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91"/>
          <p:cNvSpPr txBox="1">
            <a:spLocks noGrp="1"/>
          </p:cNvSpPr>
          <p:nvPr>
            <p:ph type="title"/>
          </p:nvPr>
        </p:nvSpPr>
        <p:spPr>
          <a:xfrm>
            <a:off x="1092200" y="333375"/>
            <a:ext cx="7442200"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Maven Project with TestNG</a:t>
            </a:r>
            <a:endParaRPr/>
          </a:p>
        </p:txBody>
      </p:sp>
      <p:sp>
        <p:nvSpPr>
          <p:cNvPr id="780" name="Google Shape;780;p91"/>
          <p:cNvSpPr txBox="1"/>
          <p:nvPr/>
        </p:nvSpPr>
        <p:spPr>
          <a:xfrm>
            <a:off x="1092200" y="981075"/>
            <a:ext cx="7872412" cy="1323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Now, we need to create </a:t>
            </a:r>
            <a:r>
              <a:rPr lang="en-US" sz="1600" b="1" i="0" u="none">
                <a:solidFill>
                  <a:schemeClr val="dk1"/>
                </a:solidFill>
                <a:latin typeface="Times New Roman"/>
                <a:ea typeface="Times New Roman"/>
                <a:cs typeface="Times New Roman"/>
                <a:sym typeface="Times New Roman"/>
              </a:rPr>
              <a:t>“LoginValidationPage.java” </a:t>
            </a:r>
            <a:r>
              <a:rPr lang="en-US" sz="1600" b="0" i="0" u="none">
                <a:solidFill>
                  <a:schemeClr val="dk1"/>
                </a:solidFill>
                <a:latin typeface="Times New Roman"/>
                <a:ea typeface="Times New Roman"/>
                <a:cs typeface="Times New Roman"/>
                <a:sym typeface="Times New Roman"/>
              </a:rPr>
              <a:t>to store all page object under package “</a:t>
            </a:r>
            <a:r>
              <a:rPr lang="en-US" sz="1600" b="1" i="0" u="none">
                <a:solidFill>
                  <a:schemeClr val="dk1"/>
                </a:solidFill>
                <a:latin typeface="Times New Roman"/>
                <a:ea typeface="Times New Roman"/>
                <a:cs typeface="Times New Roman"/>
                <a:sym typeface="Times New Roman"/>
              </a:rPr>
              <a:t>pages</a:t>
            </a:r>
            <a:r>
              <a:rPr lang="en-US" sz="1600" b="0" i="0" u="none">
                <a:solidFill>
                  <a:schemeClr val="dk1"/>
                </a:solidFill>
                <a:latin typeface="Times New Roman"/>
                <a:ea typeface="Times New Roman"/>
                <a:cs typeface="Times New Roman"/>
                <a:sym typeface="Times New Roman"/>
              </a:rPr>
              <a:t>”. Page Factory will initialize every WebElement variable with a reference to a corresponding element on the actual web page based on configured “locators”. This is done through the use of @FindBy annotations. With this annotation, we can define a strategy for looking up the element, along with the necessary information for identifying it.</a:t>
            </a:r>
            <a:endParaRPr/>
          </a:p>
        </p:txBody>
      </p:sp>
      <p:pic>
        <p:nvPicPr>
          <p:cNvPr id="781" name="Google Shape;781;p91"/>
          <p:cNvPicPr preferRelativeResize="0"/>
          <p:nvPr/>
        </p:nvPicPr>
        <p:blipFill rotWithShape="1">
          <a:blip r:embed="rId3">
            <a:alphaModFix/>
          </a:blip>
          <a:srcRect/>
          <a:stretch/>
        </p:blipFill>
        <p:spPr>
          <a:xfrm>
            <a:off x="1042987" y="2371725"/>
            <a:ext cx="8101012" cy="4486275"/>
          </a:xfrm>
          <a:prstGeom prst="rect">
            <a:avLst/>
          </a:prstGeom>
          <a:noFill/>
          <a:ln>
            <a:noFill/>
          </a:ln>
        </p:spPr>
      </p:pic>
      <p:cxnSp>
        <p:nvCxnSpPr>
          <p:cNvPr id="782" name="Google Shape;782;p91"/>
          <p:cNvCxnSpPr/>
          <p:nvPr/>
        </p:nvCxnSpPr>
        <p:spPr>
          <a:xfrm flipH="1">
            <a:off x="6011862" y="2305050"/>
            <a:ext cx="1584325" cy="1295400"/>
          </a:xfrm>
          <a:prstGeom prst="straightConnector1">
            <a:avLst/>
          </a:prstGeom>
          <a:noFill/>
          <a:ln w="9525" cap="flat" cmpd="sng">
            <a:solidFill>
              <a:schemeClr val="accent1"/>
            </a:solidFill>
            <a:prstDash val="solid"/>
            <a:miter lim="800000"/>
            <a:headEnd type="none" w="med" len="med"/>
            <a:tailEnd type="triangle" w="med" len="med"/>
          </a:ln>
        </p:spPr>
      </p:cxn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92"/>
          <p:cNvSpPr txBox="1">
            <a:spLocks noGrp="1"/>
          </p:cNvSpPr>
          <p:nvPr>
            <p:ph type="title"/>
          </p:nvPr>
        </p:nvSpPr>
        <p:spPr>
          <a:xfrm>
            <a:off x="1092200" y="333375"/>
            <a:ext cx="7442200"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Maven Project with TestNG</a:t>
            </a:r>
            <a:endParaRPr/>
          </a:p>
        </p:txBody>
      </p:sp>
      <p:sp>
        <p:nvSpPr>
          <p:cNvPr id="788" name="Google Shape;788;p92"/>
          <p:cNvSpPr txBox="1"/>
          <p:nvPr/>
        </p:nvSpPr>
        <p:spPr>
          <a:xfrm>
            <a:off x="1092200" y="981075"/>
            <a:ext cx="7872412"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We need to add classes in </a:t>
            </a:r>
            <a:r>
              <a:rPr lang="en-US" sz="1600" b="1" i="0" u="none">
                <a:solidFill>
                  <a:schemeClr val="dk1"/>
                </a:solidFill>
                <a:latin typeface="Times New Roman"/>
                <a:ea typeface="Times New Roman"/>
                <a:cs typeface="Times New Roman"/>
                <a:sym typeface="Times New Roman"/>
              </a:rPr>
              <a:t>testng.xml </a:t>
            </a:r>
            <a:r>
              <a:rPr lang="en-US" sz="1600" b="0" i="0" u="none">
                <a:solidFill>
                  <a:schemeClr val="dk1"/>
                </a:solidFill>
                <a:latin typeface="Times New Roman"/>
                <a:ea typeface="Times New Roman"/>
                <a:cs typeface="Times New Roman"/>
                <a:sym typeface="Times New Roman"/>
              </a:rPr>
              <a:t>in order to execute test cases. Also, we have added parameters for application url and valid credentials to login to the system. </a:t>
            </a:r>
            <a:endParaRPr/>
          </a:p>
        </p:txBody>
      </p:sp>
      <p:pic>
        <p:nvPicPr>
          <p:cNvPr id="789" name="Google Shape;789;p92"/>
          <p:cNvPicPr preferRelativeResize="0"/>
          <p:nvPr/>
        </p:nvPicPr>
        <p:blipFill rotWithShape="1">
          <a:blip r:embed="rId3">
            <a:alphaModFix/>
          </a:blip>
          <a:srcRect/>
          <a:stretch/>
        </p:blipFill>
        <p:spPr>
          <a:xfrm>
            <a:off x="1143000" y="1738312"/>
            <a:ext cx="7750175" cy="4138612"/>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93"/>
          <p:cNvSpPr txBox="1">
            <a:spLocks noGrp="1"/>
          </p:cNvSpPr>
          <p:nvPr>
            <p:ph type="title"/>
          </p:nvPr>
        </p:nvSpPr>
        <p:spPr>
          <a:xfrm>
            <a:off x="1092200" y="333375"/>
            <a:ext cx="7442200"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Maven Project with TestNG</a:t>
            </a:r>
            <a:endParaRPr/>
          </a:p>
        </p:txBody>
      </p:sp>
      <p:sp>
        <p:nvSpPr>
          <p:cNvPr id="795" name="Google Shape;795;p93"/>
          <p:cNvSpPr txBox="1"/>
          <p:nvPr/>
        </p:nvSpPr>
        <p:spPr>
          <a:xfrm>
            <a:off x="1092200" y="981075"/>
            <a:ext cx="7872412" cy="1816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This is the time to go one step up. We are now introducing logging/reporting module in our project call “ExtentReports”. First, we need to add ExtentReports Dependency to our POM file. 2</a:t>
            </a:r>
            <a:r>
              <a:rPr lang="en-US" sz="1600" b="0" i="0" u="none" baseline="30000">
                <a:solidFill>
                  <a:schemeClr val="dk1"/>
                </a:solidFill>
                <a:latin typeface="Times New Roman"/>
                <a:ea typeface="Times New Roman"/>
                <a:cs typeface="Times New Roman"/>
                <a:sym typeface="Times New Roman"/>
              </a:rPr>
              <a:t>nd</a:t>
            </a:r>
            <a:r>
              <a:rPr lang="en-US" sz="1600" b="0" i="0" u="none">
                <a:solidFill>
                  <a:schemeClr val="dk1"/>
                </a:solidFill>
                <a:latin typeface="Times New Roman"/>
                <a:ea typeface="Times New Roman"/>
                <a:cs typeface="Times New Roman"/>
                <a:sym typeface="Times New Roman"/>
              </a:rPr>
              <a:t> we need to create “</a:t>
            </a:r>
            <a:r>
              <a:rPr lang="en-US" sz="1600" b="1" i="0" u="none">
                <a:solidFill>
                  <a:schemeClr val="dk1"/>
                </a:solidFill>
                <a:latin typeface="Times New Roman"/>
                <a:ea typeface="Times New Roman"/>
                <a:cs typeface="Times New Roman"/>
                <a:sym typeface="Times New Roman"/>
              </a:rPr>
              <a:t>utility</a:t>
            </a:r>
            <a:r>
              <a:rPr lang="en-US" sz="1600" b="0" i="0" u="none">
                <a:solidFill>
                  <a:schemeClr val="dk1"/>
                </a:solidFill>
                <a:latin typeface="Times New Roman"/>
                <a:ea typeface="Times New Roman"/>
                <a:cs typeface="Times New Roman"/>
                <a:sym typeface="Times New Roman"/>
              </a:rPr>
              <a:t>” and “</a:t>
            </a:r>
            <a:r>
              <a:rPr lang="en-US" sz="1600" b="1" i="0" u="none">
                <a:solidFill>
                  <a:schemeClr val="dk1"/>
                </a:solidFill>
                <a:latin typeface="Times New Roman"/>
                <a:ea typeface="Times New Roman"/>
                <a:cs typeface="Times New Roman"/>
                <a:sym typeface="Times New Roman"/>
              </a:rPr>
              <a:t>listeners</a:t>
            </a:r>
            <a:r>
              <a:rPr lang="en-US" sz="1600" b="0" i="0" u="none">
                <a:solidFill>
                  <a:schemeClr val="dk1"/>
                </a:solidFill>
                <a:latin typeface="Times New Roman"/>
                <a:ea typeface="Times New Roman"/>
                <a:cs typeface="Times New Roman"/>
                <a:sym typeface="Times New Roman"/>
              </a:rPr>
              <a:t>” package under “Test Packages”. Create two class ExtentManager and ExtentTestManager under “utility” package.</a:t>
            </a:r>
            <a:endParaRPr/>
          </a:p>
          <a:p>
            <a:pPr marL="0" marR="0" lvl="0" indent="0" algn="l" rtl="0">
              <a:lnSpc>
                <a:spcPct val="100000"/>
              </a:lnSpc>
              <a:spcBef>
                <a:spcPts val="0"/>
              </a:spcBef>
              <a:spcAft>
                <a:spcPts val="0"/>
              </a:spcAft>
              <a:buClr>
                <a:schemeClr val="dk1"/>
              </a:buClr>
              <a:buSzPts val="1600"/>
              <a:buFont typeface="Times New Roman"/>
              <a:buNone/>
            </a:pPr>
            <a:r>
              <a:rPr lang="en-US" sz="1600" b="1" i="0" u="none">
                <a:solidFill>
                  <a:schemeClr val="dk1"/>
                </a:solidFill>
                <a:latin typeface="Times New Roman"/>
                <a:ea typeface="Times New Roman"/>
                <a:cs typeface="Times New Roman"/>
                <a:sym typeface="Times New Roman"/>
              </a:rPr>
              <a:t>ExtentManager</a:t>
            </a:r>
            <a:r>
              <a:rPr lang="en-US" sz="1600" b="0" i="0" u="none">
                <a:solidFill>
                  <a:schemeClr val="dk1"/>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In this class, we created an ExtentReports object and it can be reachable via getReporter() method. Also, we need to set your ExtentReports report HTML file </a:t>
            </a:r>
            <a:r>
              <a:rPr lang="en-US" sz="1600" b="1" i="0" u="none">
                <a:solidFill>
                  <a:schemeClr val="dk1"/>
                </a:solidFill>
                <a:latin typeface="Times New Roman"/>
                <a:ea typeface="Times New Roman"/>
                <a:cs typeface="Times New Roman"/>
                <a:sym typeface="Times New Roman"/>
              </a:rPr>
              <a:t>location.</a:t>
            </a:r>
            <a:endParaRPr/>
          </a:p>
        </p:txBody>
      </p:sp>
      <p:pic>
        <p:nvPicPr>
          <p:cNvPr id="796" name="Google Shape;796;p93"/>
          <p:cNvPicPr preferRelativeResize="0"/>
          <p:nvPr/>
        </p:nvPicPr>
        <p:blipFill rotWithShape="1">
          <a:blip r:embed="rId3">
            <a:alphaModFix/>
          </a:blip>
          <a:srcRect/>
          <a:stretch/>
        </p:blipFill>
        <p:spPr>
          <a:xfrm>
            <a:off x="1079500" y="3036887"/>
            <a:ext cx="4621212" cy="1011237"/>
          </a:xfrm>
          <a:prstGeom prst="rect">
            <a:avLst/>
          </a:prstGeom>
          <a:noFill/>
          <a:ln>
            <a:noFill/>
          </a:ln>
        </p:spPr>
      </p:pic>
      <p:pic>
        <p:nvPicPr>
          <p:cNvPr id="797" name="Google Shape;797;p93"/>
          <p:cNvPicPr preferRelativeResize="0"/>
          <p:nvPr/>
        </p:nvPicPr>
        <p:blipFill rotWithShape="1">
          <a:blip r:embed="rId4">
            <a:alphaModFix/>
          </a:blip>
          <a:srcRect/>
          <a:stretch/>
        </p:blipFill>
        <p:spPr>
          <a:xfrm>
            <a:off x="1042987" y="4179887"/>
            <a:ext cx="7921625" cy="2663825"/>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94"/>
          <p:cNvSpPr txBox="1">
            <a:spLocks noGrp="1"/>
          </p:cNvSpPr>
          <p:nvPr>
            <p:ph type="title"/>
          </p:nvPr>
        </p:nvSpPr>
        <p:spPr>
          <a:xfrm>
            <a:off x="1092200" y="333375"/>
            <a:ext cx="7442200"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Maven Project with TestNG</a:t>
            </a:r>
            <a:endParaRPr/>
          </a:p>
        </p:txBody>
      </p:sp>
      <p:sp>
        <p:nvSpPr>
          <p:cNvPr id="803" name="Google Shape;803;p94"/>
          <p:cNvSpPr txBox="1"/>
          <p:nvPr/>
        </p:nvSpPr>
        <p:spPr>
          <a:xfrm>
            <a:off x="1092200" y="981075"/>
            <a:ext cx="7872412" cy="16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ExtentTestManager Class:</a:t>
            </a:r>
            <a:endParaRPr/>
          </a:p>
          <a:p>
            <a:pPr marL="0" marR="0" lvl="0" indent="-88900" algn="l" rtl="0">
              <a:lnSpc>
                <a:spcPct val="100000"/>
              </a:lnSpc>
              <a:spcBef>
                <a:spcPts val="0"/>
              </a:spcBef>
              <a:spcAft>
                <a:spcPts val="0"/>
              </a:spcAft>
              <a:buClr>
                <a:schemeClr val="dk1"/>
              </a:buClr>
              <a:buSzPts val="1400"/>
              <a:buFont typeface="Noto Sans Symbols"/>
              <a:buChar char="▪"/>
            </a:pPr>
            <a:r>
              <a:rPr lang="en-US" sz="1400" b="0" i="0" u="none">
                <a:solidFill>
                  <a:schemeClr val="dk1"/>
                </a:solidFill>
                <a:latin typeface="Times New Roman"/>
                <a:ea typeface="Times New Roman"/>
                <a:cs typeface="Times New Roman"/>
                <a:sym typeface="Times New Roman"/>
              </a:rPr>
              <a:t>An extentTestMap map is created. It holds the information of thread ids and ExtentTest instances.</a:t>
            </a:r>
            <a:endParaRPr/>
          </a:p>
          <a:p>
            <a:pPr marL="0" marR="0" lvl="0" indent="-88900" algn="l" rtl="0">
              <a:lnSpc>
                <a:spcPct val="100000"/>
              </a:lnSpc>
              <a:spcBef>
                <a:spcPts val="0"/>
              </a:spcBef>
              <a:spcAft>
                <a:spcPts val="0"/>
              </a:spcAft>
              <a:buClr>
                <a:schemeClr val="dk1"/>
              </a:buClr>
              <a:buSzPts val="1400"/>
              <a:buFont typeface="Noto Sans Symbols"/>
              <a:buChar char="▪"/>
            </a:pPr>
            <a:r>
              <a:rPr lang="en-US" sz="1400" b="0" i="0" u="none">
                <a:solidFill>
                  <a:schemeClr val="dk1"/>
                </a:solidFill>
                <a:latin typeface="Times New Roman"/>
                <a:ea typeface="Times New Roman"/>
                <a:cs typeface="Times New Roman"/>
                <a:sym typeface="Times New Roman"/>
              </a:rPr>
              <a:t>ExtentReports instance is created by calling getReporter() method from ExtentManager.</a:t>
            </a:r>
            <a:endParaRPr/>
          </a:p>
          <a:p>
            <a:pPr marL="0" marR="0" lvl="0" indent="-88900" algn="l" rtl="0">
              <a:lnSpc>
                <a:spcPct val="100000"/>
              </a:lnSpc>
              <a:spcBef>
                <a:spcPts val="0"/>
              </a:spcBef>
              <a:spcAft>
                <a:spcPts val="0"/>
              </a:spcAft>
              <a:buClr>
                <a:schemeClr val="dk1"/>
              </a:buClr>
              <a:buSzPts val="1400"/>
              <a:buFont typeface="Noto Sans Symbols"/>
              <a:buChar char="▪"/>
            </a:pPr>
            <a:r>
              <a:rPr lang="en-US" sz="1400" b="0" i="0" u="none">
                <a:solidFill>
                  <a:schemeClr val="dk1"/>
                </a:solidFill>
                <a:latin typeface="Times New Roman"/>
                <a:ea typeface="Times New Roman"/>
                <a:cs typeface="Times New Roman"/>
                <a:sym typeface="Times New Roman"/>
              </a:rPr>
              <a:t>At startTest() method, an instance of ExtentTest created and put into extentTestMap with current thread id.</a:t>
            </a:r>
            <a:endParaRPr/>
          </a:p>
          <a:p>
            <a:pPr marL="0" marR="0" lvl="0" indent="-88900" algn="l" rtl="0">
              <a:lnSpc>
                <a:spcPct val="100000"/>
              </a:lnSpc>
              <a:spcBef>
                <a:spcPts val="0"/>
              </a:spcBef>
              <a:spcAft>
                <a:spcPts val="0"/>
              </a:spcAft>
              <a:buClr>
                <a:schemeClr val="dk1"/>
              </a:buClr>
              <a:buSzPts val="1400"/>
              <a:buFont typeface="Noto Sans Symbols"/>
              <a:buChar char="▪"/>
            </a:pPr>
            <a:r>
              <a:rPr lang="en-US" sz="1400" b="0" i="0" u="none">
                <a:solidFill>
                  <a:schemeClr val="dk1"/>
                </a:solidFill>
                <a:latin typeface="Times New Roman"/>
                <a:ea typeface="Times New Roman"/>
                <a:cs typeface="Times New Roman"/>
                <a:sym typeface="Times New Roman"/>
              </a:rPr>
              <a:t>At endTest() method, test ends and ExtentTest instance got from extentTestMap via current thread id.</a:t>
            </a:r>
            <a:endParaRPr/>
          </a:p>
          <a:p>
            <a:pPr marL="0" marR="0" lvl="0" indent="-88900" algn="l" rtl="0">
              <a:lnSpc>
                <a:spcPct val="100000"/>
              </a:lnSpc>
              <a:spcBef>
                <a:spcPts val="0"/>
              </a:spcBef>
              <a:spcAft>
                <a:spcPts val="0"/>
              </a:spcAft>
              <a:buClr>
                <a:schemeClr val="dk1"/>
              </a:buClr>
              <a:buSzPts val="1400"/>
              <a:buFont typeface="Noto Sans Symbols"/>
              <a:buChar char="▪"/>
            </a:pPr>
            <a:r>
              <a:rPr lang="en-US" sz="1400" b="0" i="0" u="none">
                <a:solidFill>
                  <a:schemeClr val="dk1"/>
                </a:solidFill>
                <a:latin typeface="Times New Roman"/>
                <a:ea typeface="Times New Roman"/>
                <a:cs typeface="Times New Roman"/>
                <a:sym typeface="Times New Roman"/>
              </a:rPr>
              <a:t>At getTest() method, return ExtentTest instance in extentTestMap by using current thread id.</a:t>
            </a:r>
            <a:endParaRPr/>
          </a:p>
        </p:txBody>
      </p:sp>
      <p:pic>
        <p:nvPicPr>
          <p:cNvPr id="804" name="Google Shape;804;p94"/>
          <p:cNvPicPr preferRelativeResize="0"/>
          <p:nvPr/>
        </p:nvPicPr>
        <p:blipFill rotWithShape="1">
          <a:blip r:embed="rId3">
            <a:alphaModFix/>
          </a:blip>
          <a:srcRect/>
          <a:stretch/>
        </p:blipFill>
        <p:spPr>
          <a:xfrm>
            <a:off x="1092200" y="2708275"/>
            <a:ext cx="7943850" cy="3889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0"/>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2060"/>
              </a:buClr>
              <a:buSzPts val="4300"/>
              <a:buFont typeface="Gill Sans"/>
              <a:buNone/>
            </a:pPr>
            <a:r>
              <a:rPr lang="en-US" sz="4300" b="0" i="0" u="none">
                <a:solidFill>
                  <a:srgbClr val="002060"/>
                </a:solidFill>
                <a:latin typeface="Gill Sans"/>
                <a:ea typeface="Gill Sans"/>
                <a:cs typeface="Gill Sans"/>
                <a:sym typeface="Gill Sans"/>
              </a:rPr>
              <a:t>Java Features</a:t>
            </a:r>
            <a:endParaRPr/>
          </a:p>
        </p:txBody>
      </p:sp>
      <p:sp>
        <p:nvSpPr>
          <p:cNvPr id="202" name="Google Shape;202;p10"/>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p>
            <a:pPr marL="365125" marR="0" lvl="0" indent="-282575" algn="l" rtl="0">
              <a:lnSpc>
                <a:spcPct val="100000"/>
              </a:lnSpc>
              <a:spcBef>
                <a:spcPts val="0"/>
              </a:spcBef>
              <a:spcAft>
                <a:spcPts val="0"/>
              </a:spcAft>
              <a:buClr>
                <a:schemeClr val="accent1"/>
              </a:buClr>
              <a:buSzPts val="2560"/>
              <a:buFont typeface="Noto Sans Symbols"/>
              <a:buChar char="⮚"/>
            </a:pPr>
            <a:r>
              <a:rPr lang="en-US" sz="3200" b="0" i="0" u="none">
                <a:solidFill>
                  <a:schemeClr val="dk1"/>
                </a:solidFill>
                <a:latin typeface="Gill Sans"/>
                <a:ea typeface="Gill Sans"/>
                <a:cs typeface="Gill Sans"/>
                <a:sym typeface="Gill Sans"/>
              </a:rPr>
              <a:t>Java has some interesting features:</a:t>
            </a:r>
            <a:endParaRPr/>
          </a:p>
          <a:p>
            <a:pPr marL="639762" marR="0" lvl="1" indent="-236537" algn="l" rtl="0">
              <a:lnSpc>
                <a:spcPct val="100000"/>
              </a:lnSpc>
              <a:spcBef>
                <a:spcPts val="500"/>
              </a:spcBef>
              <a:spcAft>
                <a:spcPts val="0"/>
              </a:spcAft>
              <a:buClr>
                <a:schemeClr val="accent1"/>
              </a:buClr>
              <a:buSzPts val="2800"/>
              <a:buFont typeface="Courier New"/>
              <a:buChar char="o"/>
            </a:pPr>
            <a:r>
              <a:rPr lang="en-US" sz="2800" b="0" i="0" u="none" strike="noStrike" cap="none">
                <a:solidFill>
                  <a:schemeClr val="dk1"/>
                </a:solidFill>
                <a:latin typeface="Gill Sans"/>
                <a:ea typeface="Gill Sans"/>
                <a:cs typeface="Gill Sans"/>
                <a:sym typeface="Gill Sans"/>
              </a:rPr>
              <a:t>automatic type checking,</a:t>
            </a:r>
            <a:endParaRPr/>
          </a:p>
          <a:p>
            <a:pPr marL="639762" marR="0" lvl="1" indent="-236537" algn="l" rtl="0">
              <a:lnSpc>
                <a:spcPct val="100000"/>
              </a:lnSpc>
              <a:spcBef>
                <a:spcPts val="500"/>
              </a:spcBef>
              <a:spcAft>
                <a:spcPts val="0"/>
              </a:spcAft>
              <a:buClr>
                <a:schemeClr val="accent1"/>
              </a:buClr>
              <a:buSzPts val="2800"/>
              <a:buFont typeface="Courier New"/>
              <a:buChar char="o"/>
            </a:pPr>
            <a:r>
              <a:rPr lang="en-US" sz="2800" b="0" i="0" u="none" strike="noStrike" cap="none">
                <a:solidFill>
                  <a:schemeClr val="dk1"/>
                </a:solidFill>
                <a:latin typeface="Gill Sans"/>
                <a:ea typeface="Gill Sans"/>
                <a:cs typeface="Gill Sans"/>
                <a:sym typeface="Gill Sans"/>
              </a:rPr>
              <a:t>automatic garbage collection,</a:t>
            </a:r>
            <a:endParaRPr/>
          </a:p>
          <a:p>
            <a:pPr marL="639762" marR="0" lvl="1" indent="-236537" algn="l" rtl="0">
              <a:lnSpc>
                <a:spcPct val="100000"/>
              </a:lnSpc>
              <a:spcBef>
                <a:spcPts val="500"/>
              </a:spcBef>
              <a:spcAft>
                <a:spcPts val="0"/>
              </a:spcAft>
              <a:buClr>
                <a:schemeClr val="accent1"/>
              </a:buClr>
              <a:buSzPts val="2800"/>
              <a:buFont typeface="Courier New"/>
              <a:buChar char="o"/>
            </a:pPr>
            <a:r>
              <a:rPr lang="en-US" sz="2800" b="0" i="0" u="none" strike="noStrike" cap="none">
                <a:solidFill>
                  <a:schemeClr val="dk1"/>
                </a:solidFill>
                <a:latin typeface="Gill Sans"/>
                <a:ea typeface="Gill Sans"/>
                <a:cs typeface="Gill Sans"/>
                <a:sym typeface="Gill Sans"/>
              </a:rPr>
              <a:t>simplifies pointers; no directly accessible pointer to memory,</a:t>
            </a:r>
            <a:endParaRPr/>
          </a:p>
          <a:p>
            <a:pPr marL="639762" marR="0" lvl="1" indent="-236537" algn="l" rtl="0">
              <a:lnSpc>
                <a:spcPct val="100000"/>
              </a:lnSpc>
              <a:spcBef>
                <a:spcPts val="500"/>
              </a:spcBef>
              <a:spcAft>
                <a:spcPts val="0"/>
              </a:spcAft>
              <a:buClr>
                <a:schemeClr val="accent1"/>
              </a:buClr>
              <a:buSzPts val="2800"/>
              <a:buFont typeface="Courier New"/>
              <a:buChar char="o"/>
            </a:pPr>
            <a:r>
              <a:rPr lang="en-US" sz="2800" b="0" i="0" u="none" strike="noStrike" cap="none">
                <a:solidFill>
                  <a:schemeClr val="dk1"/>
                </a:solidFill>
                <a:latin typeface="Gill Sans"/>
                <a:ea typeface="Gill Sans"/>
                <a:cs typeface="Gill Sans"/>
                <a:sym typeface="Gill Sans"/>
              </a:rPr>
              <a:t>simplified network access,</a:t>
            </a:r>
            <a:endParaRPr/>
          </a:p>
          <a:p>
            <a:pPr marL="639762" marR="0" lvl="1" indent="-236537" algn="l" rtl="0">
              <a:lnSpc>
                <a:spcPct val="100000"/>
              </a:lnSpc>
              <a:spcBef>
                <a:spcPts val="500"/>
              </a:spcBef>
              <a:spcAft>
                <a:spcPts val="0"/>
              </a:spcAft>
              <a:buClr>
                <a:schemeClr val="accent1"/>
              </a:buClr>
              <a:buSzPts val="2800"/>
              <a:buFont typeface="Courier New"/>
              <a:buChar char="o"/>
            </a:pPr>
            <a:r>
              <a:rPr lang="en-US" sz="2800" b="0" i="0" u="none" strike="noStrike" cap="none">
                <a:solidFill>
                  <a:schemeClr val="dk1"/>
                </a:solidFill>
                <a:latin typeface="Gill Sans"/>
                <a:ea typeface="Gill Sans"/>
                <a:cs typeface="Gill Sans"/>
                <a:sym typeface="Gill Sans"/>
              </a:rPr>
              <a:t>multi-threading!</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95"/>
          <p:cNvSpPr txBox="1">
            <a:spLocks noGrp="1"/>
          </p:cNvSpPr>
          <p:nvPr>
            <p:ph type="title"/>
          </p:nvPr>
        </p:nvSpPr>
        <p:spPr>
          <a:xfrm>
            <a:off x="1092200" y="333375"/>
            <a:ext cx="7442200"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Maven Project with TestNG</a:t>
            </a:r>
            <a:endParaRPr/>
          </a:p>
        </p:txBody>
      </p:sp>
      <p:sp>
        <p:nvSpPr>
          <p:cNvPr id="810" name="Google Shape;810;p95"/>
          <p:cNvSpPr/>
          <p:nvPr/>
        </p:nvSpPr>
        <p:spPr>
          <a:xfrm>
            <a:off x="1092200" y="981075"/>
            <a:ext cx="7872288" cy="526297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Now we need to add TestListener class to “listeners” package and update testing.xml file to listen the actions.</a:t>
            </a:r>
            <a:endParaRPr/>
          </a:p>
          <a:p>
            <a:pPr marL="0" marR="0" lvl="0" indent="0" algn="l" rtl="0">
              <a:lnSpc>
                <a:spcPct val="100000"/>
              </a:lnSpc>
              <a:spcBef>
                <a:spcPts val="0"/>
              </a:spcBef>
              <a:spcAft>
                <a:spcPts val="0"/>
              </a:spcAft>
              <a:buClr>
                <a:srgbClr val="00B050"/>
              </a:buClr>
              <a:buSzPts val="1600"/>
              <a:buFont typeface="Times New Roman"/>
              <a:buNone/>
            </a:pPr>
            <a:r>
              <a:rPr lang="en-US" sz="1600" b="1" i="0" u="none" strike="noStrike" cap="none">
                <a:solidFill>
                  <a:srgbClr val="00B050"/>
                </a:solidFill>
                <a:highlight>
                  <a:srgbClr val="FFFF00"/>
                </a:highlight>
                <a:latin typeface="Times New Roman"/>
                <a:ea typeface="Times New Roman"/>
                <a:cs typeface="Times New Roman"/>
                <a:sym typeface="Times New Roman"/>
              </a:rPr>
              <a:t>&lt;listeners&gt;</a:t>
            </a:r>
            <a:endParaRPr/>
          </a:p>
          <a:p>
            <a:pPr marL="0" marR="0" lvl="0" indent="0" algn="l" rtl="0">
              <a:lnSpc>
                <a:spcPct val="100000"/>
              </a:lnSpc>
              <a:spcBef>
                <a:spcPts val="0"/>
              </a:spcBef>
              <a:spcAft>
                <a:spcPts val="0"/>
              </a:spcAft>
              <a:buClr>
                <a:srgbClr val="00B050"/>
              </a:buClr>
              <a:buSzPts val="1600"/>
              <a:buFont typeface="Times New Roman"/>
              <a:buNone/>
            </a:pPr>
            <a:r>
              <a:rPr lang="en-US" sz="1600" b="1" i="0" u="none" strike="noStrike" cap="none">
                <a:solidFill>
                  <a:srgbClr val="00B050"/>
                </a:solidFill>
                <a:highlight>
                  <a:srgbClr val="FFFF00"/>
                </a:highlight>
                <a:latin typeface="Times New Roman"/>
                <a:ea typeface="Times New Roman"/>
                <a:cs typeface="Times New Roman"/>
                <a:sym typeface="Times New Roman"/>
              </a:rPr>
              <a:t>        &lt;listener class-name="listeners.TestListener"/&gt;</a:t>
            </a:r>
            <a:endParaRPr/>
          </a:p>
          <a:p>
            <a:pPr marL="0" marR="0" lvl="0" indent="0" algn="l" rtl="0">
              <a:lnSpc>
                <a:spcPct val="100000"/>
              </a:lnSpc>
              <a:spcBef>
                <a:spcPts val="0"/>
              </a:spcBef>
              <a:spcAft>
                <a:spcPts val="0"/>
              </a:spcAft>
              <a:buClr>
                <a:srgbClr val="00B050"/>
              </a:buClr>
              <a:buSzPts val="1600"/>
              <a:buFont typeface="Times New Roman"/>
              <a:buNone/>
            </a:pPr>
            <a:r>
              <a:rPr lang="en-US" sz="1600" b="1" i="0" u="none" strike="noStrike" cap="none">
                <a:solidFill>
                  <a:srgbClr val="00B050"/>
                </a:solidFill>
                <a:highlight>
                  <a:srgbClr val="FFFF00"/>
                </a:highlight>
                <a:latin typeface="Times New Roman"/>
                <a:ea typeface="Times New Roman"/>
                <a:cs typeface="Times New Roman"/>
                <a:sym typeface="Times New Roman"/>
              </a:rPr>
              <a:t>&lt;/listeners&gt;</a:t>
            </a:r>
            <a:endParaRPr/>
          </a:p>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Times New Roman"/>
              <a:buNone/>
            </a:pPr>
            <a:r>
              <a:rPr lang="en-US" sz="1600" b="1" i="0" u="none" strike="noStrike" cap="none">
                <a:solidFill>
                  <a:schemeClr val="dk1"/>
                </a:solidFill>
                <a:latin typeface="Times New Roman"/>
                <a:ea typeface="Times New Roman"/>
                <a:cs typeface="Times New Roman"/>
                <a:sym typeface="Times New Roman"/>
              </a:rPr>
              <a:t>TestNG Listeners:</a:t>
            </a:r>
            <a:endParaRPr/>
          </a:p>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There are many types of listeners available in TestNG for example IAnnotationTransformer, IAnnotationTransformer2, IConfigurable, IConfigurationListener, IConfigurationListener2, IExecutionListener, IHookable, IInvokedMethodListener, IInvokedMethodListener2, IMethodInterceptor, IReporter, ISuiteListener, ITestListener.</a:t>
            </a:r>
            <a:endParaRPr/>
          </a:p>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As far as testing concern only a few can be used effectively such as :</a:t>
            </a:r>
            <a:endParaRPr/>
          </a:p>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latin typeface="Times New Roman"/>
                <a:ea typeface="Times New Roman"/>
                <a:cs typeface="Times New Roman"/>
                <a:sym typeface="Times New Roman"/>
              </a:rPr>
              <a:t>ISuiteListener: It has two method in it onStart() &amp; onFinish(). Whenever a class implements this listener, TestNG guarantees the end-user that it will invoke the methods onStart() and onFinish() before and after running a TestNG Suite. So before TestNG picks up your suite for execution, it first makes a call to onStart() method and runs whatever has been scripted in this method. In a similar way, it again makes a call to onFinish() method after a suite has been run.</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96"/>
          <p:cNvSpPr txBox="1">
            <a:spLocks noGrp="1"/>
          </p:cNvSpPr>
          <p:nvPr>
            <p:ph type="title"/>
          </p:nvPr>
        </p:nvSpPr>
        <p:spPr>
          <a:xfrm>
            <a:off x="1092200" y="333375"/>
            <a:ext cx="7442200"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Maven Project with TestNG</a:t>
            </a:r>
            <a:endParaRPr/>
          </a:p>
        </p:txBody>
      </p:sp>
      <p:sp>
        <p:nvSpPr>
          <p:cNvPr id="816" name="Google Shape;816;p96"/>
          <p:cNvSpPr/>
          <p:nvPr/>
        </p:nvSpPr>
        <p:spPr>
          <a:xfrm>
            <a:off x="1092200" y="981075"/>
            <a:ext cx="7872288" cy="501675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50"/>
              </a:buClr>
              <a:buSzPts val="1600"/>
              <a:buFont typeface="Times New Roman"/>
              <a:buNone/>
            </a:pPr>
            <a:r>
              <a:rPr lang="en-US" sz="1600" b="1" i="0" u="none" strike="noStrike" cap="none">
                <a:solidFill>
                  <a:srgbClr val="00B050"/>
                </a:solidFill>
                <a:latin typeface="Times New Roman"/>
                <a:ea typeface="Times New Roman"/>
                <a:cs typeface="Times New Roman"/>
                <a:sym typeface="Times New Roman"/>
              </a:rPr>
              <a:t>ITestListener: </a:t>
            </a:r>
            <a:r>
              <a:rPr lang="en-US" sz="1600" b="0" i="0" u="none" strike="noStrike" cap="none">
                <a:solidFill>
                  <a:schemeClr val="dk1"/>
                </a:solidFill>
                <a:latin typeface="Times New Roman"/>
                <a:ea typeface="Times New Roman"/>
                <a:cs typeface="Times New Roman"/>
                <a:sym typeface="Times New Roman"/>
              </a:rPr>
              <a:t>The working of this listener is also exactly the same as ISuiteListerner but the only difference is that it makes the call before and after the Test, not the Suite. It has seven methods in it.</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highlight>
                  <a:srgbClr val="FFFF00"/>
                </a:highlight>
                <a:latin typeface="Times New Roman"/>
                <a:ea typeface="Times New Roman"/>
                <a:cs typeface="Times New Roman"/>
                <a:sym typeface="Times New Roman"/>
              </a:rPr>
              <a:t>onFinish(): </a:t>
            </a:r>
            <a:r>
              <a:rPr lang="en-US" sz="1600" b="0" i="0" u="none" strike="noStrike" cap="none">
                <a:solidFill>
                  <a:schemeClr val="dk1"/>
                </a:solidFill>
                <a:latin typeface="Times New Roman"/>
                <a:ea typeface="Times New Roman"/>
                <a:cs typeface="Times New Roman"/>
                <a:sym typeface="Times New Roman"/>
              </a:rPr>
              <a:t>Invoked after all the tests have run and all their Configuration methods have been called.</a:t>
            </a:r>
            <a:endParaRPr/>
          </a:p>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highlight>
                  <a:srgbClr val="FFFF00"/>
                </a:highlight>
                <a:latin typeface="Times New Roman"/>
                <a:ea typeface="Times New Roman"/>
                <a:cs typeface="Times New Roman"/>
                <a:sym typeface="Times New Roman"/>
              </a:rPr>
              <a:t>onStart(): </a:t>
            </a:r>
            <a:r>
              <a:rPr lang="en-US" sz="1600" b="0" i="0" u="none" strike="noStrike" cap="none">
                <a:solidFill>
                  <a:schemeClr val="dk1"/>
                </a:solidFill>
                <a:latin typeface="Times New Roman"/>
                <a:ea typeface="Times New Roman"/>
                <a:cs typeface="Times New Roman"/>
                <a:sym typeface="Times New Roman"/>
              </a:rPr>
              <a:t>Invoked after the test class is instantiated and before any configuration method is called.</a:t>
            </a:r>
            <a:endParaRPr/>
          </a:p>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highlight>
                  <a:srgbClr val="FFFF00"/>
                </a:highlight>
                <a:latin typeface="Times New Roman"/>
                <a:ea typeface="Times New Roman"/>
                <a:cs typeface="Times New Roman"/>
                <a:sym typeface="Times New Roman"/>
              </a:rPr>
              <a:t>onTestFailedButWithinSuccessPercentage</a:t>
            </a:r>
            <a:r>
              <a:rPr lang="en-US" sz="1600" b="0" i="0" u="none" strike="noStrike" cap="none">
                <a:solidFill>
                  <a:schemeClr val="dk1"/>
                </a:solidFill>
                <a:latin typeface="Times New Roman"/>
                <a:ea typeface="Times New Roman"/>
                <a:cs typeface="Times New Roman"/>
                <a:sym typeface="Times New Roman"/>
              </a:rPr>
              <a:t>(ITestResult result): Invoked each time a method fails but has been annotated with successPercentage and this failure still keeps it within the success percentage requested.</a:t>
            </a:r>
            <a:endParaRPr/>
          </a:p>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highlight>
                  <a:srgbClr val="FFFF00"/>
                </a:highlight>
                <a:latin typeface="Times New Roman"/>
                <a:ea typeface="Times New Roman"/>
                <a:cs typeface="Times New Roman"/>
                <a:sym typeface="Times New Roman"/>
              </a:rPr>
              <a:t>onTestFailure</a:t>
            </a:r>
            <a:r>
              <a:rPr lang="en-US" sz="1600" b="0" i="0" u="none" strike="noStrike" cap="none">
                <a:solidFill>
                  <a:schemeClr val="dk1"/>
                </a:solidFill>
                <a:latin typeface="Times New Roman"/>
                <a:ea typeface="Times New Roman"/>
                <a:cs typeface="Times New Roman"/>
                <a:sym typeface="Times New Roman"/>
              </a:rPr>
              <a:t>(ITestResult result): Invoked each time a test fails.</a:t>
            </a:r>
            <a:endParaRPr/>
          </a:p>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highlight>
                  <a:srgbClr val="FFFF00"/>
                </a:highlight>
                <a:latin typeface="Times New Roman"/>
                <a:ea typeface="Times New Roman"/>
                <a:cs typeface="Times New Roman"/>
                <a:sym typeface="Times New Roman"/>
              </a:rPr>
              <a:t>onTestSkipped</a:t>
            </a:r>
            <a:r>
              <a:rPr lang="en-US" sz="1600" b="0" i="0" u="none" strike="noStrike" cap="none">
                <a:solidFill>
                  <a:schemeClr val="dk1"/>
                </a:solidFill>
                <a:latin typeface="Times New Roman"/>
                <a:ea typeface="Times New Roman"/>
                <a:cs typeface="Times New Roman"/>
                <a:sym typeface="Times New Roman"/>
              </a:rPr>
              <a:t>(ITestResult result): Invoked each time a test is skipped</a:t>
            </a:r>
            <a:endParaRPr/>
          </a:p>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highlight>
                  <a:srgbClr val="FFFF00"/>
                </a:highlight>
                <a:latin typeface="Times New Roman"/>
                <a:ea typeface="Times New Roman"/>
                <a:cs typeface="Times New Roman"/>
                <a:sym typeface="Times New Roman"/>
              </a:rPr>
              <a:t>onTestStart</a:t>
            </a:r>
            <a:r>
              <a:rPr lang="en-US" sz="1600" b="0" i="0" u="none" strike="noStrike" cap="none">
                <a:solidFill>
                  <a:schemeClr val="dk1"/>
                </a:solidFill>
                <a:latin typeface="Times New Roman"/>
                <a:ea typeface="Times New Roman"/>
                <a:cs typeface="Times New Roman"/>
                <a:sym typeface="Times New Roman"/>
              </a:rPr>
              <a:t>(ITestResult result): Invoked each time before a test will be invoked.</a:t>
            </a:r>
            <a:endParaRPr/>
          </a:p>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strike="noStrike" cap="none">
                <a:solidFill>
                  <a:schemeClr val="dk1"/>
                </a:solidFill>
                <a:highlight>
                  <a:srgbClr val="FFFF00"/>
                </a:highlight>
                <a:latin typeface="Times New Roman"/>
                <a:ea typeface="Times New Roman"/>
                <a:cs typeface="Times New Roman"/>
                <a:sym typeface="Times New Roman"/>
              </a:rPr>
              <a:t>onTestSuccess</a:t>
            </a:r>
            <a:r>
              <a:rPr lang="en-US" sz="1600" b="0" i="0" u="none" strike="noStrike" cap="none">
                <a:solidFill>
                  <a:schemeClr val="dk1"/>
                </a:solidFill>
                <a:latin typeface="Times New Roman"/>
                <a:ea typeface="Times New Roman"/>
                <a:cs typeface="Times New Roman"/>
                <a:sym typeface="Times New Roman"/>
              </a:rPr>
              <a:t>(ITestResult result): Invoked each time a test succeeds.</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97"/>
          <p:cNvSpPr txBox="1">
            <a:spLocks noGrp="1"/>
          </p:cNvSpPr>
          <p:nvPr>
            <p:ph type="title"/>
          </p:nvPr>
        </p:nvSpPr>
        <p:spPr>
          <a:xfrm>
            <a:off x="1092200" y="333375"/>
            <a:ext cx="7442200"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Maven Project with TestNG</a:t>
            </a:r>
            <a:endParaRPr/>
          </a:p>
        </p:txBody>
      </p:sp>
      <p:sp>
        <p:nvSpPr>
          <p:cNvPr id="822" name="Google Shape;822;p97"/>
          <p:cNvSpPr/>
          <p:nvPr/>
        </p:nvSpPr>
        <p:spPr>
          <a:xfrm>
            <a:off x="1092200" y="981075"/>
            <a:ext cx="7872288"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1" i="0" u="none" strike="noStrike" cap="none">
                <a:solidFill>
                  <a:schemeClr val="dk1"/>
                </a:solidFill>
                <a:latin typeface="Times New Roman"/>
                <a:ea typeface="Times New Roman"/>
                <a:cs typeface="Times New Roman"/>
                <a:sym typeface="Times New Roman"/>
              </a:rPr>
              <a:t>IInvokedMethodListener: </a:t>
            </a:r>
            <a:r>
              <a:rPr lang="en-US" sz="1600" b="0" i="0" u="none" strike="noStrike" cap="none">
                <a:solidFill>
                  <a:schemeClr val="dk1"/>
                </a:solidFill>
                <a:latin typeface="Times New Roman"/>
                <a:ea typeface="Times New Roman"/>
                <a:cs typeface="Times New Roman"/>
                <a:sym typeface="Times New Roman"/>
              </a:rPr>
              <a:t>The working of this listener is also exactly the same as ISuiteListerner &amp; ITestListerner and the only difference is that it makes the call before and after every Method. It has only two methods in it.</a:t>
            </a:r>
            <a:endParaRPr/>
          </a:p>
          <a:p>
            <a:pPr marL="0" marR="0" lvl="0" indent="0" algn="l" rtl="0">
              <a:lnSpc>
                <a:spcPct val="100000"/>
              </a:lnSpc>
              <a:spcBef>
                <a:spcPts val="0"/>
              </a:spcBef>
              <a:spcAft>
                <a:spcPts val="0"/>
              </a:spcAft>
              <a:buClr>
                <a:schemeClr val="dk2"/>
              </a:buClr>
              <a:buSzPts val="1600"/>
              <a:buFont typeface="Times New Roman"/>
              <a:buNone/>
            </a:pPr>
            <a:r>
              <a:rPr lang="en-US" sz="1600" b="0" i="0" u="none" strike="noStrike" cap="none">
                <a:solidFill>
                  <a:schemeClr val="dk2"/>
                </a:solidFill>
                <a:highlight>
                  <a:srgbClr val="FFFF00"/>
                </a:highlight>
                <a:latin typeface="Times New Roman"/>
                <a:ea typeface="Times New Roman"/>
                <a:cs typeface="Times New Roman"/>
                <a:sym typeface="Times New Roman"/>
              </a:rPr>
              <a:t>afterInvocattion</a:t>
            </a:r>
            <a:r>
              <a:rPr lang="en-US" sz="1600" b="0" i="0" u="none" strike="noStrike" cap="none">
                <a:solidFill>
                  <a:srgbClr val="00B050"/>
                </a:solidFill>
                <a:latin typeface="Times New Roman"/>
                <a:ea typeface="Times New Roman"/>
                <a:cs typeface="Times New Roman"/>
                <a:sym typeface="Times New Roman"/>
              </a:rPr>
              <a:t>(): </a:t>
            </a:r>
            <a:r>
              <a:rPr lang="en-US" sz="1600" b="0" i="0" u="none" strike="noStrike" cap="none">
                <a:solidFill>
                  <a:schemeClr val="dk1"/>
                </a:solidFill>
                <a:latin typeface="Times New Roman"/>
                <a:ea typeface="Times New Roman"/>
                <a:cs typeface="Times New Roman"/>
                <a:sym typeface="Times New Roman"/>
              </a:rPr>
              <a:t>Invoke after each method</a:t>
            </a:r>
            <a:endParaRPr/>
          </a:p>
          <a:p>
            <a:pPr marL="0" marR="0" lvl="0" indent="0" algn="l" rtl="0">
              <a:lnSpc>
                <a:spcPct val="100000"/>
              </a:lnSpc>
              <a:spcBef>
                <a:spcPts val="0"/>
              </a:spcBef>
              <a:spcAft>
                <a:spcPts val="0"/>
              </a:spcAft>
              <a:buClr>
                <a:schemeClr val="dk2"/>
              </a:buClr>
              <a:buSzPts val="1600"/>
              <a:buFont typeface="Times New Roman"/>
              <a:buNone/>
            </a:pPr>
            <a:r>
              <a:rPr lang="en-US" sz="1600" b="0" i="0" u="none" strike="noStrike" cap="none">
                <a:solidFill>
                  <a:schemeClr val="dk2"/>
                </a:solidFill>
                <a:highlight>
                  <a:srgbClr val="FFFF00"/>
                </a:highlight>
                <a:latin typeface="Times New Roman"/>
                <a:ea typeface="Times New Roman"/>
                <a:cs typeface="Times New Roman"/>
                <a:sym typeface="Times New Roman"/>
              </a:rPr>
              <a:t>beforeInvocation</a:t>
            </a:r>
            <a:r>
              <a:rPr lang="en-US" sz="1600" b="0" i="0" u="none" strike="noStrike" cap="none">
                <a:solidFill>
                  <a:srgbClr val="00B050"/>
                </a:solidFill>
                <a:latin typeface="Times New Roman"/>
                <a:ea typeface="Times New Roman"/>
                <a:cs typeface="Times New Roman"/>
                <a:sym typeface="Times New Roman"/>
              </a:rPr>
              <a:t>(): </a:t>
            </a:r>
            <a:r>
              <a:rPr lang="en-US" sz="1600" b="0" i="0" u="none" strike="noStrike" cap="none">
                <a:solidFill>
                  <a:schemeClr val="dk1"/>
                </a:solidFill>
                <a:latin typeface="Times New Roman"/>
                <a:ea typeface="Times New Roman"/>
                <a:cs typeface="Times New Roman"/>
                <a:sym typeface="Times New Roman"/>
              </a:rPr>
              <a:t>Invoke before each method</a:t>
            </a:r>
            <a:endParaRPr/>
          </a:p>
        </p:txBody>
      </p:sp>
      <p:pic>
        <p:nvPicPr>
          <p:cNvPr id="823" name="Google Shape;823;p97"/>
          <p:cNvPicPr preferRelativeResize="0"/>
          <p:nvPr/>
        </p:nvPicPr>
        <p:blipFill rotWithShape="1">
          <a:blip r:embed="rId3">
            <a:alphaModFix/>
          </a:blip>
          <a:srcRect/>
          <a:stretch/>
        </p:blipFill>
        <p:spPr>
          <a:xfrm>
            <a:off x="1042987" y="2776537"/>
            <a:ext cx="7921625" cy="4081462"/>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98"/>
          <p:cNvSpPr txBox="1">
            <a:spLocks noGrp="1"/>
          </p:cNvSpPr>
          <p:nvPr>
            <p:ph type="title"/>
          </p:nvPr>
        </p:nvSpPr>
        <p:spPr>
          <a:xfrm>
            <a:off x="1092200" y="333375"/>
            <a:ext cx="7442200"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Maven Project with TestNG</a:t>
            </a:r>
            <a:endParaRPr/>
          </a:p>
        </p:txBody>
      </p:sp>
      <p:pic>
        <p:nvPicPr>
          <p:cNvPr id="829" name="Google Shape;829;p98"/>
          <p:cNvPicPr preferRelativeResize="0"/>
          <p:nvPr/>
        </p:nvPicPr>
        <p:blipFill rotWithShape="1">
          <a:blip r:embed="rId3">
            <a:alphaModFix/>
          </a:blip>
          <a:srcRect/>
          <a:stretch/>
        </p:blipFill>
        <p:spPr>
          <a:xfrm>
            <a:off x="1092200" y="906462"/>
            <a:ext cx="7943850" cy="5951537"/>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99"/>
          <p:cNvSpPr txBox="1">
            <a:spLocks noGrp="1"/>
          </p:cNvSpPr>
          <p:nvPr>
            <p:ph type="title"/>
          </p:nvPr>
        </p:nvSpPr>
        <p:spPr>
          <a:xfrm>
            <a:off x="1092200" y="333375"/>
            <a:ext cx="7442200" cy="581025"/>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2400"/>
              <a:buFont typeface="Gill Sans"/>
              <a:buNone/>
            </a:pPr>
            <a:r>
              <a:rPr lang="en-US" sz="2400" b="0" i="0" u="none">
                <a:solidFill>
                  <a:srgbClr val="572314"/>
                </a:solidFill>
                <a:latin typeface="Gill Sans"/>
                <a:ea typeface="Gill Sans"/>
                <a:cs typeface="Gill Sans"/>
                <a:sym typeface="Gill Sans"/>
              </a:rPr>
              <a:t>Maven Project with TestNG</a:t>
            </a:r>
            <a:endParaRPr/>
          </a:p>
        </p:txBody>
      </p:sp>
      <p:sp>
        <p:nvSpPr>
          <p:cNvPr id="835" name="Google Shape;835;p99"/>
          <p:cNvSpPr txBox="1"/>
          <p:nvPr/>
        </p:nvSpPr>
        <p:spPr>
          <a:xfrm>
            <a:off x="1092200" y="981075"/>
            <a:ext cx="7872412" cy="7381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We need to update the test class to start the ExtentReports logging. Let’s open class “LoginValidationTest”</a:t>
            </a:r>
            <a:endParaRPr/>
          </a:p>
          <a:p>
            <a:pPr marL="0" marR="0" lvl="0" indent="0" algn="l" rtl="0">
              <a:lnSpc>
                <a:spcPct val="100000"/>
              </a:lnSpc>
              <a:spcBef>
                <a:spcPts val="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Need to call ExtentTestManager static method “startTest” passing to variable method name and description of the current test.</a:t>
            </a:r>
            <a:endParaRPr/>
          </a:p>
        </p:txBody>
      </p:sp>
      <p:pic>
        <p:nvPicPr>
          <p:cNvPr id="836" name="Google Shape;836;p99"/>
          <p:cNvPicPr preferRelativeResize="0"/>
          <p:nvPr/>
        </p:nvPicPr>
        <p:blipFill rotWithShape="1">
          <a:blip r:embed="rId3">
            <a:alphaModFix/>
          </a:blip>
          <a:srcRect/>
          <a:stretch/>
        </p:blipFill>
        <p:spPr>
          <a:xfrm>
            <a:off x="1331912" y="1906587"/>
            <a:ext cx="6319837" cy="492442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100"/>
          <p:cNvSpPr txBox="1"/>
          <p:nvPr/>
        </p:nvSpPr>
        <p:spPr>
          <a:xfrm>
            <a:off x="1908175" y="2060575"/>
            <a:ext cx="5543550" cy="1570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F0"/>
              </a:buClr>
              <a:buSzPts val="9600"/>
              <a:buFont typeface="Times New Roman"/>
              <a:buNone/>
            </a:pPr>
            <a:r>
              <a:rPr lang="en-US" sz="9600" b="0" i="0" u="none">
                <a:solidFill>
                  <a:srgbClr val="00B0F0"/>
                </a:solidFill>
                <a:latin typeface="Times New Roman"/>
                <a:ea typeface="Times New Roman"/>
                <a:cs typeface="Times New Roman"/>
                <a:sym typeface="Times New Roman"/>
              </a:rPr>
              <a:t>Thank You </a:t>
            </a:r>
            <a:endParaRPr/>
          </a:p>
        </p:txBody>
      </p:sp>
    </p:spTree>
  </p:cSld>
  <p:clrMapOvr>
    <a:masterClrMapping/>
  </p:clrMapOvr>
</p:sld>
</file>

<file path=ppt/theme/theme1.xml><?xml version="1.0" encoding="utf-8"?>
<a:theme xmlns:a="http://schemas.openxmlformats.org/drawingml/2006/main" name="1_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10316</Words>
  <Application>Microsoft Office PowerPoint</Application>
  <PresentationFormat>On-screen Show (4:3)</PresentationFormat>
  <Paragraphs>919</Paragraphs>
  <Slides>95</Slides>
  <Notes>95</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95</vt:i4>
      </vt:variant>
    </vt:vector>
  </HeadingPairs>
  <TitlesOfParts>
    <vt:vector size="109" baseType="lpstr">
      <vt:lpstr>Gill Sans</vt:lpstr>
      <vt:lpstr>Times New Roman</vt:lpstr>
      <vt:lpstr>AngsanaUPC</vt:lpstr>
      <vt:lpstr>Noto Sans Symbols</vt:lpstr>
      <vt:lpstr>Verdana</vt:lpstr>
      <vt:lpstr>Courier New</vt:lpstr>
      <vt:lpstr>Arial</vt:lpstr>
      <vt:lpstr>1_Solstice</vt:lpstr>
      <vt:lpstr>Solstice</vt:lpstr>
      <vt:lpstr>2_Solstice</vt:lpstr>
      <vt:lpstr>3_Solstice</vt:lpstr>
      <vt:lpstr>4_Solstice</vt:lpstr>
      <vt:lpstr>5_Solstice</vt:lpstr>
      <vt:lpstr>6_Solstice</vt:lpstr>
      <vt:lpstr>Automation using Selenium</vt:lpstr>
      <vt:lpstr> Content of    Selenium                  </vt:lpstr>
      <vt:lpstr>Approach &amp; Importance in Test-Automation</vt:lpstr>
      <vt:lpstr>Automation Introduction</vt:lpstr>
      <vt:lpstr>Process of Automation</vt:lpstr>
      <vt:lpstr>Features of Automation</vt:lpstr>
      <vt:lpstr>Advantages of Automation Testing</vt:lpstr>
      <vt:lpstr>Overview of Supported Technologies</vt:lpstr>
      <vt:lpstr>Java Features</vt:lpstr>
      <vt:lpstr>Java Advantages</vt:lpstr>
      <vt:lpstr>Selenium Introduction</vt:lpstr>
      <vt:lpstr>What is Selenium?</vt:lpstr>
      <vt:lpstr>Why selenium?</vt:lpstr>
      <vt:lpstr>PowerPoint Presentation</vt:lpstr>
      <vt:lpstr>PowerPoint Presentation</vt:lpstr>
      <vt:lpstr>Advantages of Selenium</vt:lpstr>
      <vt:lpstr>Overview of Selenium Components</vt:lpstr>
      <vt:lpstr>Selenium IDE</vt:lpstr>
      <vt:lpstr>Selenium Web driver</vt:lpstr>
      <vt:lpstr>PowerPoint Presentation</vt:lpstr>
      <vt:lpstr>Multiple Browser Support</vt:lpstr>
      <vt:lpstr>Object Identification</vt:lpstr>
      <vt:lpstr>Locators</vt:lpstr>
      <vt:lpstr>Locators</vt:lpstr>
      <vt:lpstr>Locators</vt:lpstr>
      <vt:lpstr>Locators</vt:lpstr>
      <vt:lpstr>Locators</vt:lpstr>
      <vt:lpstr>Locators</vt:lpstr>
      <vt:lpstr>Locators</vt:lpstr>
      <vt:lpstr>Selenium WebDriver Commands</vt:lpstr>
      <vt:lpstr>Selenium WebDriver Commands</vt:lpstr>
      <vt:lpstr>Selenium WebDriver Commands</vt:lpstr>
      <vt:lpstr>Selenium WebDriver Commands</vt:lpstr>
      <vt:lpstr>Selenium WebDriver Commands</vt:lpstr>
      <vt:lpstr>Selenium WebDriver Commands</vt:lpstr>
      <vt:lpstr>Selenium WebDriver Commands</vt:lpstr>
      <vt:lpstr>Selenium WebDriver Commands</vt:lpstr>
      <vt:lpstr>Selenium WebDriver Commands</vt:lpstr>
      <vt:lpstr>Selenium WebDriver Commands</vt:lpstr>
      <vt:lpstr>Selenium WebDriver Commands</vt:lpstr>
      <vt:lpstr>Selenium WebDriver Commands</vt:lpstr>
      <vt:lpstr>Selenium WebDriver Commands</vt:lpstr>
      <vt:lpstr>Selenium WebDriver Commands</vt:lpstr>
      <vt:lpstr>Selenium WebDriver Commands</vt:lpstr>
      <vt:lpstr>Selenium WebDriver Commands</vt:lpstr>
      <vt:lpstr>Selenium WebDriver Commands</vt:lpstr>
      <vt:lpstr>Selenium WebDriver Commands</vt:lpstr>
      <vt:lpstr>Selenium WebDriver Commands</vt:lpstr>
      <vt:lpstr>PowerPoint Presentation</vt:lpstr>
      <vt:lpstr>TestNG</vt:lpstr>
      <vt:lpstr>PowerPoint Presentation</vt:lpstr>
      <vt:lpstr>Selenium Commands - Hybrid Automation Framework</vt:lpstr>
      <vt:lpstr>Selenium Commands - Hybrid Automation Framework</vt:lpstr>
      <vt:lpstr>Selenium Commands - TestNG</vt:lpstr>
      <vt:lpstr>Selenium Commands - TestNG</vt:lpstr>
      <vt:lpstr>Selenium Commands - TestNG</vt:lpstr>
      <vt:lpstr>Selenium Commands - TestNG</vt:lpstr>
      <vt:lpstr>Selenium Commands - TestNG Test Suite</vt:lpstr>
      <vt:lpstr>Selenium Commands - TestNG Annotations</vt:lpstr>
      <vt:lpstr>Selenium Commands - TestNG Annotations</vt:lpstr>
      <vt:lpstr>Selenium Commands - TestNG Annotations</vt:lpstr>
      <vt:lpstr>Selenium Commands - TestNG Annotations</vt:lpstr>
      <vt:lpstr>Selenium Commands - TestNG Annotations</vt:lpstr>
      <vt:lpstr>Selenium Commands - TestNG Annotations</vt:lpstr>
      <vt:lpstr>Selenium Commands - TestNG Annotations</vt:lpstr>
      <vt:lpstr>Selenium Commands - TestNG Annotations</vt:lpstr>
      <vt:lpstr>Selenium Commands - TestNG Annotations</vt:lpstr>
      <vt:lpstr>Selenium Commands - TestNG Dependent Test</vt:lpstr>
      <vt:lpstr>Selenium Commands - TestNG Prioritizing &amp; Sequencing</vt:lpstr>
      <vt:lpstr>Selenium Commands - TestNG Annotations</vt:lpstr>
      <vt:lpstr>Selenium Commands - TestNG Prioritizing &amp; Sequencing</vt:lpstr>
      <vt:lpstr>Selenium Commands - TestNG Annotations</vt:lpstr>
      <vt:lpstr>Selenium Commands - TestNG Skipping a Test Case</vt:lpstr>
      <vt:lpstr>Selenium Commands - TestNG Annotations</vt:lpstr>
      <vt:lpstr>Selenium Commands - TestNG Asserts</vt:lpstr>
      <vt:lpstr>Selenium Commands - TestNG Parameters</vt:lpstr>
      <vt:lpstr>Selenium Commands - TestNG Parameters</vt:lpstr>
      <vt:lpstr>Maven Project with TestNG</vt:lpstr>
      <vt:lpstr>Maven Project with TestNG</vt:lpstr>
      <vt:lpstr>Maven Project with TestNG</vt:lpstr>
      <vt:lpstr>Maven Project with TestNG</vt:lpstr>
      <vt:lpstr>Maven Project with TestNG</vt:lpstr>
      <vt:lpstr>Maven Project with TestNG</vt:lpstr>
      <vt:lpstr>Maven Project with TestNG</vt:lpstr>
      <vt:lpstr>Maven Project with TestNG</vt:lpstr>
      <vt:lpstr>Maven Project with TestNG</vt:lpstr>
      <vt:lpstr>Maven Project with TestNG</vt:lpstr>
      <vt:lpstr>Maven Project with TestNG</vt:lpstr>
      <vt:lpstr>Maven Project with TestNG</vt:lpstr>
      <vt:lpstr>Maven Project with TestNG</vt:lpstr>
      <vt:lpstr>Maven Project with TestNG</vt:lpstr>
      <vt:lpstr>Maven Project with TestNG</vt:lpstr>
      <vt:lpstr>Maven Project with TestNG</vt:lpstr>
      <vt:lpstr>Maven Project with TestNG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using Selenium</dc:title>
  <dc:creator>jico-User</dc:creator>
  <cp:lastModifiedBy>Hassan, Arafat</cp:lastModifiedBy>
  <cp:revision>1</cp:revision>
  <dcterms:created xsi:type="dcterms:W3CDTF">2013-11-28T09:54:47Z</dcterms:created>
  <dcterms:modified xsi:type="dcterms:W3CDTF">2024-04-02T11:53:22Z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65e3ec-2057-4a1c-aac9-900f17f24dd1_Enabled">
    <vt:lpwstr>true</vt:lpwstr>
  </property>
  <property fmtid="{D5CDD505-2E9C-101B-9397-08002B2CF9AE}" pid="3" name="MSIP_Label_ba65e3ec-2057-4a1c-aac9-900f17f24dd1_SetDate">
    <vt:lpwstr>2024-04-02T11:53:18Z</vt:lpwstr>
  </property>
  <property fmtid="{D5CDD505-2E9C-101B-9397-08002B2CF9AE}" pid="4" name="MSIP_Label_ba65e3ec-2057-4a1c-aac9-900f17f24dd1_Method">
    <vt:lpwstr>Standard</vt:lpwstr>
  </property>
  <property fmtid="{D5CDD505-2E9C-101B-9397-08002B2CF9AE}" pid="5" name="MSIP_Label_ba65e3ec-2057-4a1c-aac9-900f17f24dd1_Name">
    <vt:lpwstr>defa4170-0d19-0005-0004-bc88714345d2</vt:lpwstr>
  </property>
  <property fmtid="{D5CDD505-2E9C-101B-9397-08002B2CF9AE}" pid="6" name="MSIP_Label_ba65e3ec-2057-4a1c-aac9-900f17f24dd1_SiteId">
    <vt:lpwstr>61f86c18-3283-4e11-ac6e-accd12e10ed4</vt:lpwstr>
  </property>
  <property fmtid="{D5CDD505-2E9C-101B-9397-08002B2CF9AE}" pid="7" name="MSIP_Label_ba65e3ec-2057-4a1c-aac9-900f17f24dd1_ActionId">
    <vt:lpwstr>80063cb3-7c81-4ba2-9fd0-ef41a444ef05</vt:lpwstr>
  </property>
  <property fmtid="{D5CDD505-2E9C-101B-9397-08002B2CF9AE}" pid="8" name="MSIP_Label_ba65e3ec-2057-4a1c-aac9-900f17f24dd1_ContentBits">
    <vt:lpwstr>0</vt:lpwstr>
  </property>
</Properties>
</file>