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5"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gfH95TRiY2mu+s9HFudgB3FwZ1g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
        <p:nvSpPr>
          <p:cNvPr id="4" name="Google Shape;4;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 name="Google Shape;6;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 name="Google Shape;7;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n"/>
          <p:cNvSpPr txBox="1">
            <a:spLocks noGrp="1"/>
          </p:cNvSpPr>
          <p:nvPr>
            <p:ph type="sldNum" idx="4"/>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195486d2e_0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11195486d2e_0_78:notes"/>
          <p:cNvSpPr txBox="1">
            <a:spLocks noGrp="1"/>
          </p:cNvSpPr>
          <p:nvPr>
            <p:ph type="body" idx="1"/>
          </p:nvPr>
        </p:nvSpPr>
        <p:spPr>
          <a:xfrm>
            <a:off x="685800" y="4343400"/>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808cbeb3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11808cbeb3c_0_0:notes"/>
          <p:cNvSpPr txBox="1">
            <a:spLocks noGrp="1"/>
          </p:cNvSpPr>
          <p:nvPr>
            <p:ph type="body" idx="1"/>
          </p:nvPr>
        </p:nvSpPr>
        <p:spPr>
          <a:xfrm>
            <a:off x="685800" y="4343400"/>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7e89b0aca_0_158:notes"/>
          <p:cNvSpPr txBox="1">
            <a:spLocks noGrp="1"/>
          </p:cNvSpPr>
          <p:nvPr>
            <p:ph type="body" idx="1"/>
          </p:nvPr>
        </p:nvSpPr>
        <p:spPr>
          <a:xfrm>
            <a:off x="685790" y="4343398"/>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g117e89b0aca_0_1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7e89b0b61_0_0:notes"/>
          <p:cNvSpPr txBox="1">
            <a:spLocks noGrp="1"/>
          </p:cNvSpPr>
          <p:nvPr>
            <p:ph type="body" idx="1"/>
          </p:nvPr>
        </p:nvSpPr>
        <p:spPr>
          <a:xfrm>
            <a:off x="685790" y="4343398"/>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g117e89b0b6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528494cc0_0_5:notes"/>
          <p:cNvSpPr txBox="1">
            <a:spLocks noGrp="1"/>
          </p:cNvSpPr>
          <p:nvPr>
            <p:ph type="body" idx="1"/>
          </p:nvPr>
        </p:nvSpPr>
        <p:spPr>
          <a:xfrm>
            <a:off x="685790" y="4343398"/>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g12528494cc0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528494cc0_0_15:notes"/>
          <p:cNvSpPr txBox="1">
            <a:spLocks noGrp="1"/>
          </p:cNvSpPr>
          <p:nvPr>
            <p:ph type="body" idx="1"/>
          </p:nvPr>
        </p:nvSpPr>
        <p:spPr>
          <a:xfrm>
            <a:off x="685790" y="4343398"/>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g12528494cc0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7e89b0aca_0_1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117e89b0aca_0_163:notes"/>
          <p:cNvSpPr txBox="1">
            <a:spLocks noGrp="1"/>
          </p:cNvSpPr>
          <p:nvPr>
            <p:ph type="body" idx="1"/>
          </p:nvPr>
        </p:nvSpPr>
        <p:spPr>
          <a:xfrm>
            <a:off x="685800" y="4343400"/>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2528494cc0_0_29:notes"/>
          <p:cNvSpPr txBox="1">
            <a:spLocks noGrp="1"/>
          </p:cNvSpPr>
          <p:nvPr>
            <p:ph type="body" idx="1"/>
          </p:nvPr>
        </p:nvSpPr>
        <p:spPr>
          <a:xfrm>
            <a:off x="685790" y="4343398"/>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 name="Google Shape;183;g12528494cc0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2528494cc0_0_34:notes"/>
          <p:cNvSpPr txBox="1">
            <a:spLocks noGrp="1"/>
          </p:cNvSpPr>
          <p:nvPr>
            <p:ph type="body" idx="1"/>
          </p:nvPr>
        </p:nvSpPr>
        <p:spPr>
          <a:xfrm>
            <a:off x="685790" y="4343398"/>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g12528494cc0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22529c44ef_0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US"/>
              <a:t>18</a:t>
            </a:fld>
            <a:endParaRPr sz="1400"/>
          </a:p>
        </p:txBody>
      </p:sp>
      <p:sp>
        <p:nvSpPr>
          <p:cNvPr id="195" name="Google Shape;195;g122529c44e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22529c44e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122529c44ef_0_0:notes"/>
          <p:cNvSpPr txBox="1">
            <a:spLocks noGrp="1"/>
          </p:cNvSpPr>
          <p:nvPr>
            <p:ph type="sldNum" idx="3"/>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2528494cc0_0_44:notes"/>
          <p:cNvSpPr txBox="1">
            <a:spLocks noGrp="1"/>
          </p:cNvSpPr>
          <p:nvPr>
            <p:ph type="body" idx="1"/>
          </p:nvPr>
        </p:nvSpPr>
        <p:spPr>
          <a:xfrm>
            <a:off x="685790" y="4343398"/>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3" name="Google Shape;203;g12528494cc0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7e89b0aca_0_82:notes"/>
          <p:cNvSpPr txBox="1">
            <a:spLocks noGrp="1"/>
          </p:cNvSpPr>
          <p:nvPr>
            <p:ph type="body" idx="1"/>
          </p:nvPr>
        </p:nvSpPr>
        <p:spPr>
          <a:xfrm>
            <a:off x="685790" y="4343398"/>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117e89b0aca_0_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579d10ddb_1_0:notes"/>
          <p:cNvSpPr txBox="1">
            <a:spLocks noGrp="1"/>
          </p:cNvSpPr>
          <p:nvPr>
            <p:ph type="body" idx="1"/>
          </p:nvPr>
        </p:nvSpPr>
        <p:spPr>
          <a:xfrm>
            <a:off x="685790" y="4343398"/>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9" name="Google Shape;209;g12579d10ddb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2528494cc0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12528494cc0_0_25:notes"/>
          <p:cNvSpPr txBox="1">
            <a:spLocks noGrp="1"/>
          </p:cNvSpPr>
          <p:nvPr>
            <p:ph type="body" idx="1"/>
          </p:nvPr>
        </p:nvSpPr>
        <p:spPr>
          <a:xfrm>
            <a:off x="685800" y="4343400"/>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7e89b0aca_0_92:notes"/>
          <p:cNvSpPr txBox="1">
            <a:spLocks noGrp="1"/>
          </p:cNvSpPr>
          <p:nvPr>
            <p:ph type="body" idx="1"/>
          </p:nvPr>
        </p:nvSpPr>
        <p:spPr>
          <a:xfrm>
            <a:off x="685790" y="4343398"/>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g117e89b0aca_0_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7e89b0aca_0_97:notes"/>
          <p:cNvSpPr txBox="1">
            <a:spLocks noGrp="1"/>
          </p:cNvSpPr>
          <p:nvPr>
            <p:ph type="body" idx="1"/>
          </p:nvPr>
        </p:nvSpPr>
        <p:spPr>
          <a:xfrm>
            <a:off x="685790" y="4343398"/>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g117e89b0aca_0_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7e89b0aca_0_102:notes"/>
          <p:cNvSpPr txBox="1">
            <a:spLocks noGrp="1"/>
          </p:cNvSpPr>
          <p:nvPr>
            <p:ph type="body" idx="1"/>
          </p:nvPr>
        </p:nvSpPr>
        <p:spPr>
          <a:xfrm>
            <a:off x="685790" y="4343398"/>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g117e89b0aca_0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7e89b0aca_0_107:notes"/>
          <p:cNvSpPr txBox="1">
            <a:spLocks noGrp="1"/>
          </p:cNvSpPr>
          <p:nvPr>
            <p:ph type="body" idx="1"/>
          </p:nvPr>
        </p:nvSpPr>
        <p:spPr>
          <a:xfrm>
            <a:off x="685790" y="4343398"/>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117e89b0aca_0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7e89b0aca_0_112:notes"/>
          <p:cNvSpPr txBox="1">
            <a:spLocks noGrp="1"/>
          </p:cNvSpPr>
          <p:nvPr>
            <p:ph type="body" idx="1"/>
          </p:nvPr>
        </p:nvSpPr>
        <p:spPr>
          <a:xfrm>
            <a:off x="685790" y="4343398"/>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g117e89b0aca_0_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7e89b0aca_0_117:notes"/>
          <p:cNvSpPr txBox="1">
            <a:spLocks noGrp="1"/>
          </p:cNvSpPr>
          <p:nvPr>
            <p:ph type="body" idx="1"/>
          </p:nvPr>
        </p:nvSpPr>
        <p:spPr>
          <a:xfrm>
            <a:off x="685790" y="4343398"/>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g117e89b0aca_0_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528494cc0_0_20:notes"/>
          <p:cNvSpPr txBox="1">
            <a:spLocks noGrp="1"/>
          </p:cNvSpPr>
          <p:nvPr>
            <p:ph type="body" idx="1"/>
          </p:nvPr>
        </p:nvSpPr>
        <p:spPr>
          <a:xfrm>
            <a:off x="685790" y="4343398"/>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g12528494cc0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cxnSp>
        <p:nvCxnSpPr>
          <p:cNvPr id="17" name="Google Shape;17;g11195486d2e_0_485"/>
          <p:cNvCxnSpPr/>
          <p:nvPr/>
        </p:nvCxnSpPr>
        <p:spPr>
          <a:xfrm>
            <a:off x="7007735" y="4235850"/>
            <a:ext cx="562200" cy="0"/>
          </a:xfrm>
          <a:prstGeom prst="straightConnector1">
            <a:avLst/>
          </a:prstGeom>
          <a:noFill/>
          <a:ln w="76200" cap="flat" cmpd="sng">
            <a:solidFill>
              <a:schemeClr val="lt2"/>
            </a:solidFill>
            <a:prstDash val="solid"/>
            <a:round/>
            <a:headEnd type="none" w="sm" len="sm"/>
            <a:tailEnd type="none" w="sm" len="sm"/>
          </a:ln>
        </p:spPr>
      </p:cxnSp>
      <p:cxnSp>
        <p:nvCxnSpPr>
          <p:cNvPr id="18" name="Google Shape;18;g11195486d2e_0_485"/>
          <p:cNvCxnSpPr/>
          <p:nvPr/>
        </p:nvCxnSpPr>
        <p:spPr>
          <a:xfrm>
            <a:off x="1575035" y="4211002"/>
            <a:ext cx="562200" cy="0"/>
          </a:xfrm>
          <a:prstGeom prst="straightConnector1">
            <a:avLst/>
          </a:prstGeom>
          <a:noFill/>
          <a:ln w="76200" cap="flat" cmpd="sng">
            <a:solidFill>
              <a:schemeClr val="lt2"/>
            </a:solidFill>
            <a:prstDash val="solid"/>
            <a:round/>
            <a:headEnd type="none" w="sm" len="sm"/>
            <a:tailEnd type="none" w="sm" len="sm"/>
          </a:ln>
        </p:spPr>
      </p:cxnSp>
      <p:grpSp>
        <p:nvGrpSpPr>
          <p:cNvPr id="19" name="Google Shape;19;g11195486d2e_0_485"/>
          <p:cNvGrpSpPr/>
          <p:nvPr/>
        </p:nvGrpSpPr>
        <p:grpSpPr>
          <a:xfrm>
            <a:off x="1004144" y="1362664"/>
            <a:ext cx="7136668" cy="203195"/>
            <a:chOff x="1346429" y="1011300"/>
            <a:chExt cx="6452100" cy="152400"/>
          </a:xfrm>
        </p:grpSpPr>
        <p:cxnSp>
          <p:nvCxnSpPr>
            <p:cNvPr id="20" name="Google Shape;20;g11195486d2e_0_485"/>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21" name="Google Shape;21;g11195486d2e_0_485"/>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22" name="Google Shape;22;g11195486d2e_0_485"/>
          <p:cNvGrpSpPr/>
          <p:nvPr/>
        </p:nvGrpSpPr>
        <p:grpSpPr>
          <a:xfrm>
            <a:off x="1004151" y="5291991"/>
            <a:ext cx="7136668" cy="203195"/>
            <a:chOff x="1346435" y="3969088"/>
            <a:chExt cx="6452100" cy="152400"/>
          </a:xfrm>
        </p:grpSpPr>
        <p:cxnSp>
          <p:nvCxnSpPr>
            <p:cNvPr id="23" name="Google Shape;23;g11195486d2e_0_485"/>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24" name="Google Shape;24;g11195486d2e_0_485"/>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25" name="Google Shape;25;g11195486d2e_0_485"/>
          <p:cNvSpPr txBox="1">
            <a:spLocks noGrp="1"/>
          </p:cNvSpPr>
          <p:nvPr>
            <p:ph type="ctrTitle"/>
          </p:nvPr>
        </p:nvSpPr>
        <p:spPr>
          <a:xfrm>
            <a:off x="1004150" y="2335685"/>
            <a:ext cx="7136700" cy="13632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SzPts val="5900"/>
              <a:buNone/>
              <a:defRPr sz="5900"/>
            </a:lvl1pPr>
            <a:lvl2pPr lvl="1" algn="ctr">
              <a:lnSpc>
                <a:spcPct val="100000"/>
              </a:lnSpc>
              <a:spcBef>
                <a:spcPts val="0"/>
              </a:spcBef>
              <a:spcAft>
                <a:spcPts val="0"/>
              </a:spcAft>
              <a:buSzPts val="5900"/>
              <a:buNone/>
              <a:defRPr sz="5900"/>
            </a:lvl2pPr>
            <a:lvl3pPr lvl="2" algn="ctr">
              <a:lnSpc>
                <a:spcPct val="100000"/>
              </a:lnSpc>
              <a:spcBef>
                <a:spcPts val="0"/>
              </a:spcBef>
              <a:spcAft>
                <a:spcPts val="0"/>
              </a:spcAft>
              <a:buSzPts val="5900"/>
              <a:buNone/>
              <a:defRPr sz="5900"/>
            </a:lvl3pPr>
            <a:lvl4pPr lvl="3" algn="ctr">
              <a:lnSpc>
                <a:spcPct val="100000"/>
              </a:lnSpc>
              <a:spcBef>
                <a:spcPts val="0"/>
              </a:spcBef>
              <a:spcAft>
                <a:spcPts val="0"/>
              </a:spcAft>
              <a:buSzPts val="5900"/>
              <a:buNone/>
              <a:defRPr sz="5900"/>
            </a:lvl4pPr>
            <a:lvl5pPr lvl="4" algn="ctr">
              <a:lnSpc>
                <a:spcPct val="100000"/>
              </a:lnSpc>
              <a:spcBef>
                <a:spcPts val="0"/>
              </a:spcBef>
              <a:spcAft>
                <a:spcPts val="0"/>
              </a:spcAft>
              <a:buSzPts val="5900"/>
              <a:buNone/>
              <a:defRPr sz="5900"/>
            </a:lvl5pPr>
            <a:lvl6pPr lvl="5" algn="ctr">
              <a:lnSpc>
                <a:spcPct val="100000"/>
              </a:lnSpc>
              <a:spcBef>
                <a:spcPts val="0"/>
              </a:spcBef>
              <a:spcAft>
                <a:spcPts val="0"/>
              </a:spcAft>
              <a:buSzPts val="5900"/>
              <a:buNone/>
              <a:defRPr sz="5900"/>
            </a:lvl6pPr>
            <a:lvl7pPr lvl="6" algn="ctr">
              <a:lnSpc>
                <a:spcPct val="100000"/>
              </a:lnSpc>
              <a:spcBef>
                <a:spcPts val="0"/>
              </a:spcBef>
              <a:spcAft>
                <a:spcPts val="0"/>
              </a:spcAft>
              <a:buSzPts val="5900"/>
              <a:buNone/>
              <a:defRPr sz="5900"/>
            </a:lvl7pPr>
            <a:lvl8pPr lvl="7" algn="ctr">
              <a:lnSpc>
                <a:spcPct val="100000"/>
              </a:lnSpc>
              <a:spcBef>
                <a:spcPts val="0"/>
              </a:spcBef>
              <a:spcAft>
                <a:spcPts val="0"/>
              </a:spcAft>
              <a:buSzPts val="5900"/>
              <a:buNone/>
              <a:defRPr sz="5900"/>
            </a:lvl8pPr>
            <a:lvl9pPr lvl="8" algn="ctr">
              <a:lnSpc>
                <a:spcPct val="100000"/>
              </a:lnSpc>
              <a:spcBef>
                <a:spcPts val="0"/>
              </a:spcBef>
              <a:spcAft>
                <a:spcPts val="0"/>
              </a:spcAft>
              <a:buSzPts val="5900"/>
              <a:buNone/>
              <a:defRPr sz="5900"/>
            </a:lvl9pPr>
          </a:lstStyle>
          <a:p>
            <a:endParaRPr/>
          </a:p>
        </p:txBody>
      </p:sp>
      <p:sp>
        <p:nvSpPr>
          <p:cNvPr id="26" name="Google Shape;26;g11195486d2e_0_485"/>
          <p:cNvSpPr txBox="1">
            <a:spLocks noGrp="1"/>
          </p:cNvSpPr>
          <p:nvPr>
            <p:ph type="subTitle" idx="1"/>
          </p:nvPr>
        </p:nvSpPr>
        <p:spPr>
          <a:xfrm>
            <a:off x="2137225" y="3800052"/>
            <a:ext cx="4870500" cy="10566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a:endParaRPr/>
          </a:p>
        </p:txBody>
      </p:sp>
      <p:sp>
        <p:nvSpPr>
          <p:cNvPr id="27" name="Google Shape;27;g11195486d2e_0_485"/>
          <p:cNvSpPr txBox="1">
            <a:spLocks noGrp="1"/>
          </p:cNvSpPr>
          <p:nvPr>
            <p:ph type="sldNum" idx="12"/>
          </p:nvPr>
        </p:nvSpPr>
        <p:spPr>
          <a:xfrm>
            <a:off x="8472458" y="6217623"/>
            <a:ext cx="548700" cy="2616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83"/>
        <p:cNvGrpSpPr/>
        <p:nvPr/>
      </p:nvGrpSpPr>
      <p:grpSpPr>
        <a:xfrm>
          <a:off x="0" y="0"/>
          <a:ext cx="0" cy="0"/>
          <a:chOff x="0" y="0"/>
          <a:chExt cx="0" cy="0"/>
        </a:xfrm>
      </p:grpSpPr>
      <p:sp>
        <p:nvSpPr>
          <p:cNvPr id="84" name="Google Shape;84;g117e89b0aca_0_148"/>
          <p:cNvSpPr txBox="1">
            <a:spLocks noGrp="1"/>
          </p:cNvSpPr>
          <p:nvPr>
            <p:ph type="ctrTitle"/>
          </p:nvPr>
        </p:nvSpPr>
        <p:spPr>
          <a:xfrm>
            <a:off x="685800" y="2125980"/>
            <a:ext cx="7772400" cy="1440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85" name="Google Shape;85;g117e89b0aca_0_148"/>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86" name="Google Shape;86;g117e89b0aca_0_148"/>
          <p:cNvSpPr txBox="1">
            <a:spLocks noGrp="1"/>
          </p:cNvSpPr>
          <p:nvPr>
            <p:ph type="ftr" idx="11"/>
          </p:nvPr>
        </p:nvSpPr>
        <p:spPr>
          <a:xfrm>
            <a:off x="3108960" y="6377940"/>
            <a:ext cx="29262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87" name="Google Shape;87;g117e89b0aca_0_148"/>
          <p:cNvSpPr txBox="1">
            <a:spLocks noGrp="1"/>
          </p:cNvSpPr>
          <p:nvPr>
            <p:ph type="dt" idx="10"/>
          </p:nvPr>
        </p:nvSpPr>
        <p:spPr>
          <a:xfrm>
            <a:off x="457200" y="6377940"/>
            <a:ext cx="21030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88" name="Google Shape;88;g117e89b0aca_0_148"/>
          <p:cNvSpPr txBox="1">
            <a:spLocks noGrp="1"/>
          </p:cNvSpPr>
          <p:nvPr>
            <p:ph type="sldNum" idx="12"/>
          </p:nvPr>
        </p:nvSpPr>
        <p:spPr>
          <a:xfrm>
            <a:off x="6583680" y="6377940"/>
            <a:ext cx="2103000" cy="2616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9"/>
        <p:cNvGrpSpPr/>
        <p:nvPr/>
      </p:nvGrpSpPr>
      <p:grpSpPr>
        <a:xfrm>
          <a:off x="0" y="0"/>
          <a:ext cx="0" cy="0"/>
          <a:chOff x="0" y="0"/>
          <a:chExt cx="0" cy="0"/>
        </a:xfrm>
      </p:grpSpPr>
      <p:sp>
        <p:nvSpPr>
          <p:cNvPr id="90" name="Google Shape;90;g117e89b0aca_0_154"/>
          <p:cNvSpPr txBox="1">
            <a:spLocks noGrp="1"/>
          </p:cNvSpPr>
          <p:nvPr>
            <p:ph type="ftr" idx="11"/>
          </p:nvPr>
        </p:nvSpPr>
        <p:spPr>
          <a:xfrm>
            <a:off x="3108960" y="6377940"/>
            <a:ext cx="29262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91" name="Google Shape;91;g117e89b0aca_0_154"/>
          <p:cNvSpPr txBox="1">
            <a:spLocks noGrp="1"/>
          </p:cNvSpPr>
          <p:nvPr>
            <p:ph type="dt" idx="10"/>
          </p:nvPr>
        </p:nvSpPr>
        <p:spPr>
          <a:xfrm>
            <a:off x="457200" y="6377940"/>
            <a:ext cx="21030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92" name="Google Shape;92;g117e89b0aca_0_154"/>
          <p:cNvSpPr txBox="1">
            <a:spLocks noGrp="1"/>
          </p:cNvSpPr>
          <p:nvPr>
            <p:ph type="sldNum" idx="12"/>
          </p:nvPr>
        </p:nvSpPr>
        <p:spPr>
          <a:xfrm>
            <a:off x="6583680" y="6377940"/>
            <a:ext cx="2103000" cy="2616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Only" type="obj">
  <p:cSld name="OBJECT">
    <p:bg>
      <p:bgPr>
        <a:solidFill>
          <a:schemeClr val="lt1"/>
        </a:solidFill>
        <a:effectLst/>
      </p:bgPr>
    </p:bg>
    <p:spTree>
      <p:nvGrpSpPr>
        <p:cNvPr id="1" name="Shape 28"/>
        <p:cNvGrpSpPr/>
        <p:nvPr/>
      </p:nvGrpSpPr>
      <p:grpSpPr>
        <a:xfrm>
          <a:off x="0" y="0"/>
          <a:ext cx="0" cy="0"/>
          <a:chOff x="0" y="0"/>
          <a:chExt cx="0" cy="0"/>
        </a:xfrm>
      </p:grpSpPr>
      <p:sp>
        <p:nvSpPr>
          <p:cNvPr id="29" name="Google Shape;29;g11195486d2e_0_497"/>
          <p:cNvSpPr/>
          <p:nvPr/>
        </p:nvSpPr>
        <p:spPr>
          <a:xfrm>
            <a:off x="3710404" y="2257549"/>
            <a:ext cx="1501831" cy="2584009"/>
          </a:xfrm>
          <a:custGeom>
            <a:avLst/>
            <a:gdLst/>
            <a:ahLst/>
            <a:cxnLst/>
            <a:rect l="l" t="t" r="r" b="b"/>
            <a:pathLst>
              <a:path w="1650364" h="2670810" extrusionOk="0">
                <a:moveTo>
                  <a:pt x="894465" y="0"/>
                </a:moveTo>
                <a:lnTo>
                  <a:pt x="848967" y="2276"/>
                </a:lnTo>
                <a:lnTo>
                  <a:pt x="804239" y="7220"/>
                </a:lnTo>
                <a:lnTo>
                  <a:pt x="760319" y="14761"/>
                </a:lnTo>
                <a:lnTo>
                  <a:pt x="717244" y="24827"/>
                </a:lnTo>
                <a:lnTo>
                  <a:pt x="675054" y="37348"/>
                </a:lnTo>
                <a:lnTo>
                  <a:pt x="633787" y="52252"/>
                </a:lnTo>
                <a:lnTo>
                  <a:pt x="593479" y="69469"/>
                </a:lnTo>
                <a:lnTo>
                  <a:pt x="554171" y="88927"/>
                </a:lnTo>
                <a:lnTo>
                  <a:pt x="515900" y="110555"/>
                </a:lnTo>
                <a:lnTo>
                  <a:pt x="478704" y="134283"/>
                </a:lnTo>
                <a:lnTo>
                  <a:pt x="442621" y="160038"/>
                </a:lnTo>
                <a:lnTo>
                  <a:pt x="407690" y="187751"/>
                </a:lnTo>
                <a:lnTo>
                  <a:pt x="373949" y="217351"/>
                </a:lnTo>
                <a:lnTo>
                  <a:pt x="341436" y="248765"/>
                </a:lnTo>
                <a:lnTo>
                  <a:pt x="310190" y="281923"/>
                </a:lnTo>
                <a:lnTo>
                  <a:pt x="280248" y="316755"/>
                </a:lnTo>
                <a:lnTo>
                  <a:pt x="251648" y="353188"/>
                </a:lnTo>
                <a:lnTo>
                  <a:pt x="224430" y="391152"/>
                </a:lnTo>
                <a:lnTo>
                  <a:pt x="198630" y="430576"/>
                </a:lnTo>
                <a:lnTo>
                  <a:pt x="174288" y="471389"/>
                </a:lnTo>
                <a:lnTo>
                  <a:pt x="151442" y="513520"/>
                </a:lnTo>
                <a:lnTo>
                  <a:pt x="130129" y="556898"/>
                </a:lnTo>
                <a:lnTo>
                  <a:pt x="111841" y="594236"/>
                </a:lnTo>
                <a:lnTo>
                  <a:pt x="94315" y="633098"/>
                </a:lnTo>
                <a:lnTo>
                  <a:pt x="164419" y="657482"/>
                </a:lnTo>
                <a:lnTo>
                  <a:pt x="188041" y="623954"/>
                </a:lnTo>
                <a:lnTo>
                  <a:pt x="211663" y="591950"/>
                </a:lnTo>
                <a:lnTo>
                  <a:pt x="236809" y="562994"/>
                </a:lnTo>
                <a:lnTo>
                  <a:pt x="269346" y="527651"/>
                </a:lnTo>
                <a:lnTo>
                  <a:pt x="304274" y="495490"/>
                </a:lnTo>
                <a:lnTo>
                  <a:pt x="341407" y="466730"/>
                </a:lnTo>
                <a:lnTo>
                  <a:pt x="380558" y="441591"/>
                </a:lnTo>
                <a:lnTo>
                  <a:pt x="421542" y="420292"/>
                </a:lnTo>
                <a:lnTo>
                  <a:pt x="464173" y="403053"/>
                </a:lnTo>
                <a:lnTo>
                  <a:pt x="508266" y="390094"/>
                </a:lnTo>
                <a:lnTo>
                  <a:pt x="553634" y="381634"/>
                </a:lnTo>
                <a:lnTo>
                  <a:pt x="600092" y="377893"/>
                </a:lnTo>
                <a:lnTo>
                  <a:pt x="647453" y="379091"/>
                </a:lnTo>
                <a:lnTo>
                  <a:pt x="695533" y="385448"/>
                </a:lnTo>
                <a:lnTo>
                  <a:pt x="733633" y="393830"/>
                </a:lnTo>
                <a:lnTo>
                  <a:pt x="782049" y="410980"/>
                </a:lnTo>
                <a:lnTo>
                  <a:pt x="827545" y="434665"/>
                </a:lnTo>
                <a:lnTo>
                  <a:pt x="869521" y="464210"/>
                </a:lnTo>
                <a:lnTo>
                  <a:pt x="907378" y="498944"/>
                </a:lnTo>
                <a:lnTo>
                  <a:pt x="940513" y="538192"/>
                </a:lnTo>
                <a:lnTo>
                  <a:pt x="968329" y="581282"/>
                </a:lnTo>
                <a:lnTo>
                  <a:pt x="991189" y="630812"/>
                </a:lnTo>
                <a:lnTo>
                  <a:pt x="1008048" y="697454"/>
                </a:lnTo>
                <a:lnTo>
                  <a:pt x="1012723" y="745971"/>
                </a:lnTo>
                <a:lnTo>
                  <a:pt x="1011659" y="793773"/>
                </a:lnTo>
                <a:lnTo>
                  <a:pt x="1005205" y="840742"/>
                </a:lnTo>
                <a:lnTo>
                  <a:pt x="993711" y="886764"/>
                </a:lnTo>
                <a:lnTo>
                  <a:pt x="977527" y="931723"/>
                </a:lnTo>
                <a:lnTo>
                  <a:pt x="957001" y="975502"/>
                </a:lnTo>
                <a:lnTo>
                  <a:pt x="932482" y="1017985"/>
                </a:lnTo>
                <a:lnTo>
                  <a:pt x="904321" y="1059056"/>
                </a:lnTo>
                <a:lnTo>
                  <a:pt x="867745" y="1099442"/>
                </a:lnTo>
                <a:lnTo>
                  <a:pt x="829879" y="1133421"/>
                </a:lnTo>
                <a:lnTo>
                  <a:pt x="785342" y="1162064"/>
                </a:lnTo>
                <a:lnTo>
                  <a:pt x="736438" y="1186267"/>
                </a:lnTo>
                <a:lnTo>
                  <a:pt x="685472" y="1206923"/>
                </a:lnTo>
                <a:lnTo>
                  <a:pt x="634747" y="1224928"/>
                </a:lnTo>
                <a:lnTo>
                  <a:pt x="586567" y="1241174"/>
                </a:lnTo>
                <a:lnTo>
                  <a:pt x="537037" y="1256414"/>
                </a:lnTo>
                <a:lnTo>
                  <a:pt x="510367" y="1264034"/>
                </a:lnTo>
                <a:lnTo>
                  <a:pt x="510367" y="1330328"/>
                </a:lnTo>
                <a:lnTo>
                  <a:pt x="553039" y="1341758"/>
                </a:lnTo>
                <a:lnTo>
                  <a:pt x="594949" y="1353188"/>
                </a:lnTo>
                <a:lnTo>
                  <a:pt x="635335" y="1366142"/>
                </a:lnTo>
                <a:lnTo>
                  <a:pt x="674959" y="1380620"/>
                </a:lnTo>
                <a:lnTo>
                  <a:pt x="722007" y="1399366"/>
                </a:lnTo>
                <a:lnTo>
                  <a:pt x="767687" y="1420470"/>
                </a:lnTo>
                <a:lnTo>
                  <a:pt x="811886" y="1443876"/>
                </a:lnTo>
                <a:lnTo>
                  <a:pt x="854488" y="1469528"/>
                </a:lnTo>
                <a:lnTo>
                  <a:pt x="895382" y="1497370"/>
                </a:lnTo>
                <a:lnTo>
                  <a:pt x="934452" y="1527345"/>
                </a:lnTo>
                <a:lnTo>
                  <a:pt x="971586" y="1559397"/>
                </a:lnTo>
                <a:lnTo>
                  <a:pt x="1006670" y="1593471"/>
                </a:lnTo>
                <a:lnTo>
                  <a:pt x="1039590" y="1629510"/>
                </a:lnTo>
                <a:lnTo>
                  <a:pt x="1070232" y="1667459"/>
                </a:lnTo>
                <a:lnTo>
                  <a:pt x="1098483" y="1707260"/>
                </a:lnTo>
                <a:lnTo>
                  <a:pt x="1124229" y="1748858"/>
                </a:lnTo>
                <a:lnTo>
                  <a:pt x="1147356" y="1792197"/>
                </a:lnTo>
                <a:lnTo>
                  <a:pt x="1167752" y="1837221"/>
                </a:lnTo>
                <a:lnTo>
                  <a:pt x="1185301" y="1883873"/>
                </a:lnTo>
                <a:lnTo>
                  <a:pt x="1199891" y="1932097"/>
                </a:lnTo>
                <a:lnTo>
                  <a:pt x="1211407" y="1981838"/>
                </a:lnTo>
                <a:lnTo>
                  <a:pt x="1219789" y="2045084"/>
                </a:lnTo>
                <a:lnTo>
                  <a:pt x="1222808" y="2098401"/>
                </a:lnTo>
                <a:lnTo>
                  <a:pt x="1221223" y="2150155"/>
                </a:lnTo>
                <a:lnTo>
                  <a:pt x="1214734" y="2200103"/>
                </a:lnTo>
                <a:lnTo>
                  <a:pt x="1203041" y="2248000"/>
                </a:lnTo>
                <a:lnTo>
                  <a:pt x="1185841" y="2293601"/>
                </a:lnTo>
                <a:lnTo>
                  <a:pt x="1162834" y="2336665"/>
                </a:lnTo>
                <a:lnTo>
                  <a:pt x="1133718" y="2376945"/>
                </a:lnTo>
                <a:lnTo>
                  <a:pt x="1098194" y="2414199"/>
                </a:lnTo>
                <a:lnTo>
                  <a:pt x="1055959" y="2448182"/>
                </a:lnTo>
                <a:lnTo>
                  <a:pt x="1027003" y="2464946"/>
                </a:lnTo>
                <a:lnTo>
                  <a:pt x="1012525" y="2472566"/>
                </a:lnTo>
                <a:lnTo>
                  <a:pt x="997285" y="2479424"/>
                </a:lnTo>
                <a:lnTo>
                  <a:pt x="947152" y="2493746"/>
                </a:lnTo>
                <a:lnTo>
                  <a:pt x="897470" y="2499881"/>
                </a:lnTo>
                <a:lnTo>
                  <a:pt x="848420" y="2498627"/>
                </a:lnTo>
                <a:lnTo>
                  <a:pt x="800181" y="2490780"/>
                </a:lnTo>
                <a:lnTo>
                  <a:pt x="752931" y="2477138"/>
                </a:lnTo>
                <a:lnTo>
                  <a:pt x="706850" y="2458497"/>
                </a:lnTo>
                <a:lnTo>
                  <a:pt x="662117" y="2435654"/>
                </a:lnTo>
                <a:lnTo>
                  <a:pt x="618911" y="2409406"/>
                </a:lnTo>
                <a:lnTo>
                  <a:pt x="577412" y="2380551"/>
                </a:lnTo>
                <a:lnTo>
                  <a:pt x="537799" y="2349884"/>
                </a:lnTo>
                <a:lnTo>
                  <a:pt x="473791" y="2298068"/>
                </a:lnTo>
                <a:lnTo>
                  <a:pt x="407616" y="2245376"/>
                </a:lnTo>
                <a:lnTo>
                  <a:pt x="373873" y="2219480"/>
                </a:lnTo>
                <a:lnTo>
                  <a:pt x="339679" y="2195198"/>
                </a:lnTo>
                <a:lnTo>
                  <a:pt x="332821" y="2190626"/>
                </a:lnTo>
                <a:lnTo>
                  <a:pt x="327487" y="2186816"/>
                </a:lnTo>
                <a:lnTo>
                  <a:pt x="268618" y="2165313"/>
                </a:lnTo>
                <a:lnTo>
                  <a:pt x="206329" y="2157860"/>
                </a:lnTo>
                <a:lnTo>
                  <a:pt x="166705" y="2161670"/>
                </a:lnTo>
                <a:lnTo>
                  <a:pt x="129367" y="2173862"/>
                </a:lnTo>
                <a:lnTo>
                  <a:pt x="95077" y="2192912"/>
                </a:lnTo>
                <a:lnTo>
                  <a:pt x="44895" y="2238246"/>
                </a:lnTo>
                <a:lnTo>
                  <a:pt x="20866" y="2276190"/>
                </a:lnTo>
                <a:lnTo>
                  <a:pt x="5982" y="2317462"/>
                </a:lnTo>
                <a:lnTo>
                  <a:pt x="0" y="2360592"/>
                </a:lnTo>
                <a:lnTo>
                  <a:pt x="2674" y="2404106"/>
                </a:lnTo>
                <a:lnTo>
                  <a:pt x="13763" y="2446534"/>
                </a:lnTo>
                <a:lnTo>
                  <a:pt x="33022" y="2486403"/>
                </a:lnTo>
                <a:lnTo>
                  <a:pt x="60208" y="2522241"/>
                </a:lnTo>
                <a:lnTo>
                  <a:pt x="95077" y="2552576"/>
                </a:lnTo>
                <a:lnTo>
                  <a:pt x="127081" y="2575436"/>
                </a:lnTo>
                <a:lnTo>
                  <a:pt x="162261" y="2595379"/>
                </a:lnTo>
                <a:lnTo>
                  <a:pt x="201289" y="2612780"/>
                </a:lnTo>
                <a:lnTo>
                  <a:pt x="243719" y="2627722"/>
                </a:lnTo>
                <a:lnTo>
                  <a:pt x="289102" y="2640287"/>
                </a:lnTo>
                <a:lnTo>
                  <a:pt x="336991" y="2650558"/>
                </a:lnTo>
                <a:lnTo>
                  <a:pt x="386939" y="2658618"/>
                </a:lnTo>
                <a:lnTo>
                  <a:pt x="438500" y="2664550"/>
                </a:lnTo>
                <a:lnTo>
                  <a:pt x="491225" y="2668436"/>
                </a:lnTo>
                <a:lnTo>
                  <a:pt x="544667" y="2670359"/>
                </a:lnTo>
                <a:lnTo>
                  <a:pt x="598380" y="2670401"/>
                </a:lnTo>
                <a:lnTo>
                  <a:pt x="651915" y="2668646"/>
                </a:lnTo>
                <a:lnTo>
                  <a:pt x="704825" y="2665176"/>
                </a:lnTo>
                <a:lnTo>
                  <a:pt x="756664" y="2660074"/>
                </a:lnTo>
                <a:lnTo>
                  <a:pt x="806984" y="2653423"/>
                </a:lnTo>
                <a:lnTo>
                  <a:pt x="855338" y="2645305"/>
                </a:lnTo>
                <a:lnTo>
                  <a:pt x="901278" y="2635803"/>
                </a:lnTo>
                <a:lnTo>
                  <a:pt x="944358" y="2624999"/>
                </a:lnTo>
                <a:lnTo>
                  <a:pt x="984129" y="2612978"/>
                </a:lnTo>
                <a:lnTo>
                  <a:pt x="1020145" y="2599820"/>
                </a:lnTo>
                <a:lnTo>
                  <a:pt x="1068151" y="2581532"/>
                </a:lnTo>
                <a:lnTo>
                  <a:pt x="1114633" y="2560958"/>
                </a:lnTo>
                <a:lnTo>
                  <a:pt x="1159591" y="2537336"/>
                </a:lnTo>
                <a:lnTo>
                  <a:pt x="1202263" y="2512190"/>
                </a:lnTo>
                <a:lnTo>
                  <a:pt x="1243463" y="2484931"/>
                </a:lnTo>
                <a:lnTo>
                  <a:pt x="1282904" y="2456013"/>
                </a:lnTo>
                <a:lnTo>
                  <a:pt x="1320549" y="2425494"/>
                </a:lnTo>
                <a:lnTo>
                  <a:pt x="1356362" y="2393437"/>
                </a:lnTo>
                <a:lnTo>
                  <a:pt x="1390305" y="2359901"/>
                </a:lnTo>
                <a:lnTo>
                  <a:pt x="1422341" y="2324947"/>
                </a:lnTo>
                <a:lnTo>
                  <a:pt x="1452436" y="2288636"/>
                </a:lnTo>
                <a:lnTo>
                  <a:pt x="1480550" y="2251027"/>
                </a:lnTo>
                <a:lnTo>
                  <a:pt x="1506649" y="2212182"/>
                </a:lnTo>
                <a:lnTo>
                  <a:pt x="1530694" y="2172160"/>
                </a:lnTo>
                <a:lnTo>
                  <a:pt x="1552650" y="2131023"/>
                </a:lnTo>
                <a:lnTo>
                  <a:pt x="1572479" y="2088831"/>
                </a:lnTo>
                <a:lnTo>
                  <a:pt x="1590145" y="2045644"/>
                </a:lnTo>
                <a:lnTo>
                  <a:pt x="1605612" y="2001522"/>
                </a:lnTo>
                <a:lnTo>
                  <a:pt x="1618842" y="1956527"/>
                </a:lnTo>
                <a:lnTo>
                  <a:pt x="1629799" y="1910718"/>
                </a:lnTo>
                <a:lnTo>
                  <a:pt x="1638446" y="1864157"/>
                </a:lnTo>
                <a:lnTo>
                  <a:pt x="1644746" y="1816903"/>
                </a:lnTo>
                <a:lnTo>
                  <a:pt x="1648663" y="1769017"/>
                </a:lnTo>
                <a:lnTo>
                  <a:pt x="1650160" y="1720560"/>
                </a:lnTo>
                <a:lnTo>
                  <a:pt x="1649200" y="1671592"/>
                </a:lnTo>
                <a:lnTo>
                  <a:pt x="1645747" y="1622174"/>
                </a:lnTo>
                <a:lnTo>
                  <a:pt x="1638127" y="1567310"/>
                </a:lnTo>
                <a:lnTo>
                  <a:pt x="1627903" y="1516130"/>
                </a:lnTo>
                <a:lnTo>
                  <a:pt x="1613840" y="1467623"/>
                </a:lnTo>
                <a:lnTo>
                  <a:pt x="1596112" y="1421673"/>
                </a:lnTo>
                <a:lnTo>
                  <a:pt x="1574895" y="1378165"/>
                </a:lnTo>
                <a:lnTo>
                  <a:pt x="1550364" y="1336981"/>
                </a:lnTo>
                <a:lnTo>
                  <a:pt x="1522694" y="1298005"/>
                </a:lnTo>
                <a:lnTo>
                  <a:pt x="1492059" y="1261121"/>
                </a:lnTo>
                <a:lnTo>
                  <a:pt x="1458637" y="1226213"/>
                </a:lnTo>
                <a:lnTo>
                  <a:pt x="1422600" y="1193165"/>
                </a:lnTo>
                <a:lnTo>
                  <a:pt x="1384125" y="1161860"/>
                </a:lnTo>
                <a:lnTo>
                  <a:pt x="1343387" y="1132181"/>
                </a:lnTo>
                <a:lnTo>
                  <a:pt x="1300561" y="1104014"/>
                </a:lnTo>
                <a:lnTo>
                  <a:pt x="1250269" y="1075058"/>
                </a:lnTo>
                <a:lnTo>
                  <a:pt x="1196167" y="1046864"/>
                </a:lnTo>
                <a:lnTo>
                  <a:pt x="1238077" y="1021718"/>
                </a:lnTo>
                <a:lnTo>
                  <a:pt x="1276939" y="995048"/>
                </a:lnTo>
                <a:lnTo>
                  <a:pt x="1315387" y="965522"/>
                </a:lnTo>
                <a:lnTo>
                  <a:pt x="1350587" y="934455"/>
                </a:lnTo>
                <a:lnTo>
                  <a:pt x="1382560" y="901987"/>
                </a:lnTo>
                <a:lnTo>
                  <a:pt x="1411323" y="868262"/>
                </a:lnTo>
                <a:lnTo>
                  <a:pt x="1436895" y="833421"/>
                </a:lnTo>
                <a:lnTo>
                  <a:pt x="1459294" y="797608"/>
                </a:lnTo>
                <a:lnTo>
                  <a:pt x="1478540" y="760964"/>
                </a:lnTo>
                <a:lnTo>
                  <a:pt x="1494650" y="723633"/>
                </a:lnTo>
                <a:lnTo>
                  <a:pt x="1507643" y="685755"/>
                </a:lnTo>
                <a:lnTo>
                  <a:pt x="1517539" y="647474"/>
                </a:lnTo>
                <a:lnTo>
                  <a:pt x="1524354" y="608931"/>
                </a:lnTo>
                <a:lnTo>
                  <a:pt x="1528108" y="570270"/>
                </a:lnTo>
                <a:lnTo>
                  <a:pt x="1528820" y="531633"/>
                </a:lnTo>
                <a:lnTo>
                  <a:pt x="1526508" y="493161"/>
                </a:lnTo>
                <a:lnTo>
                  <a:pt x="1521191" y="454998"/>
                </a:lnTo>
                <a:lnTo>
                  <a:pt x="1512887" y="417285"/>
                </a:lnTo>
                <a:lnTo>
                  <a:pt x="1501614" y="380165"/>
                </a:lnTo>
                <a:lnTo>
                  <a:pt x="1487392" y="343781"/>
                </a:lnTo>
                <a:lnTo>
                  <a:pt x="1470239" y="308274"/>
                </a:lnTo>
                <a:lnTo>
                  <a:pt x="1450173" y="273787"/>
                </a:lnTo>
                <a:lnTo>
                  <a:pt x="1427213" y="240462"/>
                </a:lnTo>
                <a:lnTo>
                  <a:pt x="1401378" y="208443"/>
                </a:lnTo>
                <a:lnTo>
                  <a:pt x="1372686" y="177870"/>
                </a:lnTo>
                <a:lnTo>
                  <a:pt x="1341156" y="148886"/>
                </a:lnTo>
                <a:lnTo>
                  <a:pt x="1306806" y="121634"/>
                </a:lnTo>
                <a:lnTo>
                  <a:pt x="1269654" y="96256"/>
                </a:lnTo>
                <a:lnTo>
                  <a:pt x="1229721" y="72895"/>
                </a:lnTo>
                <a:lnTo>
                  <a:pt x="1187023" y="51692"/>
                </a:lnTo>
                <a:lnTo>
                  <a:pt x="1132159" y="31118"/>
                </a:lnTo>
                <a:lnTo>
                  <a:pt x="1083387" y="18991"/>
                </a:lnTo>
                <a:lnTo>
                  <a:pt x="1035193" y="9886"/>
                </a:lnTo>
                <a:lnTo>
                  <a:pt x="987616" y="3734"/>
                </a:lnTo>
                <a:lnTo>
                  <a:pt x="940694" y="462"/>
                </a:lnTo>
                <a:lnTo>
                  <a:pt x="894465" y="0"/>
                </a:lnTo>
                <a:close/>
              </a:path>
            </a:pathLst>
          </a:custGeom>
          <a:solidFill>
            <a:srgbClr val="CCCCC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p:txBody>
      </p:sp>
      <p:sp>
        <p:nvSpPr>
          <p:cNvPr id="30" name="Google Shape;30;g11195486d2e_0_497"/>
          <p:cNvSpPr txBox="1">
            <a:spLocks noGrp="1"/>
          </p:cNvSpPr>
          <p:nvPr>
            <p:ph type="title"/>
          </p:nvPr>
        </p:nvSpPr>
        <p:spPr>
          <a:xfrm>
            <a:off x="2399145" y="569756"/>
            <a:ext cx="4345500" cy="868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300"/>
              <a:buNone/>
              <a:defRPr sz="2600" b="1" i="0">
                <a:solidFill>
                  <a:schemeClr val="dk1"/>
                </a:solidFill>
                <a:latin typeface="Arial"/>
                <a:ea typeface="Arial"/>
                <a:cs typeface="Arial"/>
                <a:sym typeface="Aria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31" name="Google Shape;31;g11195486d2e_0_497"/>
          <p:cNvSpPr txBox="1">
            <a:spLocks noGrp="1"/>
          </p:cNvSpPr>
          <p:nvPr>
            <p:ph type="ftr" idx="11"/>
          </p:nvPr>
        </p:nvSpPr>
        <p:spPr>
          <a:xfrm>
            <a:off x="3108960" y="6377940"/>
            <a:ext cx="29262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32" name="Google Shape;32;g11195486d2e_0_497"/>
          <p:cNvSpPr txBox="1">
            <a:spLocks noGrp="1"/>
          </p:cNvSpPr>
          <p:nvPr>
            <p:ph type="dt" idx="10"/>
          </p:nvPr>
        </p:nvSpPr>
        <p:spPr>
          <a:xfrm>
            <a:off x="457200" y="6377940"/>
            <a:ext cx="21030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33" name="Google Shape;33;g11195486d2e_0_497"/>
          <p:cNvSpPr txBox="1">
            <a:spLocks noGrp="1"/>
          </p:cNvSpPr>
          <p:nvPr>
            <p:ph type="sldNum" idx="12"/>
          </p:nvPr>
        </p:nvSpPr>
        <p:spPr>
          <a:xfrm>
            <a:off x="6583680" y="6377940"/>
            <a:ext cx="2103000" cy="2616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4"/>
        <p:cNvGrpSpPr/>
        <p:nvPr/>
      </p:nvGrpSpPr>
      <p:grpSpPr>
        <a:xfrm>
          <a:off x="0" y="0"/>
          <a:ext cx="0" cy="0"/>
          <a:chOff x="0" y="0"/>
          <a:chExt cx="0" cy="0"/>
        </a:xfrm>
      </p:grpSpPr>
      <p:sp>
        <p:nvSpPr>
          <p:cNvPr id="35" name="Google Shape;35;g11195486d2e_0_503"/>
          <p:cNvSpPr txBox="1">
            <a:spLocks noGrp="1"/>
          </p:cNvSpPr>
          <p:nvPr>
            <p:ph type="title"/>
          </p:nvPr>
        </p:nvSpPr>
        <p:spPr>
          <a:xfrm>
            <a:off x="2399145" y="569756"/>
            <a:ext cx="4345500" cy="868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300"/>
              <a:buNone/>
              <a:defRPr sz="2600" b="1" i="0">
                <a:solidFill>
                  <a:schemeClr val="dk1"/>
                </a:solidFill>
                <a:latin typeface="Arial"/>
                <a:ea typeface="Arial"/>
                <a:cs typeface="Arial"/>
                <a:sym typeface="Aria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36" name="Google Shape;36;g11195486d2e_0_503"/>
          <p:cNvSpPr txBox="1">
            <a:spLocks noGrp="1"/>
          </p:cNvSpPr>
          <p:nvPr>
            <p:ph type="body" idx="1"/>
          </p:nvPr>
        </p:nvSpPr>
        <p:spPr>
          <a:xfrm>
            <a:off x="842701" y="2282847"/>
            <a:ext cx="7408200" cy="20469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300"/>
              <a:buNone/>
              <a:defRPr b="0" i="0">
                <a:solidFill>
                  <a:schemeClr val="dk1"/>
                </a:solidFill>
              </a:defRPr>
            </a:lvl1pPr>
            <a:lvl2pPr marL="914400" lvl="1" indent="-228600" algn="l">
              <a:lnSpc>
                <a:spcPct val="100000"/>
              </a:lnSpc>
              <a:spcBef>
                <a:spcPts val="0"/>
              </a:spcBef>
              <a:spcAft>
                <a:spcPts val="0"/>
              </a:spcAft>
              <a:buSzPts val="1300"/>
              <a:buNone/>
              <a:defRPr/>
            </a:lvl2pPr>
            <a:lvl3pPr marL="1371600" lvl="2" indent="-228600" algn="l">
              <a:lnSpc>
                <a:spcPct val="100000"/>
              </a:lnSpc>
              <a:spcBef>
                <a:spcPts val="0"/>
              </a:spcBef>
              <a:spcAft>
                <a:spcPts val="0"/>
              </a:spcAft>
              <a:buSzPts val="1300"/>
              <a:buNone/>
              <a:defRPr/>
            </a:lvl3pPr>
            <a:lvl4pPr marL="1828800" lvl="3" indent="-228600" algn="l">
              <a:lnSpc>
                <a:spcPct val="100000"/>
              </a:lnSpc>
              <a:spcBef>
                <a:spcPts val="0"/>
              </a:spcBef>
              <a:spcAft>
                <a:spcPts val="0"/>
              </a:spcAft>
              <a:buSzPts val="1300"/>
              <a:buNone/>
              <a:defRPr/>
            </a:lvl4pPr>
            <a:lvl5pPr marL="2286000" lvl="4" indent="-228600" algn="l">
              <a:lnSpc>
                <a:spcPct val="100000"/>
              </a:lnSpc>
              <a:spcBef>
                <a:spcPts val="0"/>
              </a:spcBef>
              <a:spcAft>
                <a:spcPts val="0"/>
              </a:spcAft>
              <a:buSzPts val="1300"/>
              <a:buNone/>
              <a:defRPr/>
            </a:lvl5pPr>
            <a:lvl6pPr marL="2743200" lvl="5" indent="-228600" algn="l">
              <a:lnSpc>
                <a:spcPct val="100000"/>
              </a:lnSpc>
              <a:spcBef>
                <a:spcPts val="0"/>
              </a:spcBef>
              <a:spcAft>
                <a:spcPts val="0"/>
              </a:spcAft>
              <a:buSzPts val="1300"/>
              <a:buNone/>
              <a:defRPr/>
            </a:lvl6pPr>
            <a:lvl7pPr marL="3200400" lvl="6" indent="-228600" algn="l">
              <a:lnSpc>
                <a:spcPct val="100000"/>
              </a:lnSpc>
              <a:spcBef>
                <a:spcPts val="0"/>
              </a:spcBef>
              <a:spcAft>
                <a:spcPts val="0"/>
              </a:spcAft>
              <a:buSzPts val="1300"/>
              <a:buNone/>
              <a:defRPr/>
            </a:lvl7pPr>
            <a:lvl8pPr marL="3657600" lvl="7" indent="-228600" algn="l">
              <a:lnSpc>
                <a:spcPct val="100000"/>
              </a:lnSpc>
              <a:spcBef>
                <a:spcPts val="0"/>
              </a:spcBef>
              <a:spcAft>
                <a:spcPts val="0"/>
              </a:spcAft>
              <a:buSzPts val="1300"/>
              <a:buNone/>
              <a:defRPr/>
            </a:lvl8pPr>
            <a:lvl9pPr marL="4114800" lvl="8" indent="-228600" algn="l">
              <a:lnSpc>
                <a:spcPct val="100000"/>
              </a:lnSpc>
              <a:spcBef>
                <a:spcPts val="0"/>
              </a:spcBef>
              <a:spcAft>
                <a:spcPts val="0"/>
              </a:spcAft>
              <a:buSzPts val="1300"/>
              <a:buNone/>
              <a:defRPr/>
            </a:lvl9pPr>
          </a:lstStyle>
          <a:p>
            <a:endParaRPr/>
          </a:p>
        </p:txBody>
      </p:sp>
      <p:sp>
        <p:nvSpPr>
          <p:cNvPr id="37" name="Google Shape;37;g11195486d2e_0_503"/>
          <p:cNvSpPr txBox="1">
            <a:spLocks noGrp="1"/>
          </p:cNvSpPr>
          <p:nvPr>
            <p:ph type="ftr" idx="11"/>
          </p:nvPr>
        </p:nvSpPr>
        <p:spPr>
          <a:xfrm>
            <a:off x="3108960" y="6377940"/>
            <a:ext cx="29262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38" name="Google Shape;38;g11195486d2e_0_503"/>
          <p:cNvSpPr txBox="1">
            <a:spLocks noGrp="1"/>
          </p:cNvSpPr>
          <p:nvPr>
            <p:ph type="dt" idx="10"/>
          </p:nvPr>
        </p:nvSpPr>
        <p:spPr>
          <a:xfrm>
            <a:off x="457200" y="6377940"/>
            <a:ext cx="21030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39" name="Google Shape;39;g11195486d2e_0_503"/>
          <p:cNvSpPr txBox="1">
            <a:spLocks noGrp="1"/>
          </p:cNvSpPr>
          <p:nvPr>
            <p:ph type="sldNum" idx="12"/>
          </p:nvPr>
        </p:nvSpPr>
        <p:spPr>
          <a:xfrm>
            <a:off x="6583680" y="6377940"/>
            <a:ext cx="2103000" cy="2616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0"/>
        <p:cNvGrpSpPr/>
        <p:nvPr/>
      </p:nvGrpSpPr>
      <p:grpSpPr>
        <a:xfrm>
          <a:off x="0" y="0"/>
          <a:ext cx="0" cy="0"/>
          <a:chOff x="0" y="0"/>
          <a:chExt cx="0" cy="0"/>
        </a:xfrm>
      </p:grpSpPr>
      <p:sp>
        <p:nvSpPr>
          <p:cNvPr id="41" name="Google Shape;41;g11195486d2e_0_509"/>
          <p:cNvSpPr txBox="1">
            <a:spLocks noGrp="1"/>
          </p:cNvSpPr>
          <p:nvPr>
            <p:ph type="ctrTitle"/>
          </p:nvPr>
        </p:nvSpPr>
        <p:spPr>
          <a:xfrm>
            <a:off x="685800" y="2125980"/>
            <a:ext cx="7772400" cy="1440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42" name="Google Shape;42;g11195486d2e_0_509"/>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43" name="Google Shape;43;g11195486d2e_0_509"/>
          <p:cNvSpPr txBox="1">
            <a:spLocks noGrp="1"/>
          </p:cNvSpPr>
          <p:nvPr>
            <p:ph type="ftr" idx="11"/>
          </p:nvPr>
        </p:nvSpPr>
        <p:spPr>
          <a:xfrm>
            <a:off x="3108960" y="6377940"/>
            <a:ext cx="29262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44" name="Google Shape;44;g11195486d2e_0_509"/>
          <p:cNvSpPr txBox="1">
            <a:spLocks noGrp="1"/>
          </p:cNvSpPr>
          <p:nvPr>
            <p:ph type="dt" idx="10"/>
          </p:nvPr>
        </p:nvSpPr>
        <p:spPr>
          <a:xfrm>
            <a:off x="457200" y="6377940"/>
            <a:ext cx="21030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45" name="Google Shape;45;g11195486d2e_0_509"/>
          <p:cNvSpPr txBox="1">
            <a:spLocks noGrp="1"/>
          </p:cNvSpPr>
          <p:nvPr>
            <p:ph type="sldNum" idx="12"/>
          </p:nvPr>
        </p:nvSpPr>
        <p:spPr>
          <a:xfrm>
            <a:off x="6583680" y="6377940"/>
            <a:ext cx="2103000" cy="2616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6"/>
        <p:cNvGrpSpPr/>
        <p:nvPr/>
      </p:nvGrpSpPr>
      <p:grpSpPr>
        <a:xfrm>
          <a:off x="0" y="0"/>
          <a:ext cx="0" cy="0"/>
          <a:chOff x="0" y="0"/>
          <a:chExt cx="0" cy="0"/>
        </a:xfrm>
      </p:grpSpPr>
      <p:sp>
        <p:nvSpPr>
          <p:cNvPr id="47" name="Google Shape;47;g11195486d2e_0_515"/>
          <p:cNvSpPr txBox="1">
            <a:spLocks noGrp="1"/>
          </p:cNvSpPr>
          <p:nvPr>
            <p:ph type="title"/>
          </p:nvPr>
        </p:nvSpPr>
        <p:spPr>
          <a:xfrm>
            <a:off x="2399145" y="569756"/>
            <a:ext cx="4345500" cy="868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300"/>
              <a:buNone/>
              <a:defRPr sz="2600" b="1" i="0">
                <a:solidFill>
                  <a:schemeClr val="dk1"/>
                </a:solidFill>
                <a:latin typeface="Arial"/>
                <a:ea typeface="Arial"/>
                <a:cs typeface="Arial"/>
                <a:sym typeface="Aria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48" name="Google Shape;48;g11195486d2e_0_515"/>
          <p:cNvSpPr txBox="1">
            <a:spLocks noGrp="1"/>
          </p:cNvSpPr>
          <p:nvPr>
            <p:ph type="body" idx="1"/>
          </p:nvPr>
        </p:nvSpPr>
        <p:spPr>
          <a:xfrm>
            <a:off x="457200" y="1577340"/>
            <a:ext cx="3977700" cy="45261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300"/>
              <a:buNone/>
              <a:defRPr/>
            </a:lvl1pPr>
            <a:lvl2pPr marL="914400" lvl="1" indent="-228600" algn="l">
              <a:lnSpc>
                <a:spcPct val="100000"/>
              </a:lnSpc>
              <a:spcBef>
                <a:spcPts val="0"/>
              </a:spcBef>
              <a:spcAft>
                <a:spcPts val="0"/>
              </a:spcAft>
              <a:buSzPts val="1300"/>
              <a:buNone/>
              <a:defRPr/>
            </a:lvl2pPr>
            <a:lvl3pPr marL="1371600" lvl="2" indent="-228600" algn="l">
              <a:lnSpc>
                <a:spcPct val="100000"/>
              </a:lnSpc>
              <a:spcBef>
                <a:spcPts val="0"/>
              </a:spcBef>
              <a:spcAft>
                <a:spcPts val="0"/>
              </a:spcAft>
              <a:buSzPts val="1300"/>
              <a:buNone/>
              <a:defRPr/>
            </a:lvl3pPr>
            <a:lvl4pPr marL="1828800" lvl="3" indent="-228600" algn="l">
              <a:lnSpc>
                <a:spcPct val="100000"/>
              </a:lnSpc>
              <a:spcBef>
                <a:spcPts val="0"/>
              </a:spcBef>
              <a:spcAft>
                <a:spcPts val="0"/>
              </a:spcAft>
              <a:buSzPts val="1300"/>
              <a:buNone/>
              <a:defRPr/>
            </a:lvl4pPr>
            <a:lvl5pPr marL="2286000" lvl="4" indent="-228600" algn="l">
              <a:lnSpc>
                <a:spcPct val="100000"/>
              </a:lnSpc>
              <a:spcBef>
                <a:spcPts val="0"/>
              </a:spcBef>
              <a:spcAft>
                <a:spcPts val="0"/>
              </a:spcAft>
              <a:buSzPts val="1300"/>
              <a:buNone/>
              <a:defRPr/>
            </a:lvl5pPr>
            <a:lvl6pPr marL="2743200" lvl="5" indent="-228600" algn="l">
              <a:lnSpc>
                <a:spcPct val="100000"/>
              </a:lnSpc>
              <a:spcBef>
                <a:spcPts val="0"/>
              </a:spcBef>
              <a:spcAft>
                <a:spcPts val="0"/>
              </a:spcAft>
              <a:buSzPts val="1300"/>
              <a:buNone/>
              <a:defRPr/>
            </a:lvl6pPr>
            <a:lvl7pPr marL="3200400" lvl="6" indent="-228600" algn="l">
              <a:lnSpc>
                <a:spcPct val="100000"/>
              </a:lnSpc>
              <a:spcBef>
                <a:spcPts val="0"/>
              </a:spcBef>
              <a:spcAft>
                <a:spcPts val="0"/>
              </a:spcAft>
              <a:buSzPts val="1300"/>
              <a:buNone/>
              <a:defRPr/>
            </a:lvl7pPr>
            <a:lvl8pPr marL="3657600" lvl="7" indent="-228600" algn="l">
              <a:lnSpc>
                <a:spcPct val="100000"/>
              </a:lnSpc>
              <a:spcBef>
                <a:spcPts val="0"/>
              </a:spcBef>
              <a:spcAft>
                <a:spcPts val="0"/>
              </a:spcAft>
              <a:buSzPts val="1300"/>
              <a:buNone/>
              <a:defRPr/>
            </a:lvl8pPr>
            <a:lvl9pPr marL="4114800" lvl="8" indent="-228600" algn="l">
              <a:lnSpc>
                <a:spcPct val="100000"/>
              </a:lnSpc>
              <a:spcBef>
                <a:spcPts val="0"/>
              </a:spcBef>
              <a:spcAft>
                <a:spcPts val="0"/>
              </a:spcAft>
              <a:buSzPts val="1300"/>
              <a:buNone/>
              <a:defRPr/>
            </a:lvl9pPr>
          </a:lstStyle>
          <a:p>
            <a:endParaRPr/>
          </a:p>
        </p:txBody>
      </p:sp>
      <p:sp>
        <p:nvSpPr>
          <p:cNvPr id="49" name="Google Shape;49;g11195486d2e_0_515"/>
          <p:cNvSpPr txBox="1">
            <a:spLocks noGrp="1"/>
          </p:cNvSpPr>
          <p:nvPr>
            <p:ph type="body" idx="2"/>
          </p:nvPr>
        </p:nvSpPr>
        <p:spPr>
          <a:xfrm>
            <a:off x="4709160" y="1577340"/>
            <a:ext cx="3977700" cy="45261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300"/>
              <a:buNone/>
              <a:defRPr/>
            </a:lvl1pPr>
            <a:lvl2pPr marL="914400" lvl="1" indent="-228600" algn="l">
              <a:lnSpc>
                <a:spcPct val="100000"/>
              </a:lnSpc>
              <a:spcBef>
                <a:spcPts val="0"/>
              </a:spcBef>
              <a:spcAft>
                <a:spcPts val="0"/>
              </a:spcAft>
              <a:buSzPts val="1300"/>
              <a:buNone/>
              <a:defRPr/>
            </a:lvl2pPr>
            <a:lvl3pPr marL="1371600" lvl="2" indent="-228600" algn="l">
              <a:lnSpc>
                <a:spcPct val="100000"/>
              </a:lnSpc>
              <a:spcBef>
                <a:spcPts val="0"/>
              </a:spcBef>
              <a:spcAft>
                <a:spcPts val="0"/>
              </a:spcAft>
              <a:buSzPts val="1300"/>
              <a:buNone/>
              <a:defRPr/>
            </a:lvl3pPr>
            <a:lvl4pPr marL="1828800" lvl="3" indent="-228600" algn="l">
              <a:lnSpc>
                <a:spcPct val="100000"/>
              </a:lnSpc>
              <a:spcBef>
                <a:spcPts val="0"/>
              </a:spcBef>
              <a:spcAft>
                <a:spcPts val="0"/>
              </a:spcAft>
              <a:buSzPts val="1300"/>
              <a:buNone/>
              <a:defRPr/>
            </a:lvl4pPr>
            <a:lvl5pPr marL="2286000" lvl="4" indent="-228600" algn="l">
              <a:lnSpc>
                <a:spcPct val="100000"/>
              </a:lnSpc>
              <a:spcBef>
                <a:spcPts val="0"/>
              </a:spcBef>
              <a:spcAft>
                <a:spcPts val="0"/>
              </a:spcAft>
              <a:buSzPts val="1300"/>
              <a:buNone/>
              <a:defRPr/>
            </a:lvl5pPr>
            <a:lvl6pPr marL="2743200" lvl="5" indent="-228600" algn="l">
              <a:lnSpc>
                <a:spcPct val="100000"/>
              </a:lnSpc>
              <a:spcBef>
                <a:spcPts val="0"/>
              </a:spcBef>
              <a:spcAft>
                <a:spcPts val="0"/>
              </a:spcAft>
              <a:buSzPts val="1300"/>
              <a:buNone/>
              <a:defRPr/>
            </a:lvl6pPr>
            <a:lvl7pPr marL="3200400" lvl="6" indent="-228600" algn="l">
              <a:lnSpc>
                <a:spcPct val="100000"/>
              </a:lnSpc>
              <a:spcBef>
                <a:spcPts val="0"/>
              </a:spcBef>
              <a:spcAft>
                <a:spcPts val="0"/>
              </a:spcAft>
              <a:buSzPts val="1300"/>
              <a:buNone/>
              <a:defRPr/>
            </a:lvl7pPr>
            <a:lvl8pPr marL="3657600" lvl="7" indent="-228600" algn="l">
              <a:lnSpc>
                <a:spcPct val="100000"/>
              </a:lnSpc>
              <a:spcBef>
                <a:spcPts val="0"/>
              </a:spcBef>
              <a:spcAft>
                <a:spcPts val="0"/>
              </a:spcAft>
              <a:buSzPts val="1300"/>
              <a:buNone/>
              <a:defRPr/>
            </a:lvl8pPr>
            <a:lvl9pPr marL="4114800" lvl="8" indent="-228600" algn="l">
              <a:lnSpc>
                <a:spcPct val="100000"/>
              </a:lnSpc>
              <a:spcBef>
                <a:spcPts val="0"/>
              </a:spcBef>
              <a:spcAft>
                <a:spcPts val="0"/>
              </a:spcAft>
              <a:buSzPts val="1300"/>
              <a:buNone/>
              <a:defRPr/>
            </a:lvl9pPr>
          </a:lstStyle>
          <a:p>
            <a:endParaRPr/>
          </a:p>
        </p:txBody>
      </p:sp>
      <p:sp>
        <p:nvSpPr>
          <p:cNvPr id="50" name="Google Shape;50;g11195486d2e_0_515"/>
          <p:cNvSpPr txBox="1">
            <a:spLocks noGrp="1"/>
          </p:cNvSpPr>
          <p:nvPr>
            <p:ph type="ftr" idx="11"/>
          </p:nvPr>
        </p:nvSpPr>
        <p:spPr>
          <a:xfrm>
            <a:off x="3108960" y="6377940"/>
            <a:ext cx="29262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51" name="Google Shape;51;g11195486d2e_0_515"/>
          <p:cNvSpPr txBox="1">
            <a:spLocks noGrp="1"/>
          </p:cNvSpPr>
          <p:nvPr>
            <p:ph type="dt" idx="10"/>
          </p:nvPr>
        </p:nvSpPr>
        <p:spPr>
          <a:xfrm>
            <a:off x="457200" y="6377940"/>
            <a:ext cx="21030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52" name="Google Shape;52;g11195486d2e_0_515"/>
          <p:cNvSpPr txBox="1">
            <a:spLocks noGrp="1"/>
          </p:cNvSpPr>
          <p:nvPr>
            <p:ph type="sldNum" idx="12"/>
          </p:nvPr>
        </p:nvSpPr>
        <p:spPr>
          <a:xfrm>
            <a:off x="6583680" y="6377940"/>
            <a:ext cx="2103000" cy="2616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3"/>
        <p:cNvGrpSpPr/>
        <p:nvPr/>
      </p:nvGrpSpPr>
      <p:grpSpPr>
        <a:xfrm>
          <a:off x="0" y="0"/>
          <a:ext cx="0" cy="0"/>
          <a:chOff x="0" y="0"/>
          <a:chExt cx="0" cy="0"/>
        </a:xfrm>
      </p:grpSpPr>
      <p:sp>
        <p:nvSpPr>
          <p:cNvPr id="54" name="Google Shape;54;g11195486d2e_0_522"/>
          <p:cNvSpPr txBox="1">
            <a:spLocks noGrp="1"/>
          </p:cNvSpPr>
          <p:nvPr>
            <p:ph type="ftr" idx="11"/>
          </p:nvPr>
        </p:nvSpPr>
        <p:spPr>
          <a:xfrm>
            <a:off x="3108960" y="6377940"/>
            <a:ext cx="29262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55" name="Google Shape;55;g11195486d2e_0_522"/>
          <p:cNvSpPr txBox="1">
            <a:spLocks noGrp="1"/>
          </p:cNvSpPr>
          <p:nvPr>
            <p:ph type="dt" idx="10"/>
          </p:nvPr>
        </p:nvSpPr>
        <p:spPr>
          <a:xfrm>
            <a:off x="457200" y="6377940"/>
            <a:ext cx="21030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56" name="Google Shape;56;g11195486d2e_0_522"/>
          <p:cNvSpPr txBox="1">
            <a:spLocks noGrp="1"/>
          </p:cNvSpPr>
          <p:nvPr>
            <p:ph type="sldNum" idx="12"/>
          </p:nvPr>
        </p:nvSpPr>
        <p:spPr>
          <a:xfrm>
            <a:off x="6583680" y="6377940"/>
            <a:ext cx="2103000" cy="2616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3"/>
        <p:cNvGrpSpPr/>
        <p:nvPr/>
      </p:nvGrpSpPr>
      <p:grpSpPr>
        <a:xfrm>
          <a:off x="0" y="0"/>
          <a:ext cx="0" cy="0"/>
          <a:chOff x="0" y="0"/>
          <a:chExt cx="0" cy="0"/>
        </a:xfrm>
      </p:grpSpPr>
      <p:sp>
        <p:nvSpPr>
          <p:cNvPr id="64" name="Google Shape;64;g117e89b0aca_0_128"/>
          <p:cNvSpPr txBox="1">
            <a:spLocks noGrp="1"/>
          </p:cNvSpPr>
          <p:nvPr>
            <p:ph type="title"/>
          </p:nvPr>
        </p:nvSpPr>
        <p:spPr>
          <a:xfrm>
            <a:off x="2088113" y="569755"/>
            <a:ext cx="4967700" cy="868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300"/>
              <a:buNone/>
              <a:defRPr sz="2600" b="1" i="0">
                <a:solidFill>
                  <a:schemeClr val="dk1"/>
                </a:solidFill>
                <a:latin typeface="Arial"/>
                <a:ea typeface="Arial"/>
                <a:cs typeface="Arial"/>
                <a:sym typeface="Aria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65" name="Google Shape;65;g117e89b0aca_0_128"/>
          <p:cNvSpPr txBox="1">
            <a:spLocks noGrp="1"/>
          </p:cNvSpPr>
          <p:nvPr>
            <p:ph type="body" idx="1"/>
          </p:nvPr>
        </p:nvSpPr>
        <p:spPr>
          <a:xfrm>
            <a:off x="702888" y="1643955"/>
            <a:ext cx="7738200" cy="29961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300"/>
              <a:buNone/>
              <a:defRPr sz="2200" b="0" i="0">
                <a:solidFill>
                  <a:schemeClr val="dk1"/>
                </a:solidFill>
                <a:latin typeface="Arial"/>
                <a:ea typeface="Arial"/>
                <a:cs typeface="Arial"/>
                <a:sym typeface="Arial"/>
              </a:defRPr>
            </a:lvl1pPr>
            <a:lvl2pPr marL="914400" lvl="1" indent="-228600" algn="l">
              <a:lnSpc>
                <a:spcPct val="100000"/>
              </a:lnSpc>
              <a:spcBef>
                <a:spcPts val="0"/>
              </a:spcBef>
              <a:spcAft>
                <a:spcPts val="0"/>
              </a:spcAft>
              <a:buSzPts val="1300"/>
              <a:buNone/>
              <a:defRPr/>
            </a:lvl2pPr>
            <a:lvl3pPr marL="1371600" lvl="2" indent="-228600" algn="l">
              <a:lnSpc>
                <a:spcPct val="100000"/>
              </a:lnSpc>
              <a:spcBef>
                <a:spcPts val="0"/>
              </a:spcBef>
              <a:spcAft>
                <a:spcPts val="0"/>
              </a:spcAft>
              <a:buSzPts val="1300"/>
              <a:buNone/>
              <a:defRPr/>
            </a:lvl3pPr>
            <a:lvl4pPr marL="1828800" lvl="3" indent="-228600" algn="l">
              <a:lnSpc>
                <a:spcPct val="100000"/>
              </a:lnSpc>
              <a:spcBef>
                <a:spcPts val="0"/>
              </a:spcBef>
              <a:spcAft>
                <a:spcPts val="0"/>
              </a:spcAft>
              <a:buSzPts val="1300"/>
              <a:buNone/>
              <a:defRPr/>
            </a:lvl4pPr>
            <a:lvl5pPr marL="2286000" lvl="4" indent="-228600" algn="l">
              <a:lnSpc>
                <a:spcPct val="100000"/>
              </a:lnSpc>
              <a:spcBef>
                <a:spcPts val="0"/>
              </a:spcBef>
              <a:spcAft>
                <a:spcPts val="0"/>
              </a:spcAft>
              <a:buSzPts val="1300"/>
              <a:buNone/>
              <a:defRPr/>
            </a:lvl5pPr>
            <a:lvl6pPr marL="2743200" lvl="5" indent="-228600" algn="l">
              <a:lnSpc>
                <a:spcPct val="100000"/>
              </a:lnSpc>
              <a:spcBef>
                <a:spcPts val="0"/>
              </a:spcBef>
              <a:spcAft>
                <a:spcPts val="0"/>
              </a:spcAft>
              <a:buSzPts val="1300"/>
              <a:buNone/>
              <a:defRPr/>
            </a:lvl6pPr>
            <a:lvl7pPr marL="3200400" lvl="6" indent="-228600" algn="l">
              <a:lnSpc>
                <a:spcPct val="100000"/>
              </a:lnSpc>
              <a:spcBef>
                <a:spcPts val="0"/>
              </a:spcBef>
              <a:spcAft>
                <a:spcPts val="0"/>
              </a:spcAft>
              <a:buSzPts val="1300"/>
              <a:buNone/>
              <a:defRPr/>
            </a:lvl7pPr>
            <a:lvl8pPr marL="3657600" lvl="7" indent="-228600" algn="l">
              <a:lnSpc>
                <a:spcPct val="100000"/>
              </a:lnSpc>
              <a:spcBef>
                <a:spcPts val="0"/>
              </a:spcBef>
              <a:spcAft>
                <a:spcPts val="0"/>
              </a:spcAft>
              <a:buSzPts val="1300"/>
              <a:buNone/>
              <a:defRPr/>
            </a:lvl8pPr>
            <a:lvl9pPr marL="4114800" lvl="8" indent="-228600" algn="l">
              <a:lnSpc>
                <a:spcPct val="100000"/>
              </a:lnSpc>
              <a:spcBef>
                <a:spcPts val="0"/>
              </a:spcBef>
              <a:spcAft>
                <a:spcPts val="0"/>
              </a:spcAft>
              <a:buSzPts val="1300"/>
              <a:buNone/>
              <a:defRPr/>
            </a:lvl9pPr>
          </a:lstStyle>
          <a:p>
            <a:endParaRPr/>
          </a:p>
        </p:txBody>
      </p:sp>
      <p:sp>
        <p:nvSpPr>
          <p:cNvPr id="66" name="Google Shape;66;g117e89b0aca_0_128"/>
          <p:cNvSpPr txBox="1">
            <a:spLocks noGrp="1"/>
          </p:cNvSpPr>
          <p:nvPr>
            <p:ph type="ftr" idx="11"/>
          </p:nvPr>
        </p:nvSpPr>
        <p:spPr>
          <a:xfrm>
            <a:off x="3108960" y="6377940"/>
            <a:ext cx="29262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67" name="Google Shape;67;g117e89b0aca_0_128"/>
          <p:cNvSpPr txBox="1">
            <a:spLocks noGrp="1"/>
          </p:cNvSpPr>
          <p:nvPr>
            <p:ph type="dt" idx="10"/>
          </p:nvPr>
        </p:nvSpPr>
        <p:spPr>
          <a:xfrm>
            <a:off x="457200" y="6377940"/>
            <a:ext cx="21030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68" name="Google Shape;68;g117e89b0aca_0_128"/>
          <p:cNvSpPr txBox="1">
            <a:spLocks noGrp="1"/>
          </p:cNvSpPr>
          <p:nvPr>
            <p:ph type="sldNum" idx="12"/>
          </p:nvPr>
        </p:nvSpPr>
        <p:spPr>
          <a:xfrm>
            <a:off x="6583680" y="6377940"/>
            <a:ext cx="2103000" cy="2616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obj">
  <p:cSld name="OBJECT">
    <p:bg>
      <p:bgPr>
        <a:solidFill>
          <a:schemeClr val="lt1"/>
        </a:solidFill>
        <a:effectLst/>
      </p:bgPr>
    </p:bg>
    <p:spTree>
      <p:nvGrpSpPr>
        <p:cNvPr id="1" name="Shape 69"/>
        <p:cNvGrpSpPr/>
        <p:nvPr/>
      </p:nvGrpSpPr>
      <p:grpSpPr>
        <a:xfrm>
          <a:off x="0" y="0"/>
          <a:ext cx="0" cy="0"/>
          <a:chOff x="0" y="0"/>
          <a:chExt cx="0" cy="0"/>
        </a:xfrm>
      </p:grpSpPr>
      <p:sp>
        <p:nvSpPr>
          <p:cNvPr id="70" name="Google Shape;70;g117e89b0aca_0_134"/>
          <p:cNvSpPr/>
          <p:nvPr/>
        </p:nvSpPr>
        <p:spPr>
          <a:xfrm>
            <a:off x="3784368" y="2258845"/>
            <a:ext cx="1523790" cy="2580323"/>
          </a:xfrm>
          <a:custGeom>
            <a:avLst/>
            <a:gdLst/>
            <a:ahLst/>
            <a:cxnLst/>
            <a:rect l="l" t="t" r="r" b="b"/>
            <a:pathLst>
              <a:path w="1674495" h="2667000" extrusionOk="0">
                <a:moveTo>
                  <a:pt x="1674114" y="0"/>
                </a:moveTo>
                <a:lnTo>
                  <a:pt x="1612392" y="12700"/>
                </a:lnTo>
                <a:lnTo>
                  <a:pt x="1491234" y="12700"/>
                </a:lnTo>
                <a:lnTo>
                  <a:pt x="1441437" y="25400"/>
                </a:lnTo>
                <a:lnTo>
                  <a:pt x="1392162" y="25400"/>
                </a:lnTo>
                <a:lnTo>
                  <a:pt x="1343428" y="38100"/>
                </a:lnTo>
                <a:lnTo>
                  <a:pt x="1295253" y="38100"/>
                </a:lnTo>
                <a:lnTo>
                  <a:pt x="1063402" y="101600"/>
                </a:lnTo>
                <a:lnTo>
                  <a:pt x="1018966" y="127000"/>
                </a:lnTo>
                <a:lnTo>
                  <a:pt x="932172" y="152400"/>
                </a:lnTo>
                <a:lnTo>
                  <a:pt x="889851" y="177800"/>
                </a:lnTo>
                <a:lnTo>
                  <a:pt x="848273" y="203200"/>
                </a:lnTo>
                <a:lnTo>
                  <a:pt x="807456" y="215900"/>
                </a:lnTo>
                <a:lnTo>
                  <a:pt x="767417" y="241300"/>
                </a:lnTo>
                <a:lnTo>
                  <a:pt x="728175" y="266700"/>
                </a:lnTo>
                <a:lnTo>
                  <a:pt x="689749" y="292100"/>
                </a:lnTo>
                <a:lnTo>
                  <a:pt x="652157" y="317500"/>
                </a:lnTo>
                <a:lnTo>
                  <a:pt x="615417" y="342900"/>
                </a:lnTo>
                <a:lnTo>
                  <a:pt x="579547" y="381000"/>
                </a:lnTo>
                <a:lnTo>
                  <a:pt x="544567" y="406400"/>
                </a:lnTo>
                <a:lnTo>
                  <a:pt x="510493" y="431800"/>
                </a:lnTo>
                <a:lnTo>
                  <a:pt x="477345" y="469900"/>
                </a:lnTo>
                <a:lnTo>
                  <a:pt x="445141" y="495300"/>
                </a:lnTo>
                <a:lnTo>
                  <a:pt x="413899" y="533400"/>
                </a:lnTo>
                <a:lnTo>
                  <a:pt x="383637" y="571500"/>
                </a:lnTo>
                <a:lnTo>
                  <a:pt x="354374" y="596900"/>
                </a:lnTo>
                <a:lnTo>
                  <a:pt x="326129" y="635000"/>
                </a:lnTo>
                <a:lnTo>
                  <a:pt x="298919" y="673100"/>
                </a:lnTo>
                <a:lnTo>
                  <a:pt x="272762" y="711200"/>
                </a:lnTo>
                <a:lnTo>
                  <a:pt x="247678" y="749300"/>
                </a:lnTo>
                <a:lnTo>
                  <a:pt x="223684" y="787400"/>
                </a:lnTo>
                <a:lnTo>
                  <a:pt x="200800" y="825500"/>
                </a:lnTo>
                <a:lnTo>
                  <a:pt x="179042" y="876300"/>
                </a:lnTo>
                <a:lnTo>
                  <a:pt x="158429" y="914400"/>
                </a:lnTo>
                <a:lnTo>
                  <a:pt x="138981" y="952500"/>
                </a:lnTo>
                <a:lnTo>
                  <a:pt x="120715" y="1003300"/>
                </a:lnTo>
                <a:lnTo>
                  <a:pt x="103649" y="1041400"/>
                </a:lnTo>
                <a:lnTo>
                  <a:pt x="87802" y="1092200"/>
                </a:lnTo>
                <a:lnTo>
                  <a:pt x="73191" y="1130300"/>
                </a:lnTo>
                <a:lnTo>
                  <a:pt x="59837" y="1181100"/>
                </a:lnTo>
                <a:lnTo>
                  <a:pt x="47756" y="1219200"/>
                </a:lnTo>
                <a:lnTo>
                  <a:pt x="36968" y="1270000"/>
                </a:lnTo>
                <a:lnTo>
                  <a:pt x="27489" y="1320800"/>
                </a:lnTo>
                <a:lnTo>
                  <a:pt x="19340" y="1371600"/>
                </a:lnTo>
                <a:lnTo>
                  <a:pt x="12538" y="1422400"/>
                </a:lnTo>
                <a:lnTo>
                  <a:pt x="7101" y="1460500"/>
                </a:lnTo>
                <a:lnTo>
                  <a:pt x="3048" y="1511300"/>
                </a:lnTo>
                <a:lnTo>
                  <a:pt x="762" y="1574800"/>
                </a:lnTo>
                <a:lnTo>
                  <a:pt x="0" y="1625600"/>
                </a:lnTo>
                <a:lnTo>
                  <a:pt x="824" y="1663700"/>
                </a:lnTo>
                <a:lnTo>
                  <a:pt x="3160" y="1714500"/>
                </a:lnTo>
                <a:lnTo>
                  <a:pt x="7024" y="1765300"/>
                </a:lnTo>
                <a:lnTo>
                  <a:pt x="12429" y="1803400"/>
                </a:lnTo>
                <a:lnTo>
                  <a:pt x="19389" y="1854200"/>
                </a:lnTo>
                <a:lnTo>
                  <a:pt x="27919" y="1905000"/>
                </a:lnTo>
                <a:lnTo>
                  <a:pt x="38032" y="1943100"/>
                </a:lnTo>
                <a:lnTo>
                  <a:pt x="49742" y="1993900"/>
                </a:lnTo>
                <a:lnTo>
                  <a:pt x="63063" y="2032000"/>
                </a:lnTo>
                <a:lnTo>
                  <a:pt x="78011" y="2082800"/>
                </a:lnTo>
                <a:lnTo>
                  <a:pt x="94598" y="2120900"/>
                </a:lnTo>
                <a:lnTo>
                  <a:pt x="112838" y="2171700"/>
                </a:lnTo>
                <a:lnTo>
                  <a:pt x="132747" y="2209800"/>
                </a:lnTo>
                <a:lnTo>
                  <a:pt x="154337" y="2247900"/>
                </a:lnTo>
                <a:lnTo>
                  <a:pt x="177624" y="2286000"/>
                </a:lnTo>
                <a:lnTo>
                  <a:pt x="202621" y="2324100"/>
                </a:lnTo>
                <a:lnTo>
                  <a:pt x="229342" y="2362200"/>
                </a:lnTo>
                <a:lnTo>
                  <a:pt x="257801" y="2400300"/>
                </a:lnTo>
                <a:lnTo>
                  <a:pt x="288013" y="2425700"/>
                </a:lnTo>
                <a:lnTo>
                  <a:pt x="319991" y="2463800"/>
                </a:lnTo>
                <a:lnTo>
                  <a:pt x="353749" y="2489200"/>
                </a:lnTo>
                <a:lnTo>
                  <a:pt x="389303" y="2514600"/>
                </a:lnTo>
                <a:lnTo>
                  <a:pt x="426665" y="2540000"/>
                </a:lnTo>
                <a:lnTo>
                  <a:pt x="465850" y="2565400"/>
                </a:lnTo>
                <a:lnTo>
                  <a:pt x="506871" y="2590800"/>
                </a:lnTo>
                <a:lnTo>
                  <a:pt x="549744" y="2616200"/>
                </a:lnTo>
                <a:lnTo>
                  <a:pt x="594482" y="2628900"/>
                </a:lnTo>
                <a:lnTo>
                  <a:pt x="641099" y="2641600"/>
                </a:lnTo>
                <a:lnTo>
                  <a:pt x="689610" y="2654300"/>
                </a:lnTo>
                <a:lnTo>
                  <a:pt x="717804" y="2654300"/>
                </a:lnTo>
                <a:lnTo>
                  <a:pt x="745998" y="2667000"/>
                </a:lnTo>
                <a:lnTo>
                  <a:pt x="975662" y="2667000"/>
                </a:lnTo>
                <a:lnTo>
                  <a:pt x="1115194" y="2628900"/>
                </a:lnTo>
                <a:lnTo>
                  <a:pt x="1160055" y="2616200"/>
                </a:lnTo>
                <a:lnTo>
                  <a:pt x="1203820" y="2590800"/>
                </a:lnTo>
                <a:lnTo>
                  <a:pt x="1246329" y="2578100"/>
                </a:lnTo>
                <a:lnTo>
                  <a:pt x="1287418" y="2552700"/>
                </a:lnTo>
                <a:lnTo>
                  <a:pt x="888023" y="2552700"/>
                </a:lnTo>
                <a:lnTo>
                  <a:pt x="846582" y="2540000"/>
                </a:lnTo>
                <a:lnTo>
                  <a:pt x="827532" y="2527300"/>
                </a:lnTo>
                <a:lnTo>
                  <a:pt x="810006" y="2527300"/>
                </a:lnTo>
                <a:lnTo>
                  <a:pt x="767941" y="2489200"/>
                </a:lnTo>
                <a:lnTo>
                  <a:pt x="732420" y="2451100"/>
                </a:lnTo>
                <a:lnTo>
                  <a:pt x="703687" y="2400300"/>
                </a:lnTo>
                <a:lnTo>
                  <a:pt x="681990" y="2349500"/>
                </a:lnTo>
                <a:lnTo>
                  <a:pt x="665226" y="2298700"/>
                </a:lnTo>
                <a:lnTo>
                  <a:pt x="644168" y="2222500"/>
                </a:lnTo>
                <a:lnTo>
                  <a:pt x="632065" y="2184400"/>
                </a:lnTo>
                <a:lnTo>
                  <a:pt x="621248" y="2133600"/>
                </a:lnTo>
                <a:lnTo>
                  <a:pt x="611667" y="2082800"/>
                </a:lnTo>
                <a:lnTo>
                  <a:pt x="603273" y="2032000"/>
                </a:lnTo>
                <a:lnTo>
                  <a:pt x="596017" y="1981200"/>
                </a:lnTo>
                <a:lnTo>
                  <a:pt x="589851" y="1943100"/>
                </a:lnTo>
                <a:lnTo>
                  <a:pt x="584724" y="1892300"/>
                </a:lnTo>
                <a:lnTo>
                  <a:pt x="580588" y="1841500"/>
                </a:lnTo>
                <a:lnTo>
                  <a:pt x="577394" y="1790700"/>
                </a:lnTo>
                <a:lnTo>
                  <a:pt x="575093" y="1739900"/>
                </a:lnTo>
                <a:lnTo>
                  <a:pt x="573635" y="1689100"/>
                </a:lnTo>
                <a:lnTo>
                  <a:pt x="572972" y="1638300"/>
                </a:lnTo>
                <a:lnTo>
                  <a:pt x="573055" y="1587500"/>
                </a:lnTo>
                <a:lnTo>
                  <a:pt x="573833" y="1549400"/>
                </a:lnTo>
                <a:lnTo>
                  <a:pt x="575259" y="1498600"/>
                </a:lnTo>
                <a:lnTo>
                  <a:pt x="577283" y="1447800"/>
                </a:lnTo>
                <a:lnTo>
                  <a:pt x="579856" y="1397000"/>
                </a:lnTo>
                <a:lnTo>
                  <a:pt x="584454" y="1320800"/>
                </a:lnTo>
                <a:lnTo>
                  <a:pt x="585978" y="1282700"/>
                </a:lnTo>
                <a:lnTo>
                  <a:pt x="587502" y="1257300"/>
                </a:lnTo>
                <a:lnTo>
                  <a:pt x="617220" y="1231900"/>
                </a:lnTo>
                <a:lnTo>
                  <a:pt x="645414" y="1219200"/>
                </a:lnTo>
                <a:lnTo>
                  <a:pt x="672084" y="1219200"/>
                </a:lnTo>
                <a:lnTo>
                  <a:pt x="724627" y="1193800"/>
                </a:lnTo>
                <a:lnTo>
                  <a:pt x="1471321" y="1193800"/>
                </a:lnTo>
                <a:lnTo>
                  <a:pt x="1449280" y="1168400"/>
                </a:lnTo>
                <a:lnTo>
                  <a:pt x="1413573" y="1130300"/>
                </a:lnTo>
                <a:lnTo>
                  <a:pt x="1375245" y="1104900"/>
                </a:lnTo>
                <a:lnTo>
                  <a:pt x="612648" y="1104900"/>
                </a:lnTo>
                <a:lnTo>
                  <a:pt x="629412" y="1028700"/>
                </a:lnTo>
                <a:lnTo>
                  <a:pt x="644717" y="977900"/>
                </a:lnTo>
                <a:lnTo>
                  <a:pt x="661165" y="914400"/>
                </a:lnTo>
                <a:lnTo>
                  <a:pt x="678768" y="863600"/>
                </a:lnTo>
                <a:lnTo>
                  <a:pt x="697538" y="812800"/>
                </a:lnTo>
                <a:lnTo>
                  <a:pt x="717485" y="774700"/>
                </a:lnTo>
                <a:lnTo>
                  <a:pt x="738621" y="723900"/>
                </a:lnTo>
                <a:lnTo>
                  <a:pt x="760958" y="685800"/>
                </a:lnTo>
                <a:lnTo>
                  <a:pt x="784506" y="635000"/>
                </a:lnTo>
                <a:lnTo>
                  <a:pt x="809278" y="596900"/>
                </a:lnTo>
                <a:lnTo>
                  <a:pt x="835284" y="558800"/>
                </a:lnTo>
                <a:lnTo>
                  <a:pt x="862536" y="520700"/>
                </a:lnTo>
                <a:lnTo>
                  <a:pt x="891046" y="482600"/>
                </a:lnTo>
                <a:lnTo>
                  <a:pt x="920824" y="457200"/>
                </a:lnTo>
                <a:lnTo>
                  <a:pt x="951882" y="419100"/>
                </a:lnTo>
                <a:lnTo>
                  <a:pt x="984232" y="393700"/>
                </a:lnTo>
                <a:lnTo>
                  <a:pt x="1017885" y="355600"/>
                </a:lnTo>
                <a:lnTo>
                  <a:pt x="1052852" y="330200"/>
                </a:lnTo>
                <a:lnTo>
                  <a:pt x="1089144" y="304800"/>
                </a:lnTo>
                <a:lnTo>
                  <a:pt x="1126774" y="279400"/>
                </a:lnTo>
                <a:lnTo>
                  <a:pt x="1165752" y="254000"/>
                </a:lnTo>
                <a:lnTo>
                  <a:pt x="1206090" y="228600"/>
                </a:lnTo>
                <a:lnTo>
                  <a:pt x="1247799" y="215900"/>
                </a:lnTo>
                <a:lnTo>
                  <a:pt x="1290891" y="190500"/>
                </a:lnTo>
                <a:lnTo>
                  <a:pt x="1335377" y="165100"/>
                </a:lnTo>
                <a:lnTo>
                  <a:pt x="1381268" y="152400"/>
                </a:lnTo>
                <a:lnTo>
                  <a:pt x="1428576" y="127000"/>
                </a:lnTo>
                <a:lnTo>
                  <a:pt x="1527488" y="101600"/>
                </a:lnTo>
                <a:lnTo>
                  <a:pt x="1579115" y="88900"/>
                </a:lnTo>
                <a:lnTo>
                  <a:pt x="1632204" y="63500"/>
                </a:lnTo>
                <a:lnTo>
                  <a:pt x="1674114" y="63500"/>
                </a:lnTo>
                <a:lnTo>
                  <a:pt x="1674114" y="0"/>
                </a:lnTo>
                <a:close/>
              </a:path>
              <a:path w="1674495" h="2667000" extrusionOk="0">
                <a:moveTo>
                  <a:pt x="1471321" y="1193800"/>
                </a:moveTo>
                <a:lnTo>
                  <a:pt x="818095" y="1193800"/>
                </a:lnTo>
                <a:lnTo>
                  <a:pt x="859231" y="1206500"/>
                </a:lnTo>
                <a:lnTo>
                  <a:pt x="896775" y="1219200"/>
                </a:lnTo>
                <a:lnTo>
                  <a:pt x="930834" y="1231900"/>
                </a:lnTo>
                <a:lnTo>
                  <a:pt x="961513" y="1270000"/>
                </a:lnTo>
                <a:lnTo>
                  <a:pt x="988917" y="1295400"/>
                </a:lnTo>
                <a:lnTo>
                  <a:pt x="1013152" y="1333500"/>
                </a:lnTo>
                <a:lnTo>
                  <a:pt x="1034324" y="1371600"/>
                </a:lnTo>
                <a:lnTo>
                  <a:pt x="1052538" y="1422400"/>
                </a:lnTo>
                <a:lnTo>
                  <a:pt x="1067900" y="1460500"/>
                </a:lnTo>
                <a:lnTo>
                  <a:pt x="1080516" y="1511300"/>
                </a:lnTo>
                <a:lnTo>
                  <a:pt x="1089660" y="1549400"/>
                </a:lnTo>
                <a:lnTo>
                  <a:pt x="1098042" y="1600200"/>
                </a:lnTo>
                <a:lnTo>
                  <a:pt x="1102989" y="1625600"/>
                </a:lnTo>
                <a:lnTo>
                  <a:pt x="1108085" y="1663700"/>
                </a:lnTo>
                <a:lnTo>
                  <a:pt x="1113129" y="1701800"/>
                </a:lnTo>
                <a:lnTo>
                  <a:pt x="1117917" y="1752600"/>
                </a:lnTo>
                <a:lnTo>
                  <a:pt x="1122247" y="1803400"/>
                </a:lnTo>
                <a:lnTo>
                  <a:pt x="1125917" y="1866900"/>
                </a:lnTo>
                <a:lnTo>
                  <a:pt x="1128723" y="1917700"/>
                </a:lnTo>
                <a:lnTo>
                  <a:pt x="1130464" y="1981200"/>
                </a:lnTo>
                <a:lnTo>
                  <a:pt x="1130936" y="2044700"/>
                </a:lnTo>
                <a:lnTo>
                  <a:pt x="1129938" y="2108200"/>
                </a:lnTo>
                <a:lnTo>
                  <a:pt x="1127266" y="2159000"/>
                </a:lnTo>
                <a:lnTo>
                  <a:pt x="1122719" y="2222500"/>
                </a:lnTo>
                <a:lnTo>
                  <a:pt x="1116093" y="2273300"/>
                </a:lnTo>
                <a:lnTo>
                  <a:pt x="1107187" y="2324100"/>
                </a:lnTo>
                <a:lnTo>
                  <a:pt x="1095797" y="2374900"/>
                </a:lnTo>
                <a:lnTo>
                  <a:pt x="1081721" y="2413000"/>
                </a:lnTo>
                <a:lnTo>
                  <a:pt x="1064757" y="2451100"/>
                </a:lnTo>
                <a:lnTo>
                  <a:pt x="1044702" y="2476500"/>
                </a:lnTo>
                <a:lnTo>
                  <a:pt x="1035558" y="2489200"/>
                </a:lnTo>
                <a:lnTo>
                  <a:pt x="1027176" y="2489200"/>
                </a:lnTo>
                <a:lnTo>
                  <a:pt x="1018032" y="2501900"/>
                </a:lnTo>
                <a:lnTo>
                  <a:pt x="1008126" y="2514600"/>
                </a:lnTo>
                <a:lnTo>
                  <a:pt x="998982" y="2514600"/>
                </a:lnTo>
                <a:lnTo>
                  <a:pt x="962634" y="2540000"/>
                </a:lnTo>
                <a:lnTo>
                  <a:pt x="926177" y="2552700"/>
                </a:lnTo>
                <a:lnTo>
                  <a:pt x="1287418" y="2552700"/>
                </a:lnTo>
                <a:lnTo>
                  <a:pt x="1326927" y="2514600"/>
                </a:lnTo>
                <a:lnTo>
                  <a:pt x="1364694" y="2489200"/>
                </a:lnTo>
                <a:lnTo>
                  <a:pt x="1400556" y="2463800"/>
                </a:lnTo>
                <a:lnTo>
                  <a:pt x="1439418" y="2413000"/>
                </a:lnTo>
                <a:lnTo>
                  <a:pt x="1474470" y="2374900"/>
                </a:lnTo>
                <a:lnTo>
                  <a:pt x="1503966" y="2336800"/>
                </a:lnTo>
                <a:lnTo>
                  <a:pt x="1530934" y="2298700"/>
                </a:lnTo>
                <a:lnTo>
                  <a:pt x="1555402" y="2247900"/>
                </a:lnTo>
                <a:lnTo>
                  <a:pt x="1577399" y="2209800"/>
                </a:lnTo>
                <a:lnTo>
                  <a:pt x="1596951" y="2159000"/>
                </a:lnTo>
                <a:lnTo>
                  <a:pt x="1614088" y="2108200"/>
                </a:lnTo>
                <a:lnTo>
                  <a:pt x="1628837" y="2070100"/>
                </a:lnTo>
                <a:lnTo>
                  <a:pt x="1641228" y="2019300"/>
                </a:lnTo>
                <a:lnTo>
                  <a:pt x="1651287" y="1968500"/>
                </a:lnTo>
                <a:lnTo>
                  <a:pt x="1659044" y="1917700"/>
                </a:lnTo>
                <a:lnTo>
                  <a:pt x="1664526" y="1866900"/>
                </a:lnTo>
                <a:lnTo>
                  <a:pt x="1667762" y="1816100"/>
                </a:lnTo>
                <a:lnTo>
                  <a:pt x="1668780" y="1765300"/>
                </a:lnTo>
                <a:lnTo>
                  <a:pt x="1668018" y="1727200"/>
                </a:lnTo>
                <a:lnTo>
                  <a:pt x="1665732" y="1676400"/>
                </a:lnTo>
                <a:lnTo>
                  <a:pt x="1661922" y="1638300"/>
                </a:lnTo>
                <a:lnTo>
                  <a:pt x="1656588" y="1600200"/>
                </a:lnTo>
                <a:lnTo>
                  <a:pt x="1648493" y="1549400"/>
                </a:lnTo>
                <a:lnTo>
                  <a:pt x="1637522" y="1498600"/>
                </a:lnTo>
                <a:lnTo>
                  <a:pt x="1623700" y="1447800"/>
                </a:lnTo>
                <a:lnTo>
                  <a:pt x="1607054" y="1409700"/>
                </a:lnTo>
                <a:lnTo>
                  <a:pt x="1587608" y="1358900"/>
                </a:lnTo>
                <a:lnTo>
                  <a:pt x="1565389" y="1320800"/>
                </a:lnTo>
                <a:lnTo>
                  <a:pt x="1540421" y="1282700"/>
                </a:lnTo>
                <a:lnTo>
                  <a:pt x="1512729" y="1244600"/>
                </a:lnTo>
                <a:lnTo>
                  <a:pt x="1482341" y="1206500"/>
                </a:lnTo>
                <a:lnTo>
                  <a:pt x="1471321" y="1193800"/>
                </a:lnTo>
                <a:close/>
              </a:path>
              <a:path w="1674495" h="2667000" extrusionOk="0">
                <a:moveTo>
                  <a:pt x="1089299" y="990600"/>
                </a:moveTo>
                <a:lnTo>
                  <a:pt x="877026" y="990600"/>
                </a:lnTo>
                <a:lnTo>
                  <a:pt x="825448" y="1003300"/>
                </a:lnTo>
                <a:lnTo>
                  <a:pt x="776191" y="1016000"/>
                </a:lnTo>
                <a:lnTo>
                  <a:pt x="730116" y="1028700"/>
                </a:lnTo>
                <a:lnTo>
                  <a:pt x="688086" y="1054100"/>
                </a:lnTo>
                <a:lnTo>
                  <a:pt x="670560" y="1066800"/>
                </a:lnTo>
                <a:lnTo>
                  <a:pt x="652272" y="1079500"/>
                </a:lnTo>
                <a:lnTo>
                  <a:pt x="632460" y="1079500"/>
                </a:lnTo>
                <a:lnTo>
                  <a:pt x="612648" y="1104900"/>
                </a:lnTo>
                <a:lnTo>
                  <a:pt x="1375245" y="1104900"/>
                </a:lnTo>
                <a:lnTo>
                  <a:pt x="1334321" y="1079500"/>
                </a:lnTo>
                <a:lnTo>
                  <a:pt x="1290828" y="1054100"/>
                </a:lnTo>
                <a:lnTo>
                  <a:pt x="1230630" y="1028700"/>
                </a:lnTo>
                <a:lnTo>
                  <a:pt x="1186946" y="1016000"/>
                </a:lnTo>
                <a:lnTo>
                  <a:pt x="1139549" y="1003300"/>
                </a:lnTo>
                <a:lnTo>
                  <a:pt x="1089299" y="990600"/>
                </a:lnTo>
                <a:close/>
              </a:path>
            </a:pathLst>
          </a:custGeom>
          <a:solidFill>
            <a:srgbClr val="CCCCC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p:txBody>
      </p:sp>
      <p:sp>
        <p:nvSpPr>
          <p:cNvPr id="71" name="Google Shape;71;g117e89b0aca_0_134"/>
          <p:cNvSpPr txBox="1">
            <a:spLocks noGrp="1"/>
          </p:cNvSpPr>
          <p:nvPr>
            <p:ph type="title"/>
          </p:nvPr>
        </p:nvSpPr>
        <p:spPr>
          <a:xfrm>
            <a:off x="2088113" y="569755"/>
            <a:ext cx="4967700" cy="868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300"/>
              <a:buNone/>
              <a:defRPr sz="2600" b="1" i="0">
                <a:solidFill>
                  <a:schemeClr val="dk1"/>
                </a:solidFill>
                <a:latin typeface="Arial"/>
                <a:ea typeface="Arial"/>
                <a:cs typeface="Arial"/>
                <a:sym typeface="Aria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72" name="Google Shape;72;g117e89b0aca_0_134"/>
          <p:cNvSpPr txBox="1">
            <a:spLocks noGrp="1"/>
          </p:cNvSpPr>
          <p:nvPr>
            <p:ph type="ftr" idx="11"/>
          </p:nvPr>
        </p:nvSpPr>
        <p:spPr>
          <a:xfrm>
            <a:off x="3108960" y="6377940"/>
            <a:ext cx="29262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73" name="Google Shape;73;g117e89b0aca_0_134"/>
          <p:cNvSpPr txBox="1">
            <a:spLocks noGrp="1"/>
          </p:cNvSpPr>
          <p:nvPr>
            <p:ph type="dt" idx="10"/>
          </p:nvPr>
        </p:nvSpPr>
        <p:spPr>
          <a:xfrm>
            <a:off x="457200" y="6377940"/>
            <a:ext cx="21030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74" name="Google Shape;74;g117e89b0aca_0_134"/>
          <p:cNvSpPr txBox="1">
            <a:spLocks noGrp="1"/>
          </p:cNvSpPr>
          <p:nvPr>
            <p:ph type="sldNum" idx="12"/>
          </p:nvPr>
        </p:nvSpPr>
        <p:spPr>
          <a:xfrm>
            <a:off x="6583680" y="6377940"/>
            <a:ext cx="2103000" cy="2616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75"/>
        <p:cNvGrpSpPr/>
        <p:nvPr/>
      </p:nvGrpSpPr>
      <p:grpSpPr>
        <a:xfrm>
          <a:off x="0" y="0"/>
          <a:ext cx="0" cy="0"/>
          <a:chOff x="0" y="0"/>
          <a:chExt cx="0" cy="0"/>
        </a:xfrm>
      </p:grpSpPr>
      <p:pic>
        <p:nvPicPr>
          <p:cNvPr id="76" name="Google Shape;76;g117e89b0aca_0_140"/>
          <p:cNvPicPr preferRelativeResize="0"/>
          <p:nvPr/>
        </p:nvPicPr>
        <p:blipFill rotWithShape="1">
          <a:blip r:embed="rId2">
            <a:alphaModFix/>
          </a:blip>
          <a:srcRect/>
          <a:stretch/>
        </p:blipFill>
        <p:spPr>
          <a:xfrm>
            <a:off x="837507" y="2211750"/>
            <a:ext cx="2778528" cy="2103813"/>
          </a:xfrm>
          <a:prstGeom prst="rect">
            <a:avLst/>
          </a:prstGeom>
          <a:noFill/>
          <a:ln>
            <a:noFill/>
          </a:ln>
        </p:spPr>
      </p:pic>
      <p:sp>
        <p:nvSpPr>
          <p:cNvPr id="77" name="Google Shape;77;g117e89b0aca_0_140"/>
          <p:cNvSpPr txBox="1">
            <a:spLocks noGrp="1"/>
          </p:cNvSpPr>
          <p:nvPr>
            <p:ph type="title"/>
          </p:nvPr>
        </p:nvSpPr>
        <p:spPr>
          <a:xfrm>
            <a:off x="2088113" y="569755"/>
            <a:ext cx="4967700" cy="868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300"/>
              <a:buNone/>
              <a:defRPr sz="2600" b="1" i="0">
                <a:solidFill>
                  <a:schemeClr val="dk1"/>
                </a:solidFill>
                <a:latin typeface="Arial"/>
                <a:ea typeface="Arial"/>
                <a:cs typeface="Arial"/>
                <a:sym typeface="Aria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78" name="Google Shape;78;g117e89b0aca_0_140"/>
          <p:cNvSpPr txBox="1">
            <a:spLocks noGrp="1"/>
          </p:cNvSpPr>
          <p:nvPr>
            <p:ph type="body" idx="1"/>
          </p:nvPr>
        </p:nvSpPr>
        <p:spPr>
          <a:xfrm>
            <a:off x="457200" y="1577340"/>
            <a:ext cx="3977700" cy="45261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300"/>
              <a:buNone/>
              <a:defRPr/>
            </a:lvl1pPr>
            <a:lvl2pPr marL="914400" lvl="1" indent="-228600" algn="l">
              <a:lnSpc>
                <a:spcPct val="100000"/>
              </a:lnSpc>
              <a:spcBef>
                <a:spcPts val="0"/>
              </a:spcBef>
              <a:spcAft>
                <a:spcPts val="0"/>
              </a:spcAft>
              <a:buSzPts val="1300"/>
              <a:buNone/>
              <a:defRPr/>
            </a:lvl2pPr>
            <a:lvl3pPr marL="1371600" lvl="2" indent="-228600" algn="l">
              <a:lnSpc>
                <a:spcPct val="100000"/>
              </a:lnSpc>
              <a:spcBef>
                <a:spcPts val="0"/>
              </a:spcBef>
              <a:spcAft>
                <a:spcPts val="0"/>
              </a:spcAft>
              <a:buSzPts val="1300"/>
              <a:buNone/>
              <a:defRPr/>
            </a:lvl3pPr>
            <a:lvl4pPr marL="1828800" lvl="3" indent="-228600" algn="l">
              <a:lnSpc>
                <a:spcPct val="100000"/>
              </a:lnSpc>
              <a:spcBef>
                <a:spcPts val="0"/>
              </a:spcBef>
              <a:spcAft>
                <a:spcPts val="0"/>
              </a:spcAft>
              <a:buSzPts val="1300"/>
              <a:buNone/>
              <a:defRPr/>
            </a:lvl4pPr>
            <a:lvl5pPr marL="2286000" lvl="4" indent="-228600" algn="l">
              <a:lnSpc>
                <a:spcPct val="100000"/>
              </a:lnSpc>
              <a:spcBef>
                <a:spcPts val="0"/>
              </a:spcBef>
              <a:spcAft>
                <a:spcPts val="0"/>
              </a:spcAft>
              <a:buSzPts val="1300"/>
              <a:buNone/>
              <a:defRPr/>
            </a:lvl5pPr>
            <a:lvl6pPr marL="2743200" lvl="5" indent="-228600" algn="l">
              <a:lnSpc>
                <a:spcPct val="100000"/>
              </a:lnSpc>
              <a:spcBef>
                <a:spcPts val="0"/>
              </a:spcBef>
              <a:spcAft>
                <a:spcPts val="0"/>
              </a:spcAft>
              <a:buSzPts val="1300"/>
              <a:buNone/>
              <a:defRPr/>
            </a:lvl6pPr>
            <a:lvl7pPr marL="3200400" lvl="6" indent="-228600" algn="l">
              <a:lnSpc>
                <a:spcPct val="100000"/>
              </a:lnSpc>
              <a:spcBef>
                <a:spcPts val="0"/>
              </a:spcBef>
              <a:spcAft>
                <a:spcPts val="0"/>
              </a:spcAft>
              <a:buSzPts val="1300"/>
              <a:buNone/>
              <a:defRPr/>
            </a:lvl7pPr>
            <a:lvl8pPr marL="3657600" lvl="7" indent="-228600" algn="l">
              <a:lnSpc>
                <a:spcPct val="100000"/>
              </a:lnSpc>
              <a:spcBef>
                <a:spcPts val="0"/>
              </a:spcBef>
              <a:spcAft>
                <a:spcPts val="0"/>
              </a:spcAft>
              <a:buSzPts val="1300"/>
              <a:buNone/>
              <a:defRPr/>
            </a:lvl8pPr>
            <a:lvl9pPr marL="4114800" lvl="8" indent="-228600" algn="l">
              <a:lnSpc>
                <a:spcPct val="100000"/>
              </a:lnSpc>
              <a:spcBef>
                <a:spcPts val="0"/>
              </a:spcBef>
              <a:spcAft>
                <a:spcPts val="0"/>
              </a:spcAft>
              <a:buSzPts val="1300"/>
              <a:buNone/>
              <a:defRPr/>
            </a:lvl9pPr>
          </a:lstStyle>
          <a:p>
            <a:endParaRPr/>
          </a:p>
        </p:txBody>
      </p:sp>
      <p:sp>
        <p:nvSpPr>
          <p:cNvPr id="79" name="Google Shape;79;g117e89b0aca_0_140"/>
          <p:cNvSpPr txBox="1">
            <a:spLocks noGrp="1"/>
          </p:cNvSpPr>
          <p:nvPr>
            <p:ph type="body" idx="2"/>
          </p:nvPr>
        </p:nvSpPr>
        <p:spPr>
          <a:xfrm>
            <a:off x="4709160" y="1577340"/>
            <a:ext cx="3977700" cy="45261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300"/>
              <a:buNone/>
              <a:defRPr/>
            </a:lvl1pPr>
            <a:lvl2pPr marL="914400" lvl="1" indent="-228600" algn="l">
              <a:lnSpc>
                <a:spcPct val="100000"/>
              </a:lnSpc>
              <a:spcBef>
                <a:spcPts val="0"/>
              </a:spcBef>
              <a:spcAft>
                <a:spcPts val="0"/>
              </a:spcAft>
              <a:buSzPts val="1300"/>
              <a:buNone/>
              <a:defRPr/>
            </a:lvl2pPr>
            <a:lvl3pPr marL="1371600" lvl="2" indent="-228600" algn="l">
              <a:lnSpc>
                <a:spcPct val="100000"/>
              </a:lnSpc>
              <a:spcBef>
                <a:spcPts val="0"/>
              </a:spcBef>
              <a:spcAft>
                <a:spcPts val="0"/>
              </a:spcAft>
              <a:buSzPts val="1300"/>
              <a:buNone/>
              <a:defRPr/>
            </a:lvl3pPr>
            <a:lvl4pPr marL="1828800" lvl="3" indent="-228600" algn="l">
              <a:lnSpc>
                <a:spcPct val="100000"/>
              </a:lnSpc>
              <a:spcBef>
                <a:spcPts val="0"/>
              </a:spcBef>
              <a:spcAft>
                <a:spcPts val="0"/>
              </a:spcAft>
              <a:buSzPts val="1300"/>
              <a:buNone/>
              <a:defRPr/>
            </a:lvl4pPr>
            <a:lvl5pPr marL="2286000" lvl="4" indent="-228600" algn="l">
              <a:lnSpc>
                <a:spcPct val="100000"/>
              </a:lnSpc>
              <a:spcBef>
                <a:spcPts val="0"/>
              </a:spcBef>
              <a:spcAft>
                <a:spcPts val="0"/>
              </a:spcAft>
              <a:buSzPts val="1300"/>
              <a:buNone/>
              <a:defRPr/>
            </a:lvl5pPr>
            <a:lvl6pPr marL="2743200" lvl="5" indent="-228600" algn="l">
              <a:lnSpc>
                <a:spcPct val="100000"/>
              </a:lnSpc>
              <a:spcBef>
                <a:spcPts val="0"/>
              </a:spcBef>
              <a:spcAft>
                <a:spcPts val="0"/>
              </a:spcAft>
              <a:buSzPts val="1300"/>
              <a:buNone/>
              <a:defRPr/>
            </a:lvl6pPr>
            <a:lvl7pPr marL="3200400" lvl="6" indent="-228600" algn="l">
              <a:lnSpc>
                <a:spcPct val="100000"/>
              </a:lnSpc>
              <a:spcBef>
                <a:spcPts val="0"/>
              </a:spcBef>
              <a:spcAft>
                <a:spcPts val="0"/>
              </a:spcAft>
              <a:buSzPts val="1300"/>
              <a:buNone/>
              <a:defRPr/>
            </a:lvl7pPr>
            <a:lvl8pPr marL="3657600" lvl="7" indent="-228600" algn="l">
              <a:lnSpc>
                <a:spcPct val="100000"/>
              </a:lnSpc>
              <a:spcBef>
                <a:spcPts val="0"/>
              </a:spcBef>
              <a:spcAft>
                <a:spcPts val="0"/>
              </a:spcAft>
              <a:buSzPts val="1300"/>
              <a:buNone/>
              <a:defRPr/>
            </a:lvl8pPr>
            <a:lvl9pPr marL="4114800" lvl="8" indent="-228600" algn="l">
              <a:lnSpc>
                <a:spcPct val="100000"/>
              </a:lnSpc>
              <a:spcBef>
                <a:spcPts val="0"/>
              </a:spcBef>
              <a:spcAft>
                <a:spcPts val="0"/>
              </a:spcAft>
              <a:buSzPts val="1300"/>
              <a:buNone/>
              <a:defRPr/>
            </a:lvl9pPr>
          </a:lstStyle>
          <a:p>
            <a:endParaRPr/>
          </a:p>
        </p:txBody>
      </p:sp>
      <p:sp>
        <p:nvSpPr>
          <p:cNvPr id="80" name="Google Shape;80;g117e89b0aca_0_140"/>
          <p:cNvSpPr txBox="1">
            <a:spLocks noGrp="1"/>
          </p:cNvSpPr>
          <p:nvPr>
            <p:ph type="ftr" idx="11"/>
          </p:nvPr>
        </p:nvSpPr>
        <p:spPr>
          <a:xfrm>
            <a:off x="3108960" y="6377940"/>
            <a:ext cx="29262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81" name="Google Shape;81;g117e89b0aca_0_140"/>
          <p:cNvSpPr txBox="1">
            <a:spLocks noGrp="1"/>
          </p:cNvSpPr>
          <p:nvPr>
            <p:ph type="dt" idx="10"/>
          </p:nvPr>
        </p:nvSpPr>
        <p:spPr>
          <a:xfrm>
            <a:off x="457200" y="6377940"/>
            <a:ext cx="21030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82" name="Google Shape;82;g117e89b0aca_0_140"/>
          <p:cNvSpPr txBox="1">
            <a:spLocks noGrp="1"/>
          </p:cNvSpPr>
          <p:nvPr>
            <p:ph type="sldNum" idx="12"/>
          </p:nvPr>
        </p:nvSpPr>
        <p:spPr>
          <a:xfrm>
            <a:off x="6583680" y="6377940"/>
            <a:ext cx="2103000" cy="2616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g11195486d2e_0_479"/>
          <p:cNvSpPr txBox="1">
            <a:spLocks noGrp="1"/>
          </p:cNvSpPr>
          <p:nvPr>
            <p:ph type="title"/>
          </p:nvPr>
        </p:nvSpPr>
        <p:spPr>
          <a:xfrm>
            <a:off x="2399145" y="569756"/>
            <a:ext cx="4345500" cy="8688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300"/>
              <a:buFont typeface="Arial"/>
              <a:buNone/>
              <a:defRPr sz="2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9pPr>
          </a:lstStyle>
          <a:p>
            <a:endParaRPr/>
          </a:p>
        </p:txBody>
      </p:sp>
      <p:sp>
        <p:nvSpPr>
          <p:cNvPr id="12" name="Google Shape;12;g11195486d2e_0_479"/>
          <p:cNvSpPr txBox="1">
            <a:spLocks noGrp="1"/>
          </p:cNvSpPr>
          <p:nvPr>
            <p:ph type="body" idx="1"/>
          </p:nvPr>
        </p:nvSpPr>
        <p:spPr>
          <a:xfrm>
            <a:off x="842701" y="2282847"/>
            <a:ext cx="7408200" cy="20469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300"/>
              <a:buFont typeface="Arial"/>
              <a:buNone/>
              <a:defRPr sz="17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Calibri"/>
                <a:ea typeface="Calibri"/>
                <a:cs typeface="Calibri"/>
                <a:sym typeface="Calibri"/>
              </a:defRPr>
            </a:lvl9pPr>
          </a:lstStyle>
          <a:p>
            <a:endParaRPr/>
          </a:p>
        </p:txBody>
      </p:sp>
      <p:sp>
        <p:nvSpPr>
          <p:cNvPr id="13" name="Google Shape;13;g11195486d2e_0_479"/>
          <p:cNvSpPr txBox="1">
            <a:spLocks noGrp="1"/>
          </p:cNvSpPr>
          <p:nvPr>
            <p:ph type="ftr" idx="11"/>
          </p:nvPr>
        </p:nvSpPr>
        <p:spPr>
          <a:xfrm>
            <a:off x="3108960" y="6377940"/>
            <a:ext cx="292620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300"/>
              <a:buFont typeface="Arial"/>
              <a:buNone/>
              <a:defRPr sz="17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9pPr>
          </a:lstStyle>
          <a:p>
            <a:endParaRPr/>
          </a:p>
        </p:txBody>
      </p:sp>
      <p:sp>
        <p:nvSpPr>
          <p:cNvPr id="14" name="Google Shape;14;g11195486d2e_0_479"/>
          <p:cNvSpPr txBox="1">
            <a:spLocks noGrp="1"/>
          </p:cNvSpPr>
          <p:nvPr>
            <p:ph type="dt" idx="10"/>
          </p:nvPr>
        </p:nvSpPr>
        <p:spPr>
          <a:xfrm>
            <a:off x="457200" y="6377940"/>
            <a:ext cx="21030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300"/>
              <a:buFont typeface="Arial"/>
              <a:buNone/>
              <a:defRPr sz="17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9pPr>
          </a:lstStyle>
          <a:p>
            <a:endParaRPr/>
          </a:p>
        </p:txBody>
      </p:sp>
      <p:sp>
        <p:nvSpPr>
          <p:cNvPr id="15" name="Google Shape;15;g11195486d2e_0_479"/>
          <p:cNvSpPr txBox="1">
            <a:spLocks noGrp="1"/>
          </p:cNvSpPr>
          <p:nvPr>
            <p:ph type="sldNum" idx="12"/>
          </p:nvPr>
        </p:nvSpPr>
        <p:spPr>
          <a:xfrm>
            <a:off x="6583680" y="6377940"/>
            <a:ext cx="2103000" cy="2616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3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
        <p:cNvGrpSpPr/>
        <p:nvPr/>
      </p:nvGrpSpPr>
      <p:grpSpPr>
        <a:xfrm>
          <a:off x="0" y="0"/>
          <a:ext cx="0" cy="0"/>
          <a:chOff x="0" y="0"/>
          <a:chExt cx="0" cy="0"/>
        </a:xfrm>
      </p:grpSpPr>
      <p:sp>
        <p:nvSpPr>
          <p:cNvPr id="58" name="Google Shape;58;g117e89b0aca_0_122"/>
          <p:cNvSpPr txBox="1">
            <a:spLocks noGrp="1"/>
          </p:cNvSpPr>
          <p:nvPr>
            <p:ph type="title"/>
          </p:nvPr>
        </p:nvSpPr>
        <p:spPr>
          <a:xfrm>
            <a:off x="2088113" y="569755"/>
            <a:ext cx="4967700" cy="8688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300"/>
              <a:buFont typeface="Arial"/>
              <a:buNone/>
              <a:defRPr sz="2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9pPr>
          </a:lstStyle>
          <a:p>
            <a:endParaRPr/>
          </a:p>
        </p:txBody>
      </p:sp>
      <p:sp>
        <p:nvSpPr>
          <p:cNvPr id="59" name="Google Shape;59;g117e89b0aca_0_122"/>
          <p:cNvSpPr txBox="1">
            <a:spLocks noGrp="1"/>
          </p:cNvSpPr>
          <p:nvPr>
            <p:ph type="body" idx="1"/>
          </p:nvPr>
        </p:nvSpPr>
        <p:spPr>
          <a:xfrm>
            <a:off x="702888" y="1643955"/>
            <a:ext cx="7738200" cy="29961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300"/>
              <a:buFont typeface="Arial"/>
              <a:buNone/>
              <a:defRPr sz="2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Calibri"/>
                <a:ea typeface="Calibri"/>
                <a:cs typeface="Calibri"/>
                <a:sym typeface="Calibri"/>
              </a:defRPr>
            </a:lvl9pPr>
          </a:lstStyle>
          <a:p>
            <a:endParaRPr/>
          </a:p>
        </p:txBody>
      </p:sp>
      <p:sp>
        <p:nvSpPr>
          <p:cNvPr id="60" name="Google Shape;60;g117e89b0aca_0_122"/>
          <p:cNvSpPr txBox="1">
            <a:spLocks noGrp="1"/>
          </p:cNvSpPr>
          <p:nvPr>
            <p:ph type="ftr" idx="11"/>
          </p:nvPr>
        </p:nvSpPr>
        <p:spPr>
          <a:xfrm>
            <a:off x="3108960" y="6377940"/>
            <a:ext cx="292620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300"/>
              <a:buFont typeface="Arial"/>
              <a:buNone/>
              <a:defRPr sz="17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9pPr>
          </a:lstStyle>
          <a:p>
            <a:endParaRPr/>
          </a:p>
        </p:txBody>
      </p:sp>
      <p:sp>
        <p:nvSpPr>
          <p:cNvPr id="61" name="Google Shape;61;g117e89b0aca_0_122"/>
          <p:cNvSpPr txBox="1">
            <a:spLocks noGrp="1"/>
          </p:cNvSpPr>
          <p:nvPr>
            <p:ph type="dt" idx="10"/>
          </p:nvPr>
        </p:nvSpPr>
        <p:spPr>
          <a:xfrm>
            <a:off x="457200" y="6377940"/>
            <a:ext cx="21030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300"/>
              <a:buFont typeface="Arial"/>
              <a:buNone/>
              <a:defRPr sz="17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300"/>
              <a:buFont typeface="Arial"/>
              <a:buNone/>
              <a:defRPr sz="1700" b="0" i="0" u="none" strike="noStrike" cap="none">
                <a:solidFill>
                  <a:srgbClr val="000000"/>
                </a:solidFill>
                <a:latin typeface="Arial"/>
                <a:ea typeface="Arial"/>
                <a:cs typeface="Arial"/>
                <a:sym typeface="Arial"/>
              </a:defRPr>
            </a:lvl9pPr>
          </a:lstStyle>
          <a:p>
            <a:endParaRPr/>
          </a:p>
        </p:txBody>
      </p:sp>
      <p:sp>
        <p:nvSpPr>
          <p:cNvPr id="62" name="Google Shape;62;g117e89b0aca_0_122"/>
          <p:cNvSpPr txBox="1">
            <a:spLocks noGrp="1"/>
          </p:cNvSpPr>
          <p:nvPr>
            <p:ph type="sldNum" idx="12"/>
          </p:nvPr>
        </p:nvSpPr>
        <p:spPr>
          <a:xfrm>
            <a:off x="6583680" y="6377940"/>
            <a:ext cx="2103000" cy="2616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700"/>
              <a:buFont typeface="Arial"/>
              <a:buNone/>
              <a:defRPr sz="1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300">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dribbble.com/"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WteIH6J9v64"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11195486d2e_0_78"/>
          <p:cNvSpPr txBox="1">
            <a:spLocks noGrp="1"/>
          </p:cNvSpPr>
          <p:nvPr>
            <p:ph type="ctrTitle"/>
          </p:nvPr>
        </p:nvSpPr>
        <p:spPr>
          <a:xfrm>
            <a:off x="1004150" y="2335685"/>
            <a:ext cx="7136700" cy="769500"/>
          </a:xfrm>
          <a:prstGeom prst="rect">
            <a:avLst/>
          </a:prstGeom>
          <a:noFill/>
          <a:ln>
            <a:noFill/>
          </a:ln>
        </p:spPr>
        <p:txBody>
          <a:bodyPr spcFirstLastPara="1" wrap="square" lIns="0" tIns="0" rIns="0" bIns="0" anchor="b" anchorCtr="0">
            <a:spAutoFit/>
          </a:bodyPr>
          <a:lstStyle/>
          <a:p>
            <a:pPr marL="0" lvl="0" indent="0" algn="ctr" rtl="0">
              <a:lnSpc>
                <a:spcPct val="100000"/>
              </a:lnSpc>
              <a:spcBef>
                <a:spcPts val="0"/>
              </a:spcBef>
              <a:spcAft>
                <a:spcPts val="0"/>
              </a:spcAft>
              <a:buSzPts val="1100"/>
              <a:buNone/>
            </a:pPr>
            <a:r>
              <a:rPr lang="en-US" sz="5000"/>
              <a:t>Final project</a:t>
            </a:r>
            <a:endParaRPr sz="5000"/>
          </a:p>
        </p:txBody>
      </p:sp>
      <p:sp>
        <p:nvSpPr>
          <p:cNvPr id="98" name="Google Shape;98;g11195486d2e_0_78"/>
          <p:cNvSpPr txBox="1">
            <a:spLocks noGrp="1"/>
          </p:cNvSpPr>
          <p:nvPr>
            <p:ph type="subTitle" idx="1"/>
          </p:nvPr>
        </p:nvSpPr>
        <p:spPr>
          <a:xfrm>
            <a:off x="2137225" y="3800052"/>
            <a:ext cx="4870500" cy="4155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2700"/>
              <a:buNone/>
            </a:pPr>
            <a:r>
              <a:rPr lang="en-US"/>
              <a:t>Mainul Chowdhury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11808cbeb3c_0_0"/>
          <p:cNvSpPr txBox="1">
            <a:spLocks noGrp="1"/>
          </p:cNvSpPr>
          <p:nvPr>
            <p:ph type="ctrTitle"/>
          </p:nvPr>
        </p:nvSpPr>
        <p:spPr>
          <a:xfrm>
            <a:off x="1003636" y="2967653"/>
            <a:ext cx="7136700" cy="569400"/>
          </a:xfrm>
          <a:prstGeom prst="rect">
            <a:avLst/>
          </a:prstGeom>
          <a:noFill/>
          <a:ln>
            <a:noFill/>
          </a:ln>
        </p:spPr>
        <p:txBody>
          <a:bodyPr spcFirstLastPara="1" wrap="square" lIns="0" tIns="0" rIns="0" bIns="0" anchor="b" anchorCtr="0">
            <a:spAutoFit/>
          </a:bodyPr>
          <a:lstStyle/>
          <a:p>
            <a:pPr marL="0" lvl="0" indent="0" algn="ctr" rtl="0">
              <a:lnSpc>
                <a:spcPct val="100000"/>
              </a:lnSpc>
              <a:spcBef>
                <a:spcPts val="0"/>
              </a:spcBef>
              <a:spcAft>
                <a:spcPts val="0"/>
              </a:spcAft>
              <a:buSzPts val="5900"/>
              <a:buNone/>
            </a:pPr>
            <a:r>
              <a:rPr lang="en-US" sz="3700"/>
              <a:t>Your task</a:t>
            </a:r>
            <a:endParaRPr sz="37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55"/>
        <p:cNvGrpSpPr/>
        <p:nvPr/>
      </p:nvGrpSpPr>
      <p:grpSpPr>
        <a:xfrm>
          <a:off x="0" y="0"/>
          <a:ext cx="0" cy="0"/>
          <a:chOff x="0" y="0"/>
          <a:chExt cx="0" cy="0"/>
        </a:xfrm>
      </p:grpSpPr>
      <p:sp>
        <p:nvSpPr>
          <p:cNvPr id="156" name="Google Shape;156;g117e89b0aca_0_158"/>
          <p:cNvSpPr txBox="1">
            <a:spLocks noGrp="1"/>
          </p:cNvSpPr>
          <p:nvPr>
            <p:ph type="title"/>
          </p:nvPr>
        </p:nvSpPr>
        <p:spPr>
          <a:xfrm>
            <a:off x="3453500" y="569756"/>
            <a:ext cx="2245800" cy="413400"/>
          </a:xfrm>
          <a:prstGeom prst="rect">
            <a:avLst/>
          </a:prstGeom>
          <a:noFill/>
          <a:ln>
            <a:noFill/>
          </a:ln>
        </p:spPr>
        <p:txBody>
          <a:bodyPr spcFirstLastPara="1" wrap="square" lIns="0" tIns="12950" rIns="0" bIns="0" anchor="t" anchorCtr="0">
            <a:spAutoFit/>
          </a:bodyPr>
          <a:lstStyle/>
          <a:p>
            <a:pPr marL="12700" lvl="0" indent="0" algn="ctr" rtl="0">
              <a:lnSpc>
                <a:spcPct val="100000"/>
              </a:lnSpc>
              <a:spcBef>
                <a:spcPts val="0"/>
              </a:spcBef>
              <a:spcAft>
                <a:spcPts val="0"/>
              </a:spcAft>
              <a:buSzPts val="1300"/>
              <a:buNone/>
            </a:pPr>
            <a:r>
              <a:rPr lang="en-US"/>
              <a:t>Final Project</a:t>
            </a:r>
            <a:endParaRPr/>
          </a:p>
        </p:txBody>
      </p:sp>
      <p:sp>
        <p:nvSpPr>
          <p:cNvPr id="157" name="Google Shape;157;g117e89b0aca_0_158"/>
          <p:cNvSpPr txBox="1"/>
          <p:nvPr/>
        </p:nvSpPr>
        <p:spPr>
          <a:xfrm>
            <a:off x="609830" y="1643960"/>
            <a:ext cx="7813800" cy="4980000"/>
          </a:xfrm>
          <a:prstGeom prst="rect">
            <a:avLst/>
          </a:prstGeom>
          <a:noFill/>
          <a:ln>
            <a:noFill/>
          </a:ln>
        </p:spPr>
        <p:txBody>
          <a:bodyPr spcFirstLastPara="1" wrap="square" lIns="0" tIns="11175" rIns="0" bIns="0" anchor="t" anchorCtr="0">
            <a:spAutoFit/>
          </a:bodyPr>
          <a:lstStyle/>
          <a:p>
            <a:pPr marL="419100" marR="0" lvl="0" indent="-342900" algn="just" rtl="0">
              <a:lnSpc>
                <a:spcPct val="115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Your task is to make a complete UI and backend for this application which covers all the features mentioned in the story.</a:t>
            </a:r>
            <a:endParaRPr sz="2200" b="0" i="0" u="none" strike="noStrike" cap="none">
              <a:solidFill>
                <a:srgbClr val="000000"/>
              </a:solidFill>
              <a:latin typeface="Arial"/>
              <a:ea typeface="Arial"/>
              <a:cs typeface="Arial"/>
              <a:sym typeface="Arial"/>
            </a:endParaRPr>
          </a:p>
          <a:p>
            <a:pPr marL="419100" marR="0" lvl="0" indent="-342900" algn="just" rtl="0">
              <a:lnSpc>
                <a:spcPct val="115000"/>
              </a:lnSpc>
              <a:spcBef>
                <a:spcPts val="9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You have a considerable degree of freedom on how you would like to make the UI. If you wish, you can clone the UI of any of the most popular ecommerce websites of your choice (amazon, walmart, etc.)</a:t>
            </a:r>
            <a:endParaRPr sz="2200" b="0" i="0" u="none" strike="noStrike" cap="none">
              <a:solidFill>
                <a:srgbClr val="000000"/>
              </a:solidFill>
              <a:latin typeface="Arial"/>
              <a:ea typeface="Arial"/>
              <a:cs typeface="Arial"/>
              <a:sym typeface="Arial"/>
            </a:endParaRPr>
          </a:p>
          <a:p>
            <a:pPr marL="419100" marR="0" lvl="0" indent="-342900" algn="just" rtl="0">
              <a:lnSpc>
                <a:spcPct val="115000"/>
              </a:lnSpc>
              <a:spcBef>
                <a:spcPts val="9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Whether you decide to design your UI or clone an existing UI, the UI must meet a certain set of requirements. Check the design requirements in the next section. </a:t>
            </a:r>
            <a:endParaRPr sz="2200" b="0" i="0" u="none" strike="noStrike" cap="none">
              <a:solidFill>
                <a:srgbClr val="000000"/>
              </a:solidFill>
              <a:latin typeface="Arial"/>
              <a:ea typeface="Arial"/>
              <a:cs typeface="Arial"/>
              <a:sym typeface="Arial"/>
            </a:endParaRPr>
          </a:p>
          <a:p>
            <a:pPr marL="457200" marR="0" lvl="0" indent="-368300" algn="just" rtl="0">
              <a:lnSpc>
                <a:spcPct val="115000"/>
              </a:lnSpc>
              <a:spcBef>
                <a:spcPts val="900"/>
              </a:spcBef>
              <a:spcAft>
                <a:spcPts val="0"/>
              </a:spcAft>
              <a:buClr>
                <a:srgbClr val="000000"/>
              </a:buClr>
              <a:buSzPts val="2200"/>
              <a:buFont typeface="Arial"/>
              <a:buChar char="●"/>
            </a:pPr>
            <a:r>
              <a:rPr lang="en-US" sz="2200" b="0" i="0" u="none" strike="noStrike" cap="none">
                <a:solidFill>
                  <a:schemeClr val="dk1"/>
                </a:solidFill>
                <a:latin typeface="Arial"/>
                <a:ea typeface="Arial"/>
                <a:cs typeface="Arial"/>
                <a:sym typeface="Arial"/>
              </a:rPr>
              <a:t>Don’t copy someone else’s code. Plagiarism will be penalized heavily.</a:t>
            </a:r>
            <a:endParaRPr sz="22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61"/>
        <p:cNvGrpSpPr/>
        <p:nvPr/>
      </p:nvGrpSpPr>
      <p:grpSpPr>
        <a:xfrm>
          <a:off x="0" y="0"/>
          <a:ext cx="0" cy="0"/>
          <a:chOff x="0" y="0"/>
          <a:chExt cx="0" cy="0"/>
        </a:xfrm>
      </p:grpSpPr>
      <p:sp>
        <p:nvSpPr>
          <p:cNvPr id="162" name="Google Shape;162;g117e89b0b61_0_0"/>
          <p:cNvSpPr txBox="1">
            <a:spLocks noGrp="1"/>
          </p:cNvSpPr>
          <p:nvPr>
            <p:ph type="title"/>
          </p:nvPr>
        </p:nvSpPr>
        <p:spPr>
          <a:xfrm>
            <a:off x="3453500" y="569756"/>
            <a:ext cx="2245800" cy="413400"/>
          </a:xfrm>
          <a:prstGeom prst="rect">
            <a:avLst/>
          </a:prstGeom>
          <a:noFill/>
          <a:ln>
            <a:noFill/>
          </a:ln>
        </p:spPr>
        <p:txBody>
          <a:bodyPr spcFirstLastPara="1" wrap="square" lIns="0" tIns="12950" rIns="0" bIns="0" anchor="t" anchorCtr="0">
            <a:spAutoFit/>
          </a:bodyPr>
          <a:lstStyle/>
          <a:p>
            <a:pPr marL="12700" lvl="0" indent="0" algn="ctr" rtl="0">
              <a:lnSpc>
                <a:spcPct val="100000"/>
              </a:lnSpc>
              <a:spcBef>
                <a:spcPts val="0"/>
              </a:spcBef>
              <a:spcAft>
                <a:spcPts val="0"/>
              </a:spcAft>
              <a:buSzPts val="1300"/>
              <a:buNone/>
            </a:pPr>
            <a:r>
              <a:rPr lang="en-US"/>
              <a:t>Final Project</a:t>
            </a:r>
            <a:endParaRPr/>
          </a:p>
        </p:txBody>
      </p:sp>
      <p:sp>
        <p:nvSpPr>
          <p:cNvPr id="163" name="Google Shape;163;g117e89b0b61_0_0"/>
          <p:cNvSpPr txBox="1"/>
          <p:nvPr/>
        </p:nvSpPr>
        <p:spPr>
          <a:xfrm>
            <a:off x="609830" y="1643960"/>
            <a:ext cx="7813800" cy="789959"/>
          </a:xfrm>
          <a:prstGeom prst="rect">
            <a:avLst/>
          </a:prstGeom>
          <a:noFill/>
          <a:ln>
            <a:noFill/>
          </a:ln>
        </p:spPr>
        <p:txBody>
          <a:bodyPr spcFirstLastPara="1" wrap="square" lIns="0" tIns="11175" rIns="0" bIns="0" anchor="t" anchorCtr="0">
            <a:spAutoFit/>
          </a:bodyPr>
          <a:lstStyle/>
          <a:p>
            <a:pPr marL="419100" marR="0" lvl="0" indent="-342900" algn="just" rtl="0">
              <a:lnSpc>
                <a:spcPct val="115000"/>
              </a:lnSpc>
              <a:spcBef>
                <a:spcPts val="0"/>
              </a:spcBef>
              <a:spcAft>
                <a:spcPts val="0"/>
              </a:spcAft>
              <a:buClr>
                <a:srgbClr val="000000"/>
              </a:buClr>
              <a:buSzPts val="2200"/>
              <a:buFont typeface="Arial"/>
              <a:buChar char="●"/>
            </a:pPr>
            <a:r>
              <a:rPr lang="en-US" sz="2200" b="0" i="0" u="none" strike="noStrike" cap="none" dirty="0">
                <a:solidFill>
                  <a:srgbClr val="000000"/>
                </a:solidFill>
                <a:latin typeface="Arial"/>
                <a:ea typeface="Arial"/>
                <a:cs typeface="Arial"/>
                <a:sym typeface="Arial"/>
              </a:rPr>
              <a:t>For design motivation, you can use </a:t>
            </a:r>
            <a:r>
              <a:rPr lang="en-US" sz="2200" b="0" i="0" u="sng" strike="noStrike" cap="none" dirty="0">
                <a:solidFill>
                  <a:schemeClr val="hlink"/>
                </a:solidFill>
                <a:latin typeface="Arial"/>
                <a:ea typeface="Arial"/>
                <a:cs typeface="Arial"/>
                <a:sym typeface="Arial"/>
                <a:hlinkClick r:id="rId3"/>
              </a:rPr>
              <a:t>this site</a:t>
            </a:r>
            <a:r>
              <a:rPr lang="en-US" sz="2200" b="0" i="0" u="none" strike="noStrike" cap="none" dirty="0">
                <a:solidFill>
                  <a:srgbClr val="000000"/>
                </a:solidFill>
                <a:latin typeface="Arial"/>
                <a:ea typeface="Arial"/>
                <a:cs typeface="Arial"/>
                <a:sym typeface="Arial"/>
              </a:rPr>
              <a:t>. </a:t>
            </a:r>
            <a:endParaRPr sz="2200" b="0" i="0" u="none" strike="noStrike" cap="none" dirty="0">
              <a:solidFill>
                <a:srgbClr val="000000"/>
              </a:solidFill>
              <a:latin typeface="Arial"/>
              <a:ea typeface="Arial"/>
              <a:cs typeface="Arial"/>
              <a:sym typeface="Arial"/>
            </a:endParaRPr>
          </a:p>
          <a:p>
            <a:pPr marL="76200" marR="0" lvl="0" indent="0" algn="just" rtl="0">
              <a:lnSpc>
                <a:spcPct val="115000"/>
              </a:lnSpc>
              <a:spcBef>
                <a:spcPts val="0"/>
              </a:spcBef>
              <a:spcAft>
                <a:spcPts val="0"/>
              </a:spcAft>
              <a:buNone/>
            </a:pPr>
            <a:endParaRPr sz="2200" b="0" i="0" u="none" strike="noStrike" cap="none" dirty="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67"/>
        <p:cNvGrpSpPr/>
        <p:nvPr/>
      </p:nvGrpSpPr>
      <p:grpSpPr>
        <a:xfrm>
          <a:off x="0" y="0"/>
          <a:ext cx="0" cy="0"/>
          <a:chOff x="0" y="0"/>
          <a:chExt cx="0" cy="0"/>
        </a:xfrm>
      </p:grpSpPr>
      <p:sp>
        <p:nvSpPr>
          <p:cNvPr id="168" name="Google Shape;168;g12528494cc0_0_5"/>
          <p:cNvSpPr txBox="1">
            <a:spLocks noGrp="1"/>
          </p:cNvSpPr>
          <p:nvPr>
            <p:ph type="title"/>
          </p:nvPr>
        </p:nvSpPr>
        <p:spPr>
          <a:xfrm>
            <a:off x="3453500" y="569756"/>
            <a:ext cx="2245800" cy="413400"/>
          </a:xfrm>
          <a:prstGeom prst="rect">
            <a:avLst/>
          </a:prstGeom>
          <a:noFill/>
          <a:ln>
            <a:noFill/>
          </a:ln>
        </p:spPr>
        <p:txBody>
          <a:bodyPr spcFirstLastPara="1" wrap="square" lIns="0" tIns="12950" rIns="0" bIns="0" anchor="t" anchorCtr="0">
            <a:spAutoFit/>
          </a:bodyPr>
          <a:lstStyle/>
          <a:p>
            <a:pPr marL="12700" lvl="0" indent="0" algn="ctr" rtl="0">
              <a:lnSpc>
                <a:spcPct val="100000"/>
              </a:lnSpc>
              <a:spcBef>
                <a:spcPts val="0"/>
              </a:spcBef>
              <a:spcAft>
                <a:spcPts val="0"/>
              </a:spcAft>
              <a:buSzPts val="1300"/>
              <a:buNone/>
            </a:pPr>
            <a:r>
              <a:rPr lang="en-US"/>
              <a:t>Final Project</a:t>
            </a:r>
            <a:endParaRPr/>
          </a:p>
        </p:txBody>
      </p:sp>
      <p:sp>
        <p:nvSpPr>
          <p:cNvPr id="169" name="Google Shape;169;g12528494cc0_0_5"/>
          <p:cNvSpPr txBox="1"/>
          <p:nvPr/>
        </p:nvSpPr>
        <p:spPr>
          <a:xfrm>
            <a:off x="609830" y="1643960"/>
            <a:ext cx="7813800" cy="4597155"/>
          </a:xfrm>
          <a:prstGeom prst="rect">
            <a:avLst/>
          </a:prstGeom>
          <a:noFill/>
          <a:ln>
            <a:noFill/>
          </a:ln>
        </p:spPr>
        <p:txBody>
          <a:bodyPr spcFirstLastPara="1" wrap="square" lIns="0" tIns="11175" rIns="0" bIns="0" anchor="t" anchorCtr="0">
            <a:spAutoFit/>
          </a:bodyPr>
          <a:lstStyle/>
          <a:p>
            <a:pPr marL="419100" marR="0" lvl="0" indent="-342900" algn="just" rtl="0">
              <a:lnSpc>
                <a:spcPct val="115000"/>
              </a:lnSpc>
              <a:spcBef>
                <a:spcPts val="900"/>
              </a:spcBef>
              <a:spcAft>
                <a:spcPts val="0"/>
              </a:spcAft>
              <a:buClr>
                <a:srgbClr val="000000"/>
              </a:buClr>
              <a:buSzPts val="2200"/>
              <a:buFont typeface="Arial"/>
              <a:buChar char="●"/>
            </a:pPr>
            <a:r>
              <a:rPr lang="en-US" sz="2200" b="1" i="0" u="none" strike="noStrike" cap="none" dirty="0">
                <a:solidFill>
                  <a:srgbClr val="000000"/>
                </a:solidFill>
                <a:latin typeface="Arial"/>
                <a:ea typeface="Arial"/>
                <a:cs typeface="Arial"/>
                <a:sym typeface="Arial"/>
              </a:rPr>
              <a:t>Design requirements - </a:t>
            </a:r>
            <a:endParaRPr sz="2200" b="1" i="0" u="none" strike="noStrike" cap="none" dirty="0">
              <a:solidFill>
                <a:srgbClr val="000000"/>
              </a:solidFill>
              <a:latin typeface="Arial"/>
              <a:ea typeface="Arial"/>
              <a:cs typeface="Arial"/>
              <a:sym typeface="Arial"/>
            </a:endParaRPr>
          </a:p>
          <a:p>
            <a:pPr marL="914400" marR="0" lvl="1" indent="-368300" algn="just" rtl="0">
              <a:lnSpc>
                <a:spcPct val="115000"/>
              </a:lnSpc>
              <a:spcBef>
                <a:spcPts val="900"/>
              </a:spcBef>
              <a:spcAft>
                <a:spcPts val="0"/>
              </a:spcAft>
              <a:buClr>
                <a:srgbClr val="000000"/>
              </a:buClr>
              <a:buSzPts val="2200"/>
              <a:buFont typeface="Arial"/>
              <a:buChar char="○"/>
            </a:pPr>
            <a:r>
              <a:rPr lang="en-US" sz="2200" b="0" i="0" u="none" strike="noStrike" cap="none" dirty="0">
                <a:solidFill>
                  <a:srgbClr val="000000"/>
                </a:solidFill>
                <a:latin typeface="Arial"/>
                <a:ea typeface="Arial"/>
                <a:cs typeface="Arial"/>
                <a:sym typeface="Arial"/>
              </a:rPr>
              <a:t>Design an attractive landing page. The landing page must have a strong call to action, a navbar with frequently accessed links (like link to homepage, register, login, my account, cart, </a:t>
            </a:r>
            <a:r>
              <a:rPr lang="en-US" sz="2200" b="0" i="0" u="none" strike="noStrike" cap="none" dirty="0" err="1">
                <a:solidFill>
                  <a:srgbClr val="000000"/>
                </a:solidFill>
                <a:latin typeface="Arial"/>
                <a:ea typeface="Arial"/>
                <a:cs typeface="Arial"/>
                <a:sym typeface="Arial"/>
              </a:rPr>
              <a:t>etc</a:t>
            </a:r>
            <a:r>
              <a:rPr lang="en-US" sz="2200" b="0" i="0" u="none" strike="noStrike" cap="none" dirty="0">
                <a:solidFill>
                  <a:srgbClr val="000000"/>
                </a:solidFill>
                <a:latin typeface="Arial"/>
                <a:ea typeface="Arial"/>
                <a:cs typeface="Arial"/>
                <a:sym typeface="Arial"/>
              </a:rPr>
              <a:t>), </a:t>
            </a:r>
            <a:endParaRPr sz="2200" b="0" i="0" u="none" strike="noStrike" cap="none" dirty="0">
              <a:solidFill>
                <a:srgbClr val="000000"/>
              </a:solidFill>
              <a:latin typeface="Arial"/>
              <a:ea typeface="Arial"/>
              <a:cs typeface="Arial"/>
              <a:sym typeface="Arial"/>
            </a:endParaRPr>
          </a:p>
          <a:p>
            <a:pPr marL="914400" marR="0" lvl="1" indent="-368300" algn="just" rtl="0">
              <a:lnSpc>
                <a:spcPct val="115000"/>
              </a:lnSpc>
              <a:spcBef>
                <a:spcPts val="900"/>
              </a:spcBef>
              <a:spcAft>
                <a:spcPts val="0"/>
              </a:spcAft>
              <a:buClr>
                <a:srgbClr val="000000"/>
              </a:buClr>
              <a:buSzPts val="2200"/>
              <a:buFont typeface="Arial"/>
              <a:buChar char="○"/>
            </a:pPr>
            <a:r>
              <a:rPr lang="en-US" sz="2200" b="0" i="0" u="none" strike="noStrike" cap="none" dirty="0">
                <a:solidFill>
                  <a:srgbClr val="000000"/>
                </a:solidFill>
                <a:latin typeface="Arial"/>
                <a:ea typeface="Arial"/>
                <a:cs typeface="Arial"/>
                <a:sym typeface="Arial"/>
              </a:rPr>
              <a:t>The landing page must have buttons for some product categories </a:t>
            </a:r>
            <a:r>
              <a:rPr lang="en-US" sz="2200" b="0" i="0" u="none" strike="noStrike" cap="none" dirty="0">
                <a:solidFill>
                  <a:schemeClr val="dk1"/>
                </a:solidFill>
                <a:latin typeface="Arial"/>
                <a:ea typeface="Arial"/>
                <a:cs typeface="Arial"/>
                <a:sym typeface="Arial"/>
              </a:rPr>
              <a:t>(as seen in amazon’s website).</a:t>
            </a:r>
            <a:endParaRPr sz="2200" b="0" i="0" u="none" strike="noStrike" cap="none" dirty="0">
              <a:solidFill>
                <a:schemeClr val="dk1"/>
              </a:solidFill>
              <a:latin typeface="Arial"/>
              <a:ea typeface="Arial"/>
              <a:cs typeface="Arial"/>
              <a:sym typeface="Arial"/>
            </a:endParaRPr>
          </a:p>
          <a:p>
            <a:pPr marL="914400" marR="0" lvl="1" indent="-368300" algn="just" rtl="0">
              <a:lnSpc>
                <a:spcPct val="115000"/>
              </a:lnSpc>
              <a:spcBef>
                <a:spcPts val="900"/>
              </a:spcBef>
              <a:spcAft>
                <a:spcPts val="0"/>
              </a:spcAft>
              <a:buClr>
                <a:schemeClr val="dk1"/>
              </a:buClr>
              <a:buSzPts val="2200"/>
              <a:buFont typeface="Arial"/>
              <a:buChar char="○"/>
            </a:pPr>
            <a:r>
              <a:rPr lang="en-US" sz="2200" b="0" i="0" u="none" strike="noStrike" cap="none" dirty="0">
                <a:solidFill>
                  <a:schemeClr val="dk1"/>
                </a:solidFill>
                <a:latin typeface="Arial"/>
                <a:ea typeface="Arial"/>
                <a:cs typeface="Arial"/>
                <a:sym typeface="Arial"/>
              </a:rPr>
              <a:t>Add an attractive footer</a:t>
            </a:r>
            <a:endParaRPr sz="2200" b="0" i="0" u="none" strike="noStrike" cap="none" dirty="0">
              <a:solidFill>
                <a:schemeClr val="dk1"/>
              </a:solidFill>
              <a:latin typeface="Arial"/>
              <a:ea typeface="Arial"/>
              <a:cs typeface="Arial"/>
              <a:sym typeface="Arial"/>
            </a:endParaRPr>
          </a:p>
          <a:p>
            <a:pPr marL="914400" marR="0" lvl="1" indent="-368300" algn="just" rtl="0">
              <a:lnSpc>
                <a:spcPct val="115000"/>
              </a:lnSpc>
              <a:spcBef>
                <a:spcPts val="900"/>
              </a:spcBef>
              <a:spcAft>
                <a:spcPts val="900"/>
              </a:spcAft>
              <a:buClr>
                <a:schemeClr val="dk1"/>
              </a:buClr>
              <a:buSzPts val="2200"/>
              <a:buFont typeface="Arial"/>
              <a:buChar char="○"/>
            </a:pPr>
            <a:r>
              <a:rPr lang="en-US" sz="2200" b="0" i="0" u="none" strike="noStrike" cap="none" dirty="0">
                <a:solidFill>
                  <a:schemeClr val="dk1"/>
                </a:solidFill>
                <a:latin typeface="Arial"/>
                <a:ea typeface="Arial"/>
                <a:cs typeface="Arial"/>
                <a:sym typeface="Arial"/>
              </a:rPr>
              <a:t>Every page will have a header and footer, preferably the same one. </a:t>
            </a:r>
            <a:endParaRPr sz="2200" b="0" i="0" u="none" strike="noStrike" cap="none" dirty="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Google Shape;174;g12528494cc0_0_15"/>
          <p:cNvSpPr txBox="1">
            <a:spLocks noGrp="1"/>
          </p:cNvSpPr>
          <p:nvPr>
            <p:ph type="title"/>
          </p:nvPr>
        </p:nvSpPr>
        <p:spPr>
          <a:xfrm>
            <a:off x="3453500" y="569756"/>
            <a:ext cx="2245800" cy="413400"/>
          </a:xfrm>
          <a:prstGeom prst="rect">
            <a:avLst/>
          </a:prstGeom>
          <a:noFill/>
          <a:ln>
            <a:noFill/>
          </a:ln>
        </p:spPr>
        <p:txBody>
          <a:bodyPr spcFirstLastPara="1" wrap="square" lIns="0" tIns="12950" rIns="0" bIns="0" anchor="t" anchorCtr="0">
            <a:spAutoFit/>
          </a:bodyPr>
          <a:lstStyle/>
          <a:p>
            <a:pPr marL="12700" lvl="0" indent="0" algn="ctr" rtl="0">
              <a:lnSpc>
                <a:spcPct val="100000"/>
              </a:lnSpc>
              <a:spcBef>
                <a:spcPts val="0"/>
              </a:spcBef>
              <a:spcAft>
                <a:spcPts val="0"/>
              </a:spcAft>
              <a:buSzPts val="1300"/>
              <a:buNone/>
            </a:pPr>
            <a:r>
              <a:rPr lang="en-US"/>
              <a:t>Final Project</a:t>
            </a:r>
            <a:endParaRPr/>
          </a:p>
        </p:txBody>
      </p:sp>
      <p:sp>
        <p:nvSpPr>
          <p:cNvPr id="175" name="Google Shape;175;g12528494cc0_0_15"/>
          <p:cNvSpPr txBox="1"/>
          <p:nvPr/>
        </p:nvSpPr>
        <p:spPr>
          <a:xfrm>
            <a:off x="609830" y="1643960"/>
            <a:ext cx="7813800" cy="3587648"/>
          </a:xfrm>
          <a:prstGeom prst="rect">
            <a:avLst/>
          </a:prstGeom>
          <a:noFill/>
          <a:ln>
            <a:noFill/>
          </a:ln>
        </p:spPr>
        <p:txBody>
          <a:bodyPr spcFirstLastPara="1" wrap="square" lIns="0" tIns="11175" rIns="0" bIns="0" anchor="t" anchorCtr="0">
            <a:spAutoFit/>
          </a:bodyPr>
          <a:lstStyle/>
          <a:p>
            <a:pPr marL="419100" marR="0" lvl="0" indent="-342900" algn="just" rtl="0">
              <a:lnSpc>
                <a:spcPct val="115000"/>
              </a:lnSpc>
              <a:spcBef>
                <a:spcPts val="900"/>
              </a:spcBef>
              <a:spcAft>
                <a:spcPts val="0"/>
              </a:spcAft>
              <a:buClr>
                <a:srgbClr val="000000"/>
              </a:buClr>
              <a:buSzPts val="2200"/>
              <a:buFont typeface="Arial"/>
              <a:buChar char="●"/>
            </a:pPr>
            <a:r>
              <a:rPr lang="en-US" sz="2200" b="1" i="0" u="none" strike="noStrike" cap="none">
                <a:solidFill>
                  <a:srgbClr val="000000"/>
                </a:solidFill>
                <a:latin typeface="Arial"/>
                <a:ea typeface="Arial"/>
                <a:cs typeface="Arial"/>
                <a:sym typeface="Arial"/>
              </a:rPr>
              <a:t>Design requirements - </a:t>
            </a:r>
            <a:endParaRPr sz="2200" b="1" i="0" u="none" strike="noStrike" cap="none">
              <a:solidFill>
                <a:srgbClr val="000000"/>
              </a:solidFill>
              <a:latin typeface="Arial"/>
              <a:ea typeface="Arial"/>
              <a:cs typeface="Arial"/>
              <a:sym typeface="Arial"/>
            </a:endParaRPr>
          </a:p>
          <a:p>
            <a:pPr marL="914400" marR="0" lvl="1" indent="-368300" algn="just" rtl="0">
              <a:lnSpc>
                <a:spcPct val="115000"/>
              </a:lnSpc>
              <a:spcBef>
                <a:spcPts val="900"/>
              </a:spcBef>
              <a:spcAft>
                <a:spcPts val="0"/>
              </a:spcAft>
              <a:buClr>
                <a:schemeClr val="dk1"/>
              </a:buClr>
              <a:buSzPts val="2200"/>
              <a:buFont typeface="Arial"/>
              <a:buChar char="○"/>
            </a:pPr>
            <a:r>
              <a:rPr lang="en-US" sz="2200" b="0" i="0" u="none" strike="noStrike" cap="none">
                <a:solidFill>
                  <a:srgbClr val="000000"/>
                </a:solidFill>
                <a:latin typeface="Arial"/>
                <a:ea typeface="Arial"/>
                <a:cs typeface="Arial"/>
                <a:sym typeface="Arial"/>
              </a:rPr>
              <a:t>Prepare a color scheme for the website.  </a:t>
            </a:r>
            <a:endParaRPr sz="2200" b="0" i="0" u="none" strike="noStrike" cap="none">
              <a:solidFill>
                <a:srgbClr val="000000"/>
              </a:solidFill>
              <a:latin typeface="Arial"/>
              <a:ea typeface="Arial"/>
              <a:cs typeface="Arial"/>
              <a:sym typeface="Arial"/>
            </a:endParaRPr>
          </a:p>
          <a:p>
            <a:pPr marL="914400" marR="0" lvl="1" indent="-368300" algn="just" rtl="0">
              <a:lnSpc>
                <a:spcPct val="115000"/>
              </a:lnSpc>
              <a:spcBef>
                <a:spcPts val="9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Demonstrate your skills in CSS special effects - animation,  hover effects, transitions, scale, etc. Recall the special effects that you learnt in CSET-110.</a:t>
            </a:r>
            <a:endParaRPr sz="2200" b="0" i="0" u="none" strike="noStrike" cap="none">
              <a:solidFill>
                <a:srgbClr val="000000"/>
              </a:solidFill>
              <a:latin typeface="Arial"/>
              <a:ea typeface="Arial"/>
              <a:cs typeface="Arial"/>
              <a:sym typeface="Arial"/>
            </a:endParaRPr>
          </a:p>
          <a:p>
            <a:pPr marL="457200" marR="0" lvl="0" indent="-368300" algn="just" rtl="0">
              <a:lnSpc>
                <a:spcPct val="115000"/>
              </a:lnSpc>
              <a:spcBef>
                <a:spcPts val="900"/>
              </a:spcBef>
              <a:spcAft>
                <a:spcPts val="0"/>
              </a:spcAft>
              <a:buClr>
                <a:srgbClr val="000000"/>
              </a:buClr>
              <a:buSzPts val="2200"/>
              <a:buFont typeface="Arial"/>
              <a:buChar char="●"/>
            </a:pPr>
            <a:r>
              <a:rPr lang="en-US" sz="2200" b="1" i="0" u="none" strike="noStrike" cap="none">
                <a:solidFill>
                  <a:srgbClr val="000000"/>
                </a:solidFill>
                <a:latin typeface="Arial"/>
                <a:ea typeface="Arial"/>
                <a:cs typeface="Arial"/>
                <a:sym typeface="Arial"/>
              </a:rPr>
              <a:t>Security requirements - </a:t>
            </a:r>
            <a:endParaRPr sz="2200" b="1" i="0" u="none" strike="noStrike" cap="none">
              <a:solidFill>
                <a:srgbClr val="000000"/>
              </a:solidFill>
              <a:latin typeface="Arial"/>
              <a:ea typeface="Arial"/>
              <a:cs typeface="Arial"/>
              <a:sym typeface="Arial"/>
            </a:endParaRPr>
          </a:p>
          <a:p>
            <a:pPr marL="914400" marR="0" lvl="1" indent="-368300" algn="just" rtl="0">
              <a:lnSpc>
                <a:spcPct val="115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Implement authentication and authorization.</a:t>
            </a:r>
            <a:endParaRPr sz="2200" b="0" i="0" u="none" strike="noStrike" cap="none">
              <a:solidFill>
                <a:srgbClr val="000000"/>
              </a:solidFill>
              <a:latin typeface="Arial"/>
              <a:ea typeface="Arial"/>
              <a:cs typeface="Arial"/>
              <a:sym typeface="Arial"/>
            </a:endParaRPr>
          </a:p>
          <a:p>
            <a:pPr marL="914400" marR="0" lvl="1" indent="-368300" algn="just" rtl="0">
              <a:lnSpc>
                <a:spcPct val="115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Don’t forget other best practices like hashing, salt, etc. </a:t>
            </a:r>
            <a:endParaRPr sz="22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17e89b0aca_0_163"/>
          <p:cNvSpPr txBox="1">
            <a:spLocks noGrp="1"/>
          </p:cNvSpPr>
          <p:nvPr>
            <p:ph type="ctrTitle"/>
          </p:nvPr>
        </p:nvSpPr>
        <p:spPr>
          <a:xfrm>
            <a:off x="1003636" y="2967653"/>
            <a:ext cx="7136700" cy="569400"/>
          </a:xfrm>
          <a:prstGeom prst="rect">
            <a:avLst/>
          </a:prstGeom>
          <a:noFill/>
          <a:ln>
            <a:noFill/>
          </a:ln>
        </p:spPr>
        <p:txBody>
          <a:bodyPr spcFirstLastPara="1" wrap="square" lIns="0" tIns="0" rIns="0" bIns="0" anchor="b" anchorCtr="0">
            <a:spAutoFit/>
          </a:bodyPr>
          <a:lstStyle/>
          <a:p>
            <a:pPr marL="0" lvl="0" indent="0" algn="ctr" rtl="0">
              <a:lnSpc>
                <a:spcPct val="100000"/>
              </a:lnSpc>
              <a:spcBef>
                <a:spcPts val="0"/>
              </a:spcBef>
              <a:spcAft>
                <a:spcPts val="0"/>
              </a:spcAft>
              <a:buSzPts val="5900"/>
              <a:buNone/>
            </a:pPr>
            <a:r>
              <a:rPr lang="en-US" sz="3700"/>
              <a:t>Marking criteria</a:t>
            </a:r>
            <a:endParaRPr sz="3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g12528494cc0_0_29"/>
          <p:cNvSpPr txBox="1">
            <a:spLocks noGrp="1"/>
          </p:cNvSpPr>
          <p:nvPr>
            <p:ph type="title"/>
          </p:nvPr>
        </p:nvSpPr>
        <p:spPr>
          <a:xfrm>
            <a:off x="3453500" y="569756"/>
            <a:ext cx="2245800" cy="413400"/>
          </a:xfrm>
          <a:prstGeom prst="rect">
            <a:avLst/>
          </a:prstGeom>
          <a:noFill/>
          <a:ln>
            <a:noFill/>
          </a:ln>
        </p:spPr>
        <p:txBody>
          <a:bodyPr spcFirstLastPara="1" wrap="square" lIns="0" tIns="12950" rIns="0" bIns="0" anchor="t" anchorCtr="0">
            <a:spAutoFit/>
          </a:bodyPr>
          <a:lstStyle/>
          <a:p>
            <a:pPr marL="12700" lvl="0" indent="0" algn="ctr" rtl="0">
              <a:lnSpc>
                <a:spcPct val="100000"/>
              </a:lnSpc>
              <a:spcBef>
                <a:spcPts val="0"/>
              </a:spcBef>
              <a:spcAft>
                <a:spcPts val="0"/>
              </a:spcAft>
              <a:buSzPts val="1300"/>
              <a:buNone/>
            </a:pPr>
            <a:r>
              <a:rPr lang="en-US"/>
              <a:t>Final Project</a:t>
            </a:r>
            <a:endParaRPr/>
          </a:p>
        </p:txBody>
      </p:sp>
      <p:sp>
        <p:nvSpPr>
          <p:cNvPr id="186" name="Google Shape;186;g12528494cc0_0_29"/>
          <p:cNvSpPr txBox="1"/>
          <p:nvPr/>
        </p:nvSpPr>
        <p:spPr>
          <a:xfrm>
            <a:off x="609830" y="1643960"/>
            <a:ext cx="7813800" cy="4207818"/>
          </a:xfrm>
          <a:prstGeom prst="rect">
            <a:avLst/>
          </a:prstGeom>
          <a:noFill/>
          <a:ln>
            <a:noFill/>
          </a:ln>
        </p:spPr>
        <p:txBody>
          <a:bodyPr spcFirstLastPara="1" wrap="square" lIns="0" tIns="11175" rIns="0" bIns="0" anchor="t" anchorCtr="0">
            <a:spAutoFit/>
          </a:bodyPr>
          <a:lstStyle/>
          <a:p>
            <a:pPr marL="457200" marR="0" lvl="0" indent="-368300" algn="just" rtl="0">
              <a:lnSpc>
                <a:spcPct val="115000"/>
              </a:lnSpc>
              <a:spcBef>
                <a:spcPts val="9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Customer dashboard, my account page, my orders page, cart, </a:t>
            </a:r>
            <a:r>
              <a:rPr lang="en-US" sz="2200" b="0" i="0" u="none" strike="noStrike" cap="none">
                <a:solidFill>
                  <a:schemeClr val="dk1"/>
                </a:solidFill>
                <a:latin typeface="Arial"/>
                <a:ea typeface="Arial"/>
                <a:cs typeface="Arial"/>
                <a:sym typeface="Arial"/>
              </a:rPr>
              <a:t>(and necessary CRUD operations)</a:t>
            </a:r>
            <a:r>
              <a:rPr lang="en-US" sz="2200" b="0" i="0" u="none" strike="noStrike" cap="none">
                <a:solidFill>
                  <a:srgbClr val="000000"/>
                </a:solidFill>
                <a:latin typeface="Arial"/>
                <a:ea typeface="Arial"/>
                <a:cs typeface="Arial"/>
                <a:sym typeface="Arial"/>
              </a:rPr>
              <a:t>  - 14 marks</a:t>
            </a:r>
            <a:endParaRPr sz="2200" b="0" i="0" u="none" strike="noStrike" cap="none">
              <a:solidFill>
                <a:srgbClr val="000000"/>
              </a:solidFill>
              <a:latin typeface="Arial"/>
              <a:ea typeface="Arial"/>
              <a:cs typeface="Arial"/>
              <a:sym typeface="Arial"/>
            </a:endParaRPr>
          </a:p>
          <a:p>
            <a:pPr marL="457200" marR="0" lvl="0" indent="-368300" algn="just" rtl="0">
              <a:lnSpc>
                <a:spcPct val="115000"/>
              </a:lnSpc>
              <a:spcBef>
                <a:spcPts val="9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Product page, reviews, placing orders, </a:t>
            </a:r>
            <a:r>
              <a:rPr lang="en-US" sz="2200" b="0" i="0" u="none" strike="noStrike" cap="none">
                <a:solidFill>
                  <a:schemeClr val="dk1"/>
                </a:solidFill>
                <a:latin typeface="Arial"/>
                <a:ea typeface="Arial"/>
                <a:cs typeface="Arial"/>
                <a:sym typeface="Arial"/>
              </a:rPr>
              <a:t>(and necessary CRUD operations)</a:t>
            </a:r>
            <a:r>
              <a:rPr lang="en-US" sz="2200" b="0" i="0" u="none" strike="noStrike" cap="none">
                <a:solidFill>
                  <a:srgbClr val="000000"/>
                </a:solidFill>
                <a:latin typeface="Arial"/>
                <a:ea typeface="Arial"/>
                <a:cs typeface="Arial"/>
                <a:sym typeface="Arial"/>
              </a:rPr>
              <a:t> - 14 marks</a:t>
            </a:r>
            <a:endParaRPr sz="2200" b="0" i="0" u="none" strike="noStrike" cap="none">
              <a:solidFill>
                <a:srgbClr val="000000"/>
              </a:solidFill>
              <a:latin typeface="Arial"/>
              <a:ea typeface="Arial"/>
              <a:cs typeface="Arial"/>
              <a:sym typeface="Arial"/>
            </a:endParaRPr>
          </a:p>
          <a:p>
            <a:pPr marL="457200" marR="0" lvl="0" indent="-368300" algn="just" rtl="0">
              <a:lnSpc>
                <a:spcPct val="115000"/>
              </a:lnSpc>
              <a:spcBef>
                <a:spcPts val="9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Vendor and admin dashboard, received orders page, (and necessary CRUD operations) - 14 marks</a:t>
            </a:r>
            <a:endParaRPr sz="2200" b="0" i="0" u="none" strike="noStrike" cap="none">
              <a:solidFill>
                <a:srgbClr val="000000"/>
              </a:solidFill>
              <a:latin typeface="Arial"/>
              <a:ea typeface="Arial"/>
              <a:cs typeface="Arial"/>
              <a:sym typeface="Arial"/>
            </a:endParaRPr>
          </a:p>
          <a:p>
            <a:pPr marL="457200" marR="0" lvl="0" indent="-368300" algn="just" rtl="0">
              <a:lnSpc>
                <a:spcPct val="115000"/>
              </a:lnSpc>
              <a:spcBef>
                <a:spcPts val="9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Returns and chat - 8 marks</a:t>
            </a:r>
            <a:endParaRPr sz="2200" b="0" i="0" u="none" strike="noStrike" cap="none">
              <a:solidFill>
                <a:srgbClr val="000000"/>
              </a:solidFill>
              <a:latin typeface="Arial"/>
              <a:ea typeface="Arial"/>
              <a:cs typeface="Arial"/>
              <a:sym typeface="Arial"/>
            </a:endParaRPr>
          </a:p>
          <a:p>
            <a:pPr marL="457200" marR="0" lvl="0" indent="-368300" algn="just" rtl="0">
              <a:lnSpc>
                <a:spcPct val="115000"/>
              </a:lnSpc>
              <a:spcBef>
                <a:spcPts val="900"/>
              </a:spcBef>
              <a:spcAft>
                <a:spcPts val="90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Authentication, authorization, and security requirements- 4 marks</a:t>
            </a:r>
            <a:endParaRPr sz="22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g12528494cc0_0_34"/>
          <p:cNvSpPr txBox="1">
            <a:spLocks noGrp="1"/>
          </p:cNvSpPr>
          <p:nvPr>
            <p:ph type="title"/>
          </p:nvPr>
        </p:nvSpPr>
        <p:spPr>
          <a:xfrm>
            <a:off x="3453500" y="569756"/>
            <a:ext cx="2245800" cy="413400"/>
          </a:xfrm>
          <a:prstGeom prst="rect">
            <a:avLst/>
          </a:prstGeom>
          <a:noFill/>
          <a:ln>
            <a:noFill/>
          </a:ln>
        </p:spPr>
        <p:txBody>
          <a:bodyPr spcFirstLastPara="1" wrap="square" lIns="0" tIns="12950" rIns="0" bIns="0" anchor="t" anchorCtr="0">
            <a:spAutoFit/>
          </a:bodyPr>
          <a:lstStyle/>
          <a:p>
            <a:pPr marL="12700" lvl="0" indent="0" algn="ctr" rtl="0">
              <a:lnSpc>
                <a:spcPct val="100000"/>
              </a:lnSpc>
              <a:spcBef>
                <a:spcPts val="0"/>
              </a:spcBef>
              <a:spcAft>
                <a:spcPts val="0"/>
              </a:spcAft>
              <a:buSzPts val="1300"/>
              <a:buNone/>
            </a:pPr>
            <a:r>
              <a:rPr lang="en-US"/>
              <a:t>Final Project</a:t>
            </a:r>
            <a:endParaRPr/>
          </a:p>
        </p:txBody>
      </p:sp>
      <p:sp>
        <p:nvSpPr>
          <p:cNvPr id="192" name="Google Shape;192;g12528494cc0_0_34"/>
          <p:cNvSpPr txBox="1"/>
          <p:nvPr/>
        </p:nvSpPr>
        <p:spPr>
          <a:xfrm>
            <a:off x="609830" y="1643960"/>
            <a:ext cx="7813800" cy="5210700"/>
          </a:xfrm>
          <a:prstGeom prst="rect">
            <a:avLst/>
          </a:prstGeom>
          <a:noFill/>
          <a:ln>
            <a:noFill/>
          </a:ln>
        </p:spPr>
        <p:txBody>
          <a:bodyPr spcFirstLastPara="1" wrap="square" lIns="0" tIns="11175" rIns="0" bIns="0" anchor="t" anchorCtr="0">
            <a:spAutoFit/>
          </a:bodyPr>
          <a:lstStyle/>
          <a:p>
            <a:pPr marL="457200" marR="0" lvl="0" indent="-368300" algn="just" rtl="0">
              <a:lnSpc>
                <a:spcPct val="115000"/>
              </a:lnSpc>
              <a:spcBef>
                <a:spcPts val="9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Creative page design, animations and transitions, </a:t>
            </a:r>
            <a:r>
              <a:rPr lang="en-US" sz="2200" b="0" i="0" u="none" strike="noStrike" cap="none">
                <a:solidFill>
                  <a:schemeClr val="dk1"/>
                </a:solidFill>
                <a:latin typeface="Arial"/>
                <a:ea typeface="Arial"/>
                <a:cs typeface="Arial"/>
                <a:sym typeface="Arial"/>
              </a:rPr>
              <a:t>color scheme</a:t>
            </a:r>
            <a:r>
              <a:rPr lang="en-US" sz="2200" b="0" i="0" u="none" strike="noStrike" cap="none">
                <a:solidFill>
                  <a:srgbClr val="000000"/>
                </a:solidFill>
                <a:latin typeface="Arial"/>
                <a:ea typeface="Arial"/>
                <a:cs typeface="Arial"/>
                <a:sym typeface="Arial"/>
              </a:rPr>
              <a:t> - 12 marks</a:t>
            </a:r>
            <a:endParaRPr sz="2200" b="0" i="0" u="none" strike="noStrike" cap="none">
              <a:solidFill>
                <a:srgbClr val="000000"/>
              </a:solidFill>
              <a:latin typeface="Arial"/>
              <a:ea typeface="Arial"/>
              <a:cs typeface="Arial"/>
              <a:sym typeface="Arial"/>
            </a:endParaRPr>
          </a:p>
          <a:p>
            <a:pPr marL="457200" marR="0" lvl="0" indent="-368300" algn="just" rtl="0">
              <a:lnSpc>
                <a:spcPct val="115000"/>
              </a:lnSpc>
              <a:spcBef>
                <a:spcPts val="9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User experience and usability - 4 marks</a:t>
            </a:r>
            <a:endParaRPr sz="2200" b="0" i="0" u="none" strike="noStrike" cap="none">
              <a:solidFill>
                <a:srgbClr val="000000"/>
              </a:solidFill>
              <a:latin typeface="Arial"/>
              <a:ea typeface="Arial"/>
              <a:cs typeface="Arial"/>
              <a:sym typeface="Arial"/>
            </a:endParaRPr>
          </a:p>
          <a:p>
            <a:pPr marL="914400" marR="0" lvl="1" indent="-368300" algn="just" rtl="0">
              <a:lnSpc>
                <a:spcPct val="115000"/>
              </a:lnSpc>
              <a:spcBef>
                <a:spcPts val="9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Thing about how easy it is to use your app. Technically you can fulfil all requirements by cramming everything in one page. But that sacrifices user experience. </a:t>
            </a:r>
            <a:endParaRPr sz="2200" b="0" i="0" u="none" strike="noStrike" cap="none">
              <a:solidFill>
                <a:srgbClr val="000000"/>
              </a:solidFill>
              <a:latin typeface="Arial"/>
              <a:ea typeface="Arial"/>
              <a:cs typeface="Arial"/>
              <a:sym typeface="Arial"/>
            </a:endParaRPr>
          </a:p>
          <a:p>
            <a:pPr marL="914400" marR="0" lvl="1" indent="-368300" algn="just" rtl="0">
              <a:lnSpc>
                <a:spcPct val="115000"/>
              </a:lnSpc>
              <a:spcBef>
                <a:spcPts val="9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If you divide the features smartly into pages, and make relevant feature easily accessible, then you should be fine here.</a:t>
            </a:r>
            <a:endParaRPr sz="2200" b="0" i="0" u="none" strike="noStrike" cap="none">
              <a:solidFill>
                <a:srgbClr val="000000"/>
              </a:solidFill>
              <a:latin typeface="Arial"/>
              <a:ea typeface="Arial"/>
              <a:cs typeface="Arial"/>
              <a:sym typeface="Arial"/>
            </a:endParaRPr>
          </a:p>
          <a:p>
            <a:pPr marL="914400" marR="0" lvl="1" indent="-368300" algn="just" rtl="0">
              <a:lnSpc>
                <a:spcPct val="115000"/>
              </a:lnSpc>
              <a:spcBef>
                <a:spcPts val="9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Make sure your app appears complete with finishing touches. </a:t>
            </a:r>
            <a:endParaRPr sz="2200" b="0" i="0" u="none" strike="noStrike" cap="none">
              <a:solidFill>
                <a:srgbClr val="000000"/>
              </a:solidFill>
              <a:latin typeface="Arial"/>
              <a:ea typeface="Arial"/>
              <a:cs typeface="Arial"/>
              <a:sym typeface="Arial"/>
            </a:endParaRPr>
          </a:p>
          <a:p>
            <a:pPr marL="0" marR="0" lvl="0" indent="0" algn="just" rtl="0">
              <a:lnSpc>
                <a:spcPct val="115000"/>
              </a:lnSpc>
              <a:spcBef>
                <a:spcPts val="900"/>
              </a:spcBef>
              <a:spcAft>
                <a:spcPts val="900"/>
              </a:spcAft>
              <a:buNone/>
            </a:pP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122529c44ef_0_0"/>
          <p:cNvSpPr txBox="1">
            <a:spLocks noGrp="1"/>
          </p:cNvSpPr>
          <p:nvPr>
            <p:ph type="title"/>
          </p:nvPr>
        </p:nvSpPr>
        <p:spPr>
          <a:xfrm>
            <a:off x="2088113" y="569755"/>
            <a:ext cx="4967700" cy="400200"/>
          </a:xfrm>
          <a:prstGeom prst="rect">
            <a:avLst/>
          </a:prstGeom>
        </p:spPr>
        <p:txBody>
          <a:bodyPr spcFirstLastPara="1" wrap="square" lIns="0" tIns="0" rIns="0" bIns="0" anchor="t" anchorCtr="0">
            <a:spAutoFit/>
          </a:bodyPr>
          <a:lstStyle/>
          <a:p>
            <a:pPr marL="12700" lvl="0" indent="0" algn="ctr" rtl="0">
              <a:spcBef>
                <a:spcPts val="0"/>
              </a:spcBef>
              <a:spcAft>
                <a:spcPts val="0"/>
              </a:spcAft>
              <a:buNone/>
            </a:pPr>
            <a:r>
              <a:rPr lang="en-US"/>
              <a:t>Final Project</a:t>
            </a:r>
            <a:endParaRPr/>
          </a:p>
        </p:txBody>
      </p:sp>
      <p:sp>
        <p:nvSpPr>
          <p:cNvPr id="200" name="Google Shape;200;g122529c44ef_0_0"/>
          <p:cNvSpPr txBox="1">
            <a:spLocks noGrp="1"/>
          </p:cNvSpPr>
          <p:nvPr>
            <p:ph type="body" idx="1"/>
          </p:nvPr>
        </p:nvSpPr>
        <p:spPr>
          <a:xfrm>
            <a:off x="655713" y="1285480"/>
            <a:ext cx="7738200" cy="2127300"/>
          </a:xfrm>
          <a:prstGeom prst="rect">
            <a:avLst/>
          </a:prstGeom>
        </p:spPr>
        <p:txBody>
          <a:bodyPr spcFirstLastPara="1" wrap="square" lIns="0" tIns="0" rIns="0" bIns="0" anchor="t" anchorCtr="0">
            <a:spAutoFit/>
          </a:bodyPr>
          <a:lstStyle/>
          <a:p>
            <a:pPr marL="457200" lvl="0" indent="-368300" algn="just" rtl="0">
              <a:lnSpc>
                <a:spcPct val="115000"/>
              </a:lnSpc>
              <a:spcBef>
                <a:spcPts val="900"/>
              </a:spcBef>
              <a:spcAft>
                <a:spcPts val="0"/>
              </a:spcAft>
              <a:buClr>
                <a:schemeClr val="dk1"/>
              </a:buClr>
              <a:buSzPts val="2200"/>
              <a:buChar char="●"/>
            </a:pPr>
            <a:r>
              <a:rPr lang="en-US"/>
              <a:t>Testing is very important, test your program multiple time before submitting your project.</a:t>
            </a:r>
            <a:endParaRPr/>
          </a:p>
          <a:p>
            <a:pPr marL="457200" lvl="0" indent="-368300" algn="just" rtl="0">
              <a:lnSpc>
                <a:spcPct val="115000"/>
              </a:lnSpc>
              <a:spcBef>
                <a:spcPts val="900"/>
              </a:spcBef>
              <a:spcAft>
                <a:spcPts val="0"/>
              </a:spcAft>
              <a:buClr>
                <a:schemeClr val="dk1"/>
              </a:buClr>
              <a:buSzPts val="2200"/>
              <a:buChar char="●"/>
            </a:pPr>
            <a:r>
              <a:rPr lang="en-US"/>
              <a:t>No end-point should have any error while presenting project. </a:t>
            </a:r>
            <a:endParaRPr/>
          </a:p>
          <a:p>
            <a:pPr marL="457200" lvl="0" indent="-368300" algn="just" rtl="0">
              <a:lnSpc>
                <a:spcPct val="115000"/>
              </a:lnSpc>
              <a:spcBef>
                <a:spcPts val="900"/>
              </a:spcBef>
              <a:spcAft>
                <a:spcPts val="0"/>
              </a:spcAft>
              <a:buClr>
                <a:schemeClr val="dk1"/>
              </a:buClr>
              <a:buSzPts val="2200"/>
              <a:buChar char="●"/>
            </a:pPr>
            <a:r>
              <a:rPr lang="en-US"/>
              <a:t>You will lose 2 marks for each error.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Google Shape;205;g12528494cc0_0_44"/>
          <p:cNvSpPr txBox="1">
            <a:spLocks noGrp="1"/>
          </p:cNvSpPr>
          <p:nvPr>
            <p:ph type="title"/>
          </p:nvPr>
        </p:nvSpPr>
        <p:spPr>
          <a:xfrm>
            <a:off x="3453500" y="569756"/>
            <a:ext cx="2245800" cy="413400"/>
          </a:xfrm>
          <a:prstGeom prst="rect">
            <a:avLst/>
          </a:prstGeom>
          <a:noFill/>
          <a:ln>
            <a:noFill/>
          </a:ln>
        </p:spPr>
        <p:txBody>
          <a:bodyPr spcFirstLastPara="1" wrap="square" lIns="0" tIns="12950" rIns="0" bIns="0" anchor="t" anchorCtr="0">
            <a:spAutoFit/>
          </a:bodyPr>
          <a:lstStyle/>
          <a:p>
            <a:pPr marL="12700" lvl="0" indent="0" algn="ctr" rtl="0">
              <a:lnSpc>
                <a:spcPct val="100000"/>
              </a:lnSpc>
              <a:spcBef>
                <a:spcPts val="0"/>
              </a:spcBef>
              <a:spcAft>
                <a:spcPts val="0"/>
              </a:spcAft>
              <a:buSzPts val="1300"/>
              <a:buNone/>
            </a:pPr>
            <a:r>
              <a:rPr lang="en-US"/>
              <a:t>Final Project</a:t>
            </a:r>
            <a:endParaRPr/>
          </a:p>
        </p:txBody>
      </p:sp>
      <p:sp>
        <p:nvSpPr>
          <p:cNvPr id="206" name="Google Shape;206;g12528494cc0_0_44"/>
          <p:cNvSpPr txBox="1"/>
          <p:nvPr/>
        </p:nvSpPr>
        <p:spPr>
          <a:xfrm>
            <a:off x="609830" y="1643960"/>
            <a:ext cx="7813800" cy="5095500"/>
          </a:xfrm>
          <a:prstGeom prst="rect">
            <a:avLst/>
          </a:prstGeom>
          <a:noFill/>
          <a:ln>
            <a:noFill/>
          </a:ln>
        </p:spPr>
        <p:txBody>
          <a:bodyPr spcFirstLastPara="1" wrap="square" lIns="0" tIns="11175" rIns="0" bIns="0" anchor="t" anchorCtr="0">
            <a:spAutoFit/>
          </a:bodyPr>
          <a:lstStyle/>
          <a:p>
            <a:pPr marL="457200" marR="0" lvl="0" indent="-368300" algn="just" rtl="0">
              <a:lnSpc>
                <a:spcPct val="115000"/>
              </a:lnSpc>
              <a:spcBef>
                <a:spcPts val="9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Extra credit - </a:t>
            </a:r>
            <a:endParaRPr sz="2200" b="0" i="0" u="none" strike="noStrike" cap="none">
              <a:solidFill>
                <a:srgbClr val="000000"/>
              </a:solidFill>
              <a:latin typeface="Arial"/>
              <a:ea typeface="Arial"/>
              <a:cs typeface="Arial"/>
              <a:sym typeface="Arial"/>
            </a:endParaRPr>
          </a:p>
          <a:p>
            <a:pPr marL="914400" marR="0" lvl="1" indent="-368300" algn="just" rtl="0">
              <a:lnSpc>
                <a:spcPct val="115000"/>
              </a:lnSpc>
              <a:spcBef>
                <a:spcPts val="900"/>
              </a:spcBef>
              <a:spcAft>
                <a:spcPts val="0"/>
              </a:spcAft>
              <a:buClr>
                <a:srgbClr val="000000"/>
              </a:buClr>
              <a:buSzPts val="2200"/>
              <a:buFont typeface="Arial"/>
              <a:buChar char="○"/>
            </a:pPr>
            <a:r>
              <a:rPr lang="en-US" sz="2200" b="1" i="0" u="none" strike="noStrike" cap="none">
                <a:solidFill>
                  <a:srgbClr val="000000"/>
                </a:solidFill>
                <a:latin typeface="Arial"/>
                <a:ea typeface="Arial"/>
                <a:cs typeface="Arial"/>
                <a:sym typeface="Arial"/>
              </a:rPr>
              <a:t>Address</a:t>
            </a:r>
            <a:r>
              <a:rPr lang="en-US" sz="2200" b="0" i="0" u="none" strike="noStrike" cap="none">
                <a:solidFill>
                  <a:srgbClr val="000000"/>
                </a:solidFill>
                <a:latin typeface="Arial"/>
                <a:ea typeface="Arial"/>
                <a:cs typeface="Arial"/>
                <a:sym typeface="Arial"/>
              </a:rPr>
              <a:t> - The order has to be delivered to an address, which the user will specify. A user can save multiple addresses to his account. When finalizing an order, the user has to select one of his saved addresses. </a:t>
            </a:r>
            <a:endParaRPr sz="2200" b="0" i="0" u="none" strike="noStrike" cap="none">
              <a:solidFill>
                <a:srgbClr val="000000"/>
              </a:solidFill>
              <a:latin typeface="Arial"/>
              <a:ea typeface="Arial"/>
              <a:cs typeface="Arial"/>
              <a:sym typeface="Arial"/>
            </a:endParaRPr>
          </a:p>
          <a:p>
            <a:pPr marL="914400" marR="0" lvl="1" indent="-368300" algn="just" rtl="0">
              <a:lnSpc>
                <a:spcPct val="115000"/>
              </a:lnSpc>
              <a:spcBef>
                <a:spcPts val="9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If no addresses are saved, then he or she is prompted to create and save an address first. Once done, the user selects that address and proceeds with the order.  </a:t>
            </a:r>
            <a:endParaRPr sz="2200" b="0" i="0" u="none" strike="noStrike" cap="none">
              <a:solidFill>
                <a:srgbClr val="000000"/>
              </a:solidFill>
              <a:latin typeface="Arial"/>
              <a:ea typeface="Arial"/>
              <a:cs typeface="Arial"/>
              <a:sym typeface="Arial"/>
            </a:endParaRPr>
          </a:p>
          <a:p>
            <a:pPr marL="914400" marR="0" lvl="1" indent="-368300" algn="just" rtl="0">
              <a:lnSpc>
                <a:spcPct val="115000"/>
              </a:lnSpc>
              <a:spcBef>
                <a:spcPts val="9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A saved address must have the following information - </a:t>
            </a:r>
            <a:endParaRPr sz="2200" b="0" i="0" u="none" strike="noStrike" cap="none">
              <a:solidFill>
                <a:srgbClr val="000000"/>
              </a:solidFill>
              <a:latin typeface="Arial"/>
              <a:ea typeface="Arial"/>
              <a:cs typeface="Arial"/>
              <a:sym typeface="Arial"/>
            </a:endParaRPr>
          </a:p>
          <a:p>
            <a:pPr marL="1371600" marR="0" lvl="2" indent="-368300" algn="just" rtl="0">
              <a:lnSpc>
                <a:spcPct val="115000"/>
              </a:lnSpc>
              <a:spcBef>
                <a:spcPts val="900"/>
              </a:spcBef>
              <a:spcAft>
                <a:spcPts val="90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Name of receiver, contact number, street number and name (address line 1), apartment or unit and its number (address line 2), city, state and zip code. </a:t>
            </a:r>
            <a:endParaRPr sz="22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g117e89b0aca_0_82"/>
          <p:cNvSpPr txBox="1">
            <a:spLocks noGrp="1"/>
          </p:cNvSpPr>
          <p:nvPr>
            <p:ph type="title"/>
          </p:nvPr>
        </p:nvSpPr>
        <p:spPr>
          <a:xfrm>
            <a:off x="3453500" y="569756"/>
            <a:ext cx="2245800" cy="413400"/>
          </a:xfrm>
          <a:prstGeom prst="rect">
            <a:avLst/>
          </a:prstGeom>
          <a:noFill/>
          <a:ln>
            <a:noFill/>
          </a:ln>
        </p:spPr>
        <p:txBody>
          <a:bodyPr spcFirstLastPara="1" wrap="square" lIns="0" tIns="12950" rIns="0" bIns="0" anchor="t" anchorCtr="0">
            <a:spAutoFit/>
          </a:bodyPr>
          <a:lstStyle/>
          <a:p>
            <a:pPr marL="12700" lvl="0" indent="0" algn="ctr" rtl="0">
              <a:lnSpc>
                <a:spcPct val="100000"/>
              </a:lnSpc>
              <a:spcBef>
                <a:spcPts val="0"/>
              </a:spcBef>
              <a:spcAft>
                <a:spcPts val="0"/>
              </a:spcAft>
              <a:buSzPts val="1300"/>
              <a:buNone/>
            </a:pPr>
            <a:r>
              <a:rPr lang="en-US"/>
              <a:t>Final Project</a:t>
            </a:r>
            <a:endParaRPr/>
          </a:p>
        </p:txBody>
      </p:sp>
      <p:sp>
        <p:nvSpPr>
          <p:cNvPr id="104" name="Google Shape;104;g117e89b0aca_0_82"/>
          <p:cNvSpPr txBox="1"/>
          <p:nvPr/>
        </p:nvSpPr>
        <p:spPr>
          <a:xfrm>
            <a:off x="609830" y="1643960"/>
            <a:ext cx="7813800" cy="3159838"/>
          </a:xfrm>
          <a:prstGeom prst="rect">
            <a:avLst/>
          </a:prstGeom>
          <a:noFill/>
          <a:ln>
            <a:noFill/>
          </a:ln>
        </p:spPr>
        <p:txBody>
          <a:bodyPr spcFirstLastPara="1" wrap="square" lIns="0" tIns="11175" rIns="0" bIns="0" anchor="t" anchorCtr="0">
            <a:spAutoFit/>
          </a:bodyPr>
          <a:lstStyle/>
          <a:p>
            <a:pPr marL="0" marR="0" lvl="0" indent="0" algn="just" rtl="0">
              <a:lnSpc>
                <a:spcPct val="115000"/>
              </a:lnSpc>
              <a:spcBef>
                <a:spcPts val="600"/>
              </a:spcBef>
              <a:spcAft>
                <a:spcPts val="0"/>
              </a:spcAft>
              <a:buClr>
                <a:srgbClr val="000000"/>
              </a:buClr>
              <a:buSzPts val="2200"/>
              <a:buFont typeface="Arial"/>
              <a:buNone/>
            </a:pPr>
            <a:r>
              <a:rPr lang="en-US" sz="2200" b="0" i="0" u="none" strike="noStrike" cap="none" dirty="0">
                <a:solidFill>
                  <a:srgbClr val="000000"/>
                </a:solidFill>
                <a:latin typeface="Arial"/>
                <a:ea typeface="Arial"/>
                <a:cs typeface="Arial"/>
                <a:sym typeface="Arial"/>
              </a:rPr>
              <a:t>The goal of this project is to design a multi vendor ecommerce application. Here are the requirements -</a:t>
            </a:r>
            <a:endParaRPr sz="2200" b="0" i="0" u="none" strike="noStrike" cap="none" dirty="0">
              <a:solidFill>
                <a:srgbClr val="000000"/>
              </a:solidFill>
              <a:latin typeface="Arial"/>
              <a:ea typeface="Arial"/>
              <a:cs typeface="Arial"/>
              <a:sym typeface="Arial"/>
            </a:endParaRPr>
          </a:p>
          <a:p>
            <a:pPr marL="419100" marR="0" lvl="0" indent="-342900" algn="just" rtl="0">
              <a:lnSpc>
                <a:spcPct val="115000"/>
              </a:lnSpc>
              <a:spcBef>
                <a:spcPts val="900"/>
              </a:spcBef>
              <a:spcAft>
                <a:spcPts val="0"/>
              </a:spcAft>
              <a:buClr>
                <a:srgbClr val="000000"/>
              </a:buClr>
              <a:buSzPts val="2200"/>
              <a:buFont typeface="Arial"/>
              <a:buChar char="●"/>
            </a:pPr>
            <a:r>
              <a:rPr lang="en-US" sz="2200" b="1" i="0" u="none" strike="noStrike" cap="none" dirty="0">
                <a:solidFill>
                  <a:srgbClr val="000000"/>
                </a:solidFill>
                <a:latin typeface="Arial"/>
                <a:ea typeface="Arial"/>
                <a:cs typeface="Arial"/>
                <a:sym typeface="Arial"/>
              </a:rPr>
              <a:t>Registration </a:t>
            </a:r>
            <a:r>
              <a:rPr lang="en-US" sz="2200" b="0" i="0" u="none" strike="noStrike" cap="none" dirty="0">
                <a:solidFill>
                  <a:srgbClr val="000000"/>
                </a:solidFill>
                <a:latin typeface="Arial"/>
                <a:ea typeface="Arial"/>
                <a:cs typeface="Arial"/>
                <a:sym typeface="Arial"/>
              </a:rPr>
              <a:t>- Users must be able to register with their name, email address, username and password. No user is allowed to create a second account with the same email.</a:t>
            </a:r>
            <a:endParaRPr sz="2200" b="0" i="0" u="none" strike="noStrike" cap="none" dirty="0">
              <a:solidFill>
                <a:srgbClr val="000000"/>
              </a:solidFill>
              <a:latin typeface="Arial"/>
              <a:ea typeface="Arial"/>
              <a:cs typeface="Arial"/>
              <a:sym typeface="Arial"/>
            </a:endParaRPr>
          </a:p>
          <a:p>
            <a:pPr marL="419100" marR="0" lvl="0" indent="-342900" algn="just" rtl="0">
              <a:lnSpc>
                <a:spcPct val="115000"/>
              </a:lnSpc>
              <a:spcBef>
                <a:spcPts val="900"/>
              </a:spcBef>
              <a:spcAft>
                <a:spcPts val="900"/>
              </a:spcAft>
              <a:buClr>
                <a:srgbClr val="000000"/>
              </a:buClr>
              <a:buSzPts val="2200"/>
              <a:buFont typeface="Arial"/>
              <a:buChar char="●"/>
            </a:pPr>
            <a:r>
              <a:rPr lang="en-US" sz="2200" b="1" i="0" u="none" strike="noStrike" cap="none" dirty="0">
                <a:solidFill>
                  <a:srgbClr val="000000"/>
                </a:solidFill>
                <a:latin typeface="Arial"/>
                <a:ea typeface="Arial"/>
                <a:cs typeface="Arial"/>
                <a:sym typeface="Arial"/>
              </a:rPr>
              <a:t>Login </a:t>
            </a:r>
            <a:r>
              <a:rPr lang="en-US" sz="2200" b="0" i="0" u="none" strike="noStrike" cap="none" dirty="0">
                <a:solidFill>
                  <a:srgbClr val="000000"/>
                </a:solidFill>
                <a:latin typeface="Arial"/>
                <a:ea typeface="Arial"/>
                <a:cs typeface="Arial"/>
                <a:sym typeface="Arial"/>
              </a:rPr>
              <a:t>- Login with username and password </a:t>
            </a:r>
            <a:r>
              <a:rPr lang="en-US" sz="2200" b="1" i="0" u="none" strike="noStrike" cap="none" dirty="0">
                <a:solidFill>
                  <a:srgbClr val="000000"/>
                </a:solidFill>
                <a:latin typeface="Arial"/>
                <a:ea typeface="Arial"/>
                <a:cs typeface="Arial"/>
                <a:sym typeface="Arial"/>
              </a:rPr>
              <a:t>or</a:t>
            </a:r>
            <a:r>
              <a:rPr lang="en-US" sz="2200" b="0" i="0" u="none" strike="noStrike" cap="none" dirty="0">
                <a:solidFill>
                  <a:srgbClr val="000000"/>
                </a:solidFill>
                <a:latin typeface="Arial"/>
                <a:ea typeface="Arial"/>
                <a:cs typeface="Arial"/>
                <a:sym typeface="Arial"/>
              </a:rPr>
              <a:t> with email and password. </a:t>
            </a:r>
            <a:endParaRPr sz="2200" b="0" i="0" u="none" strike="noStrike" cap="none" dirty="0">
              <a:solidFill>
                <a:srgbClr val="FF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Google Shape;211;g12579d10ddb_1_0"/>
          <p:cNvSpPr txBox="1">
            <a:spLocks noGrp="1"/>
          </p:cNvSpPr>
          <p:nvPr>
            <p:ph type="title"/>
          </p:nvPr>
        </p:nvSpPr>
        <p:spPr>
          <a:xfrm>
            <a:off x="3453500" y="569756"/>
            <a:ext cx="2245800" cy="413400"/>
          </a:xfrm>
          <a:prstGeom prst="rect">
            <a:avLst/>
          </a:prstGeom>
          <a:noFill/>
          <a:ln>
            <a:noFill/>
          </a:ln>
        </p:spPr>
        <p:txBody>
          <a:bodyPr spcFirstLastPara="1" wrap="square" lIns="0" tIns="12950" rIns="0" bIns="0" anchor="t" anchorCtr="0">
            <a:spAutoFit/>
          </a:bodyPr>
          <a:lstStyle/>
          <a:p>
            <a:pPr marL="12700" lvl="0" indent="0" algn="ctr" rtl="0">
              <a:lnSpc>
                <a:spcPct val="100000"/>
              </a:lnSpc>
              <a:spcBef>
                <a:spcPts val="0"/>
              </a:spcBef>
              <a:spcAft>
                <a:spcPts val="0"/>
              </a:spcAft>
              <a:buSzPts val="1300"/>
              <a:buNone/>
            </a:pPr>
            <a:r>
              <a:rPr lang="en-US"/>
              <a:t>Final Project</a:t>
            </a:r>
            <a:endParaRPr/>
          </a:p>
        </p:txBody>
      </p:sp>
      <p:sp>
        <p:nvSpPr>
          <p:cNvPr id="212" name="Google Shape;212;g12579d10ddb_1_0"/>
          <p:cNvSpPr txBox="1"/>
          <p:nvPr/>
        </p:nvSpPr>
        <p:spPr>
          <a:xfrm>
            <a:off x="609830" y="1643960"/>
            <a:ext cx="7813800" cy="4431900"/>
          </a:xfrm>
          <a:prstGeom prst="rect">
            <a:avLst/>
          </a:prstGeom>
          <a:noFill/>
          <a:ln>
            <a:noFill/>
          </a:ln>
        </p:spPr>
        <p:txBody>
          <a:bodyPr spcFirstLastPara="1" wrap="square" lIns="0" tIns="11175" rIns="0" bIns="0" anchor="t" anchorCtr="0">
            <a:spAutoFit/>
          </a:bodyPr>
          <a:lstStyle/>
          <a:p>
            <a:pPr marL="457200" marR="0" lvl="0" indent="-368300" algn="just" rtl="0">
              <a:lnSpc>
                <a:spcPct val="115000"/>
              </a:lnSpc>
              <a:spcBef>
                <a:spcPts val="900"/>
              </a:spcBef>
              <a:spcAft>
                <a:spcPts val="0"/>
              </a:spcAft>
              <a:buClr>
                <a:srgbClr val="000000"/>
              </a:buClr>
              <a:buSzPts val="2200"/>
              <a:buFont typeface="Arial"/>
              <a:buChar char="●"/>
            </a:pPr>
            <a:r>
              <a:rPr lang="en-US" sz="2200" b="0" i="0" u="none" strike="noStrike" cap="none" dirty="0">
                <a:solidFill>
                  <a:srgbClr val="000000"/>
                </a:solidFill>
                <a:latin typeface="Arial"/>
                <a:ea typeface="Arial"/>
                <a:cs typeface="Arial"/>
                <a:sym typeface="Arial"/>
              </a:rPr>
              <a:t>Extra credit (continued) - </a:t>
            </a:r>
            <a:endParaRPr sz="2200" b="0" i="0" u="none" strike="noStrike" cap="none" dirty="0">
              <a:solidFill>
                <a:srgbClr val="000000"/>
              </a:solidFill>
              <a:latin typeface="Arial"/>
              <a:ea typeface="Arial"/>
              <a:cs typeface="Arial"/>
              <a:sym typeface="Arial"/>
            </a:endParaRPr>
          </a:p>
          <a:p>
            <a:pPr marL="1371600" marR="0" lvl="2" indent="-368300" algn="just" rtl="0">
              <a:lnSpc>
                <a:spcPct val="115000"/>
              </a:lnSpc>
              <a:spcBef>
                <a:spcPts val="900"/>
              </a:spcBef>
              <a:spcAft>
                <a:spcPts val="0"/>
              </a:spcAft>
              <a:buClr>
                <a:srgbClr val="000000"/>
              </a:buClr>
              <a:buSzPts val="2200"/>
              <a:buFont typeface="Arial"/>
              <a:buChar char="■"/>
            </a:pPr>
            <a:r>
              <a:rPr lang="en-US" sz="2200" b="0" i="0" u="none" strike="noStrike" cap="none" dirty="0">
                <a:solidFill>
                  <a:srgbClr val="000000"/>
                </a:solidFill>
                <a:latin typeface="Arial"/>
                <a:ea typeface="Arial"/>
                <a:cs typeface="Arial"/>
                <a:sym typeface="Arial"/>
              </a:rPr>
              <a:t>An address can be marked either has home address or office address. </a:t>
            </a:r>
            <a:endParaRPr sz="2200" b="0" i="0" u="none" strike="noStrike" cap="none" dirty="0">
              <a:solidFill>
                <a:srgbClr val="000000"/>
              </a:solidFill>
              <a:latin typeface="Arial"/>
              <a:ea typeface="Arial"/>
              <a:cs typeface="Arial"/>
              <a:sym typeface="Arial"/>
            </a:endParaRPr>
          </a:p>
          <a:p>
            <a:pPr marL="914400" marR="0" lvl="1" indent="-368300" algn="just" rtl="0">
              <a:lnSpc>
                <a:spcPct val="115000"/>
              </a:lnSpc>
              <a:spcBef>
                <a:spcPts val="900"/>
              </a:spcBef>
              <a:spcAft>
                <a:spcPts val="0"/>
              </a:spcAft>
              <a:buClr>
                <a:srgbClr val="000000"/>
              </a:buClr>
              <a:buSzPts val="2200"/>
              <a:buFont typeface="Arial"/>
              <a:buChar char="○"/>
            </a:pPr>
            <a:r>
              <a:rPr lang="en-US" sz="2200" b="0" i="0" u="none" strike="noStrike" cap="none" dirty="0">
                <a:solidFill>
                  <a:srgbClr val="000000"/>
                </a:solidFill>
                <a:latin typeface="Arial"/>
                <a:ea typeface="Arial"/>
                <a:cs typeface="Arial"/>
                <a:sym typeface="Arial"/>
              </a:rPr>
              <a:t>Refactor your application and separate all routes in different files using blueprints. (tutorial </a:t>
            </a:r>
            <a:r>
              <a:rPr lang="en-US" sz="2200" b="0" i="0" u="sng" strike="noStrike" cap="none" dirty="0">
                <a:solidFill>
                  <a:schemeClr val="hlink"/>
                </a:solidFill>
                <a:latin typeface="Arial"/>
                <a:ea typeface="Arial"/>
                <a:cs typeface="Arial"/>
                <a:sym typeface="Arial"/>
                <a:hlinkClick r:id="rId3"/>
              </a:rPr>
              <a:t>here</a:t>
            </a:r>
            <a:r>
              <a:rPr lang="en-US" sz="2200" b="0" i="0" u="none" strike="noStrike" cap="none" dirty="0">
                <a:solidFill>
                  <a:srgbClr val="000000"/>
                </a:solidFill>
                <a:latin typeface="Arial"/>
                <a:ea typeface="Arial"/>
                <a:cs typeface="Arial"/>
                <a:sym typeface="Arial"/>
              </a:rPr>
              <a:t>) This will give you more extra credit than the other extra requirements combined. </a:t>
            </a:r>
            <a:endParaRPr sz="2200" b="0" i="0" u="none" strike="noStrike" cap="none" dirty="0">
              <a:solidFill>
                <a:srgbClr val="000000"/>
              </a:solidFill>
              <a:latin typeface="Arial"/>
              <a:ea typeface="Arial"/>
              <a:cs typeface="Arial"/>
              <a:sym typeface="Arial"/>
            </a:endParaRPr>
          </a:p>
          <a:p>
            <a:pPr marL="914400" marR="0" lvl="1" indent="-368300" algn="just" rtl="0">
              <a:lnSpc>
                <a:spcPct val="115000"/>
              </a:lnSpc>
              <a:spcBef>
                <a:spcPts val="900"/>
              </a:spcBef>
              <a:spcAft>
                <a:spcPts val="0"/>
              </a:spcAft>
              <a:buClr>
                <a:srgbClr val="000000"/>
              </a:buClr>
              <a:buSzPts val="2200"/>
              <a:buFont typeface="Arial"/>
              <a:buChar char="○"/>
            </a:pPr>
            <a:r>
              <a:rPr lang="en-US" sz="2200" b="0" i="0" u="none" strike="noStrike" cap="none" dirty="0">
                <a:solidFill>
                  <a:srgbClr val="000000"/>
                </a:solidFill>
                <a:latin typeface="Arial"/>
                <a:ea typeface="Arial"/>
                <a:cs typeface="Arial"/>
                <a:sym typeface="Arial"/>
              </a:rPr>
              <a:t>Allow customers to set a default shipping address</a:t>
            </a:r>
            <a:endParaRPr sz="2200" b="0" i="0" u="none" strike="noStrike" cap="none" dirty="0">
              <a:solidFill>
                <a:srgbClr val="000000"/>
              </a:solidFill>
              <a:latin typeface="Arial"/>
              <a:ea typeface="Arial"/>
              <a:cs typeface="Arial"/>
              <a:sym typeface="Arial"/>
            </a:endParaRPr>
          </a:p>
          <a:p>
            <a:pPr marL="914400" marR="0" lvl="1" indent="-368300" algn="just" rtl="0">
              <a:lnSpc>
                <a:spcPct val="115000"/>
              </a:lnSpc>
              <a:spcBef>
                <a:spcPts val="900"/>
              </a:spcBef>
              <a:spcAft>
                <a:spcPts val="0"/>
              </a:spcAft>
              <a:buClr>
                <a:srgbClr val="000000"/>
              </a:buClr>
              <a:buSzPts val="2200"/>
              <a:buFont typeface="Arial"/>
              <a:buChar char="○"/>
            </a:pPr>
            <a:r>
              <a:rPr lang="en-US" sz="2200" b="0" i="0" u="none" strike="noStrike" cap="none" dirty="0">
                <a:solidFill>
                  <a:srgbClr val="000000"/>
                </a:solidFill>
                <a:latin typeface="Arial"/>
                <a:ea typeface="Arial"/>
                <a:cs typeface="Arial"/>
                <a:sym typeface="Arial"/>
              </a:rPr>
              <a:t>Allow customers to edit and delete saved addresses</a:t>
            </a:r>
            <a:endParaRPr sz="2200" b="0" i="0" u="none" strike="noStrike" cap="none" dirty="0">
              <a:solidFill>
                <a:srgbClr val="000000"/>
              </a:solidFill>
              <a:latin typeface="Arial"/>
              <a:ea typeface="Arial"/>
              <a:cs typeface="Arial"/>
              <a:sym typeface="Arial"/>
            </a:endParaRPr>
          </a:p>
          <a:p>
            <a:pPr marL="914400" marR="0" lvl="1" indent="-368300" algn="just" rtl="0">
              <a:lnSpc>
                <a:spcPct val="115000"/>
              </a:lnSpc>
              <a:spcBef>
                <a:spcPts val="900"/>
              </a:spcBef>
              <a:spcAft>
                <a:spcPts val="900"/>
              </a:spcAft>
              <a:buClr>
                <a:srgbClr val="000000"/>
              </a:buClr>
              <a:buSzPts val="2200"/>
              <a:buFont typeface="Arial"/>
              <a:buChar char="○"/>
            </a:pPr>
            <a:r>
              <a:rPr lang="en-US" sz="2200" b="0" i="0" u="none" strike="noStrike" cap="none" dirty="0">
                <a:solidFill>
                  <a:srgbClr val="000000"/>
                </a:solidFill>
                <a:latin typeface="Arial"/>
                <a:ea typeface="Arial"/>
                <a:cs typeface="Arial"/>
                <a:sym typeface="Arial"/>
              </a:rPr>
              <a:t>Add a payment page with a dummy payment gateway</a:t>
            </a:r>
            <a:endParaRPr sz="2200" b="0" i="0" u="none" strike="noStrike" cap="none" dirty="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12528494cc0_0_25"/>
          <p:cNvSpPr txBox="1">
            <a:spLocks noGrp="1"/>
          </p:cNvSpPr>
          <p:nvPr>
            <p:ph type="ctrTitle"/>
          </p:nvPr>
        </p:nvSpPr>
        <p:spPr>
          <a:xfrm>
            <a:off x="1003636" y="2967653"/>
            <a:ext cx="7136700" cy="569400"/>
          </a:xfrm>
          <a:prstGeom prst="rect">
            <a:avLst/>
          </a:prstGeom>
          <a:noFill/>
          <a:ln>
            <a:noFill/>
          </a:ln>
        </p:spPr>
        <p:txBody>
          <a:bodyPr spcFirstLastPara="1" wrap="square" lIns="0" tIns="0" rIns="0" bIns="0" anchor="b" anchorCtr="0">
            <a:spAutoFit/>
          </a:bodyPr>
          <a:lstStyle/>
          <a:p>
            <a:pPr marL="0" lvl="0" indent="0" algn="ctr" rtl="0">
              <a:lnSpc>
                <a:spcPct val="100000"/>
              </a:lnSpc>
              <a:spcBef>
                <a:spcPts val="0"/>
              </a:spcBef>
              <a:spcAft>
                <a:spcPts val="0"/>
              </a:spcAft>
              <a:buSzPts val="5900"/>
              <a:buNone/>
            </a:pPr>
            <a:r>
              <a:rPr lang="en-US" sz="3700"/>
              <a:t>All the best!</a:t>
            </a:r>
            <a:endParaRPr sz="3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g117e89b0aca_0_92"/>
          <p:cNvSpPr txBox="1">
            <a:spLocks noGrp="1"/>
          </p:cNvSpPr>
          <p:nvPr>
            <p:ph type="title"/>
          </p:nvPr>
        </p:nvSpPr>
        <p:spPr>
          <a:xfrm>
            <a:off x="3453500" y="569756"/>
            <a:ext cx="2245800" cy="413400"/>
          </a:xfrm>
          <a:prstGeom prst="rect">
            <a:avLst/>
          </a:prstGeom>
          <a:noFill/>
          <a:ln>
            <a:noFill/>
          </a:ln>
        </p:spPr>
        <p:txBody>
          <a:bodyPr spcFirstLastPara="1" wrap="square" lIns="0" tIns="12950" rIns="0" bIns="0" anchor="t" anchorCtr="0">
            <a:spAutoFit/>
          </a:bodyPr>
          <a:lstStyle/>
          <a:p>
            <a:pPr marL="12700" lvl="0" indent="0" algn="ctr" rtl="0">
              <a:lnSpc>
                <a:spcPct val="100000"/>
              </a:lnSpc>
              <a:spcBef>
                <a:spcPts val="0"/>
              </a:spcBef>
              <a:spcAft>
                <a:spcPts val="0"/>
              </a:spcAft>
              <a:buSzPts val="1300"/>
              <a:buNone/>
            </a:pPr>
            <a:r>
              <a:rPr lang="en-US"/>
              <a:t>Final Project</a:t>
            </a:r>
            <a:endParaRPr/>
          </a:p>
        </p:txBody>
      </p:sp>
      <p:sp>
        <p:nvSpPr>
          <p:cNvPr id="110" name="Google Shape;110;g117e89b0aca_0_92"/>
          <p:cNvSpPr txBox="1"/>
          <p:nvPr/>
        </p:nvSpPr>
        <p:spPr>
          <a:xfrm>
            <a:off x="609830" y="1643960"/>
            <a:ext cx="7813800" cy="3981602"/>
          </a:xfrm>
          <a:prstGeom prst="rect">
            <a:avLst/>
          </a:prstGeom>
          <a:noFill/>
          <a:ln>
            <a:noFill/>
          </a:ln>
        </p:spPr>
        <p:txBody>
          <a:bodyPr spcFirstLastPara="1" wrap="square" lIns="0" tIns="11175" rIns="0" bIns="0" anchor="t" anchorCtr="0">
            <a:spAutoFit/>
          </a:bodyPr>
          <a:lstStyle/>
          <a:p>
            <a:pPr marL="419100" marR="0" lvl="0" indent="-342900" algn="just" rtl="0">
              <a:lnSpc>
                <a:spcPct val="115000"/>
              </a:lnSpc>
              <a:spcBef>
                <a:spcPts val="600"/>
              </a:spcBef>
              <a:spcAft>
                <a:spcPts val="0"/>
              </a:spcAft>
              <a:buClr>
                <a:srgbClr val="000000"/>
              </a:buClr>
              <a:buSzPts val="2200"/>
              <a:buFont typeface="Arial"/>
              <a:buChar char="●"/>
            </a:pPr>
            <a:r>
              <a:rPr lang="en-US" sz="2200" b="1" i="0" u="none" strike="noStrike" cap="none" dirty="0">
                <a:solidFill>
                  <a:srgbClr val="000000"/>
                </a:solidFill>
                <a:latin typeface="Arial"/>
                <a:ea typeface="Arial"/>
                <a:cs typeface="Arial"/>
                <a:sym typeface="Arial"/>
              </a:rPr>
              <a:t>Types of users - </a:t>
            </a:r>
            <a:r>
              <a:rPr lang="en-US" sz="2200" b="0" i="0" u="none" strike="noStrike" cap="none" dirty="0">
                <a:solidFill>
                  <a:srgbClr val="000000"/>
                </a:solidFill>
                <a:latin typeface="Arial"/>
                <a:ea typeface="Arial"/>
                <a:cs typeface="Arial"/>
                <a:sym typeface="Arial"/>
              </a:rPr>
              <a:t>There are three types of users. Admins, vendors, and customers. </a:t>
            </a:r>
            <a:endParaRPr sz="2200" b="0" i="0" u="none" strike="noStrike" cap="none" dirty="0">
              <a:solidFill>
                <a:srgbClr val="000000"/>
              </a:solidFill>
              <a:latin typeface="Arial"/>
              <a:ea typeface="Arial"/>
              <a:cs typeface="Arial"/>
              <a:sym typeface="Arial"/>
            </a:endParaRPr>
          </a:p>
          <a:p>
            <a:pPr marL="419100" marR="0" lvl="0" indent="-342900" algn="just" rtl="0">
              <a:lnSpc>
                <a:spcPct val="115000"/>
              </a:lnSpc>
              <a:spcBef>
                <a:spcPts val="0"/>
              </a:spcBef>
              <a:spcAft>
                <a:spcPts val="0"/>
              </a:spcAft>
              <a:buClr>
                <a:srgbClr val="000000"/>
              </a:buClr>
              <a:buSzPts val="2200"/>
              <a:buFont typeface="Arial"/>
              <a:buChar char="●"/>
            </a:pPr>
            <a:r>
              <a:rPr lang="en-US" sz="2200" b="1" i="0" u="none" strike="noStrike" cap="none" dirty="0">
                <a:solidFill>
                  <a:srgbClr val="000000"/>
                </a:solidFill>
                <a:latin typeface="Arial"/>
                <a:ea typeface="Arial"/>
                <a:cs typeface="Arial"/>
                <a:sym typeface="Arial"/>
              </a:rPr>
              <a:t>Add product -</a:t>
            </a:r>
            <a:r>
              <a:rPr lang="en-US" sz="2200" b="0" i="0" u="none" strike="noStrike" cap="none" dirty="0">
                <a:solidFill>
                  <a:srgbClr val="000000"/>
                </a:solidFill>
                <a:latin typeface="Arial"/>
                <a:ea typeface="Arial"/>
                <a:cs typeface="Arial"/>
                <a:sym typeface="Arial"/>
              </a:rPr>
              <a:t> Vendors can add new products. Each product has a title, description, image, category, available colors, available sizes, number of items available inventory, and price. Admins can also add products for any specific vendor. </a:t>
            </a:r>
          </a:p>
          <a:p>
            <a:pPr marL="419100" marR="0" lvl="0" indent="-342900" algn="just" rtl="0">
              <a:lnSpc>
                <a:spcPct val="115000"/>
              </a:lnSpc>
              <a:spcBef>
                <a:spcPts val="0"/>
              </a:spcBef>
              <a:spcAft>
                <a:spcPts val="0"/>
              </a:spcAft>
              <a:buClr>
                <a:srgbClr val="000000"/>
              </a:buClr>
              <a:buSzPts val="2200"/>
              <a:buFont typeface="Arial"/>
              <a:buChar char="●"/>
            </a:pPr>
            <a:r>
              <a:rPr lang="en-US" sz="2200" b="1" i="0" u="none" strike="noStrike" cap="none" dirty="0">
                <a:solidFill>
                  <a:srgbClr val="000000"/>
                </a:solidFill>
                <a:latin typeface="Arial"/>
                <a:ea typeface="Arial"/>
                <a:cs typeface="Arial"/>
                <a:sym typeface="Arial"/>
              </a:rPr>
              <a:t>Edit, delete products -</a:t>
            </a:r>
            <a:r>
              <a:rPr lang="en-US" sz="2200" b="0" i="0" u="none" strike="noStrike" cap="none" dirty="0">
                <a:solidFill>
                  <a:srgbClr val="000000"/>
                </a:solidFill>
                <a:latin typeface="Arial"/>
                <a:ea typeface="Arial"/>
                <a:cs typeface="Arial"/>
                <a:sym typeface="Arial"/>
              </a:rPr>
              <a:t> Vendors can edit and delete the products that they have added. Admins can edit and delete any product added by anyone.</a:t>
            </a:r>
            <a:endParaRPr sz="22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g117e89b0aca_0_97"/>
          <p:cNvSpPr txBox="1">
            <a:spLocks noGrp="1"/>
          </p:cNvSpPr>
          <p:nvPr>
            <p:ph type="title"/>
          </p:nvPr>
        </p:nvSpPr>
        <p:spPr>
          <a:xfrm>
            <a:off x="3453500" y="569756"/>
            <a:ext cx="2245800" cy="413400"/>
          </a:xfrm>
          <a:prstGeom prst="rect">
            <a:avLst/>
          </a:prstGeom>
          <a:noFill/>
          <a:ln>
            <a:noFill/>
          </a:ln>
        </p:spPr>
        <p:txBody>
          <a:bodyPr spcFirstLastPara="1" wrap="square" lIns="0" tIns="12950" rIns="0" bIns="0" anchor="t" anchorCtr="0">
            <a:spAutoFit/>
          </a:bodyPr>
          <a:lstStyle/>
          <a:p>
            <a:pPr marL="12700" lvl="0" indent="0" algn="ctr" rtl="0">
              <a:lnSpc>
                <a:spcPct val="100000"/>
              </a:lnSpc>
              <a:spcBef>
                <a:spcPts val="0"/>
              </a:spcBef>
              <a:spcAft>
                <a:spcPts val="0"/>
              </a:spcAft>
              <a:buSzPts val="1300"/>
              <a:buNone/>
            </a:pPr>
            <a:r>
              <a:rPr lang="en-US"/>
              <a:t>Final Project</a:t>
            </a:r>
            <a:endParaRPr/>
          </a:p>
        </p:txBody>
      </p:sp>
      <p:sp>
        <p:nvSpPr>
          <p:cNvPr id="116" name="Google Shape;116;g117e89b0aca_0_97"/>
          <p:cNvSpPr txBox="1"/>
          <p:nvPr/>
        </p:nvSpPr>
        <p:spPr>
          <a:xfrm>
            <a:off x="609830" y="1643960"/>
            <a:ext cx="7813800" cy="4633500"/>
          </a:xfrm>
          <a:prstGeom prst="rect">
            <a:avLst/>
          </a:prstGeom>
          <a:noFill/>
          <a:ln>
            <a:noFill/>
          </a:ln>
        </p:spPr>
        <p:txBody>
          <a:bodyPr spcFirstLastPara="1" wrap="square" lIns="0" tIns="11175" rIns="0" bIns="0" anchor="t" anchorCtr="0">
            <a:spAutoFit/>
          </a:bodyPr>
          <a:lstStyle/>
          <a:p>
            <a:pPr marL="419100" marR="0" lvl="0" indent="-342900" algn="just" rtl="0">
              <a:lnSpc>
                <a:spcPct val="115000"/>
              </a:lnSpc>
              <a:spcBef>
                <a:spcPts val="6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Admins and vendors will often edit the product’s price. They may add discounts, in which case, the old price and the new price both will be shown. Some discounts are given for a fixed amount of time. In these cases, the customer will be shown the time till the discount remains active.</a:t>
            </a:r>
            <a:endParaRPr sz="2200" b="0" i="0" u="none" strike="noStrike" cap="none">
              <a:solidFill>
                <a:srgbClr val="000000"/>
              </a:solidFill>
              <a:latin typeface="Arial"/>
              <a:ea typeface="Arial"/>
              <a:cs typeface="Arial"/>
              <a:sym typeface="Arial"/>
            </a:endParaRPr>
          </a:p>
          <a:p>
            <a:pPr marL="419100" marR="0" lvl="0" indent="-342900" algn="just" rtl="0">
              <a:lnSpc>
                <a:spcPct val="115000"/>
              </a:lnSpc>
              <a:spcBef>
                <a:spcPts val="0"/>
              </a:spcBef>
              <a:spcAft>
                <a:spcPts val="0"/>
              </a:spcAft>
              <a:buClr>
                <a:srgbClr val="000000"/>
              </a:buClr>
              <a:buSzPts val="2200"/>
              <a:buFont typeface="Arial"/>
              <a:buChar char="●"/>
            </a:pPr>
            <a:r>
              <a:rPr lang="en-US" sz="2200" b="1" i="0" u="none" strike="noStrike" cap="none">
                <a:solidFill>
                  <a:srgbClr val="000000"/>
                </a:solidFill>
                <a:latin typeface="Arial"/>
                <a:ea typeface="Arial"/>
                <a:cs typeface="Arial"/>
                <a:sym typeface="Arial"/>
              </a:rPr>
              <a:t>Product page -</a:t>
            </a:r>
            <a:r>
              <a:rPr lang="en-US" sz="2200" b="0" i="0" u="none" strike="noStrike" cap="none">
                <a:solidFill>
                  <a:srgbClr val="000000"/>
                </a:solidFill>
                <a:latin typeface="Arial"/>
                <a:ea typeface="Arial"/>
                <a:cs typeface="Arial"/>
                <a:sym typeface="Arial"/>
              </a:rPr>
              <a:t> User, vendors, and admins all can see a particular product. In addition, the products can be searched by name, partial match in description, and vendor. Products can be filtered by category, color, size, and availability (in stock vs out of stock)</a:t>
            </a:r>
            <a:endParaRPr sz="2200" b="0" i="0" u="none" strike="noStrike" cap="none">
              <a:solidFill>
                <a:srgbClr val="000000"/>
              </a:solidFill>
              <a:latin typeface="Arial"/>
              <a:ea typeface="Arial"/>
              <a:cs typeface="Arial"/>
              <a:sym typeface="Arial"/>
            </a:endParaRPr>
          </a:p>
          <a:p>
            <a:pPr marL="419100" marR="0" lvl="0" indent="-342900" algn="just" rtl="0">
              <a:lnSpc>
                <a:spcPct val="115000"/>
              </a:lnSpc>
              <a:spcBef>
                <a:spcPts val="0"/>
              </a:spcBef>
              <a:spcAft>
                <a:spcPts val="0"/>
              </a:spcAft>
              <a:buClr>
                <a:srgbClr val="000000"/>
              </a:buClr>
              <a:buSzPts val="2200"/>
              <a:buFont typeface="Arial"/>
              <a:buChar char="●"/>
            </a:pPr>
            <a:r>
              <a:rPr lang="en-US" sz="2200" b="1" i="0" u="none" strike="noStrike" cap="none">
                <a:solidFill>
                  <a:srgbClr val="000000"/>
                </a:solidFill>
                <a:latin typeface="Arial"/>
                <a:ea typeface="Arial"/>
                <a:cs typeface="Arial"/>
                <a:sym typeface="Arial"/>
              </a:rPr>
              <a:t>Cart - </a:t>
            </a:r>
            <a:r>
              <a:rPr lang="en-US" sz="2200" b="0" i="0" u="none" strike="noStrike" cap="none">
                <a:solidFill>
                  <a:srgbClr val="000000"/>
                </a:solidFill>
                <a:latin typeface="Arial"/>
                <a:ea typeface="Arial"/>
                <a:cs typeface="Arial"/>
                <a:sym typeface="Arial"/>
              </a:rPr>
              <a:t>Customers can add any product to their cart. They can add same product with different size and colors too.</a:t>
            </a:r>
            <a:endParaRPr sz="22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g117e89b0aca_0_102"/>
          <p:cNvSpPr txBox="1">
            <a:spLocks noGrp="1"/>
          </p:cNvSpPr>
          <p:nvPr>
            <p:ph type="title"/>
          </p:nvPr>
        </p:nvSpPr>
        <p:spPr>
          <a:xfrm>
            <a:off x="3453500" y="569756"/>
            <a:ext cx="2245800" cy="413400"/>
          </a:xfrm>
          <a:prstGeom prst="rect">
            <a:avLst/>
          </a:prstGeom>
          <a:noFill/>
          <a:ln>
            <a:noFill/>
          </a:ln>
        </p:spPr>
        <p:txBody>
          <a:bodyPr spcFirstLastPara="1" wrap="square" lIns="0" tIns="12950" rIns="0" bIns="0" anchor="t" anchorCtr="0">
            <a:spAutoFit/>
          </a:bodyPr>
          <a:lstStyle/>
          <a:p>
            <a:pPr marL="12700" lvl="0" indent="0" algn="ctr" rtl="0">
              <a:lnSpc>
                <a:spcPct val="100000"/>
              </a:lnSpc>
              <a:spcBef>
                <a:spcPts val="0"/>
              </a:spcBef>
              <a:spcAft>
                <a:spcPts val="0"/>
              </a:spcAft>
              <a:buSzPts val="1300"/>
              <a:buNone/>
            </a:pPr>
            <a:r>
              <a:rPr lang="en-US"/>
              <a:t>Final Project</a:t>
            </a:r>
            <a:endParaRPr/>
          </a:p>
        </p:txBody>
      </p:sp>
      <p:sp>
        <p:nvSpPr>
          <p:cNvPr id="122" name="Google Shape;122;g117e89b0aca_0_102"/>
          <p:cNvSpPr txBox="1"/>
          <p:nvPr/>
        </p:nvSpPr>
        <p:spPr>
          <a:xfrm>
            <a:off x="609825" y="1343799"/>
            <a:ext cx="7813800" cy="3159838"/>
          </a:xfrm>
          <a:prstGeom prst="rect">
            <a:avLst/>
          </a:prstGeom>
          <a:noFill/>
          <a:ln>
            <a:noFill/>
          </a:ln>
        </p:spPr>
        <p:txBody>
          <a:bodyPr spcFirstLastPara="1" wrap="square" lIns="0" tIns="11175" rIns="0" bIns="0" anchor="t" anchorCtr="0">
            <a:spAutoFit/>
          </a:bodyPr>
          <a:lstStyle/>
          <a:p>
            <a:pPr marL="419100" marR="0" lvl="0" indent="-342900" algn="just" rtl="0">
              <a:lnSpc>
                <a:spcPct val="115000"/>
              </a:lnSpc>
              <a:spcBef>
                <a:spcPts val="600"/>
              </a:spcBef>
              <a:spcAft>
                <a:spcPts val="0"/>
              </a:spcAft>
              <a:buClr>
                <a:srgbClr val="000000"/>
              </a:buClr>
              <a:buSzPts val="2200"/>
              <a:buFont typeface="Arial"/>
              <a:buChar char="●"/>
            </a:pPr>
            <a:r>
              <a:rPr lang="en-US" sz="2200" b="0" i="0" u="none" strike="noStrike" cap="none" dirty="0">
                <a:solidFill>
                  <a:srgbClr val="000000"/>
                </a:solidFill>
                <a:latin typeface="Arial"/>
                <a:ea typeface="Arial"/>
                <a:cs typeface="Arial"/>
                <a:sym typeface="Arial"/>
              </a:rPr>
              <a:t>Cart information has to be stored so that the cart items don’t magically disappear when the user logs in next time. </a:t>
            </a:r>
            <a:endParaRPr sz="2200" b="0" i="0" u="none" strike="noStrike" cap="none" dirty="0">
              <a:solidFill>
                <a:srgbClr val="000000"/>
              </a:solidFill>
              <a:latin typeface="Arial"/>
              <a:ea typeface="Arial"/>
              <a:cs typeface="Arial"/>
              <a:sym typeface="Arial"/>
            </a:endParaRPr>
          </a:p>
          <a:p>
            <a:pPr marL="419100" marR="0" lvl="0" indent="-342900" algn="just" rtl="0">
              <a:lnSpc>
                <a:spcPct val="115000"/>
              </a:lnSpc>
              <a:spcBef>
                <a:spcPts val="900"/>
              </a:spcBef>
              <a:spcAft>
                <a:spcPts val="0"/>
              </a:spcAft>
              <a:buClr>
                <a:srgbClr val="000000"/>
              </a:buClr>
              <a:buSzPts val="2200"/>
              <a:buFont typeface="Arial"/>
              <a:buChar char="●"/>
            </a:pPr>
            <a:r>
              <a:rPr lang="en-US" sz="2200" b="1" i="0" u="none" strike="noStrike" cap="none" dirty="0">
                <a:solidFill>
                  <a:srgbClr val="000000"/>
                </a:solidFill>
                <a:latin typeface="Arial"/>
                <a:ea typeface="Arial"/>
                <a:cs typeface="Arial"/>
                <a:sym typeface="Arial"/>
              </a:rPr>
              <a:t>Order - </a:t>
            </a:r>
            <a:r>
              <a:rPr lang="en-US" sz="2200" b="0" i="0" u="none" strike="noStrike" cap="none" dirty="0">
                <a:solidFill>
                  <a:srgbClr val="000000"/>
                </a:solidFill>
                <a:latin typeface="Arial"/>
                <a:ea typeface="Arial"/>
                <a:cs typeface="Arial"/>
                <a:sym typeface="Arial"/>
              </a:rPr>
              <a:t>The user checkouts and places an order. Each order has a order number and the list of items. Then the total price for that order is calculated. Cart is cleared after the order is placed.</a:t>
            </a:r>
            <a:endParaRPr sz="2200" b="0" i="0" u="none" strike="noStrike" cap="none" dirty="0">
              <a:solidFill>
                <a:srgbClr val="000000"/>
              </a:solidFill>
              <a:latin typeface="Arial"/>
              <a:ea typeface="Arial"/>
              <a:cs typeface="Arial"/>
              <a:sym typeface="Arial"/>
            </a:endParaRPr>
          </a:p>
          <a:p>
            <a:pPr marL="0" marR="0" lvl="0" indent="0" algn="just" rtl="0">
              <a:lnSpc>
                <a:spcPct val="115000"/>
              </a:lnSpc>
              <a:spcBef>
                <a:spcPts val="900"/>
              </a:spcBef>
              <a:spcAft>
                <a:spcPts val="900"/>
              </a:spcAft>
              <a:buClr>
                <a:srgbClr val="000000"/>
              </a:buClr>
              <a:buSzPts val="2200"/>
              <a:buFont typeface="Arial"/>
              <a:buNone/>
            </a:pPr>
            <a:endParaRPr sz="22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g117e89b0aca_0_107"/>
          <p:cNvSpPr txBox="1">
            <a:spLocks noGrp="1"/>
          </p:cNvSpPr>
          <p:nvPr>
            <p:ph type="title"/>
          </p:nvPr>
        </p:nvSpPr>
        <p:spPr>
          <a:xfrm>
            <a:off x="3453500" y="569756"/>
            <a:ext cx="2245800" cy="413400"/>
          </a:xfrm>
          <a:prstGeom prst="rect">
            <a:avLst/>
          </a:prstGeom>
          <a:noFill/>
          <a:ln>
            <a:noFill/>
          </a:ln>
        </p:spPr>
        <p:txBody>
          <a:bodyPr spcFirstLastPara="1" wrap="square" lIns="0" tIns="12950" rIns="0" bIns="0" anchor="t" anchorCtr="0">
            <a:spAutoFit/>
          </a:bodyPr>
          <a:lstStyle/>
          <a:p>
            <a:pPr marL="12700" lvl="0" indent="0" algn="ctr" rtl="0">
              <a:lnSpc>
                <a:spcPct val="100000"/>
              </a:lnSpc>
              <a:spcBef>
                <a:spcPts val="0"/>
              </a:spcBef>
              <a:spcAft>
                <a:spcPts val="0"/>
              </a:spcAft>
              <a:buSzPts val="1300"/>
              <a:buNone/>
            </a:pPr>
            <a:r>
              <a:rPr lang="en-US"/>
              <a:t>Final Project</a:t>
            </a:r>
            <a:endParaRPr/>
          </a:p>
        </p:txBody>
      </p:sp>
      <p:sp>
        <p:nvSpPr>
          <p:cNvPr id="128" name="Google Shape;128;g117e89b0aca_0_107"/>
          <p:cNvSpPr txBox="1"/>
          <p:nvPr/>
        </p:nvSpPr>
        <p:spPr>
          <a:xfrm>
            <a:off x="609830" y="1643960"/>
            <a:ext cx="7813800" cy="3472232"/>
          </a:xfrm>
          <a:prstGeom prst="rect">
            <a:avLst/>
          </a:prstGeom>
          <a:noFill/>
          <a:ln>
            <a:noFill/>
          </a:ln>
        </p:spPr>
        <p:txBody>
          <a:bodyPr spcFirstLastPara="1" wrap="square" lIns="0" tIns="11175" rIns="0" bIns="0" anchor="t" anchorCtr="0">
            <a:spAutoFit/>
          </a:bodyPr>
          <a:lstStyle/>
          <a:p>
            <a:pPr marL="419100" marR="0" lvl="0" indent="-342900" algn="just" rtl="0">
              <a:lnSpc>
                <a:spcPct val="115000"/>
              </a:lnSpc>
              <a:spcBef>
                <a:spcPts val="0"/>
              </a:spcBef>
              <a:spcAft>
                <a:spcPts val="0"/>
              </a:spcAft>
              <a:buClr>
                <a:srgbClr val="000000"/>
              </a:buClr>
              <a:buSzPts val="2200"/>
              <a:buFont typeface="Arial"/>
              <a:buChar char="●"/>
            </a:pPr>
            <a:r>
              <a:rPr lang="en-US" sz="2200" b="0" i="0" u="none" strike="noStrike" cap="none" dirty="0">
                <a:solidFill>
                  <a:srgbClr val="000000"/>
                </a:solidFill>
                <a:latin typeface="Arial"/>
                <a:ea typeface="Arial"/>
                <a:cs typeface="Arial"/>
                <a:sym typeface="Arial"/>
              </a:rPr>
              <a:t>Once the order is placed, it needs to be confirmed by the vendor themselves. Then the order status has to be updated as it proceeds. An order can be pending -&gt; confirmed -&gt; shipped.</a:t>
            </a:r>
            <a:endParaRPr sz="2200" b="0" i="0" u="none" strike="noStrike" cap="none" dirty="0">
              <a:solidFill>
                <a:srgbClr val="000000"/>
              </a:solidFill>
              <a:latin typeface="Arial"/>
              <a:ea typeface="Arial"/>
              <a:cs typeface="Arial"/>
              <a:sym typeface="Arial"/>
            </a:endParaRPr>
          </a:p>
          <a:p>
            <a:pPr marL="419100" marR="0" lvl="0" indent="-342900" algn="just" rtl="0">
              <a:lnSpc>
                <a:spcPct val="115000"/>
              </a:lnSpc>
              <a:spcBef>
                <a:spcPts val="900"/>
              </a:spcBef>
              <a:spcAft>
                <a:spcPts val="0"/>
              </a:spcAft>
              <a:buClr>
                <a:srgbClr val="000000"/>
              </a:buClr>
              <a:buSzPts val="2200"/>
              <a:buFont typeface="Arial"/>
              <a:buChar char="●"/>
            </a:pPr>
            <a:r>
              <a:rPr lang="en-US" sz="2200" b="1" i="0" u="none" strike="noStrike" cap="none" dirty="0">
                <a:solidFill>
                  <a:srgbClr val="000000"/>
                </a:solidFill>
                <a:latin typeface="Arial"/>
                <a:ea typeface="Arial"/>
                <a:cs typeface="Arial"/>
                <a:sym typeface="Arial"/>
              </a:rPr>
              <a:t>Review </a:t>
            </a:r>
            <a:r>
              <a:rPr lang="en-US" sz="2200" b="0" i="0" u="none" strike="noStrike" cap="none" dirty="0">
                <a:solidFill>
                  <a:srgbClr val="000000"/>
                </a:solidFill>
                <a:latin typeface="Arial"/>
                <a:ea typeface="Arial"/>
                <a:cs typeface="Arial"/>
                <a:sym typeface="Arial"/>
              </a:rPr>
              <a:t>- The customer can now write a review. The review contains - rating, description. </a:t>
            </a:r>
            <a:endParaRPr sz="2200" b="0" i="0" u="none" strike="noStrike" cap="none" dirty="0">
              <a:solidFill>
                <a:srgbClr val="000000"/>
              </a:solidFill>
              <a:latin typeface="Arial"/>
              <a:ea typeface="Arial"/>
              <a:cs typeface="Arial"/>
              <a:sym typeface="Arial"/>
            </a:endParaRPr>
          </a:p>
          <a:p>
            <a:pPr marL="419100" marR="0" lvl="0" indent="-342900" algn="just" rtl="0">
              <a:lnSpc>
                <a:spcPct val="115000"/>
              </a:lnSpc>
              <a:spcBef>
                <a:spcPts val="900"/>
              </a:spcBef>
              <a:spcAft>
                <a:spcPts val="900"/>
              </a:spcAft>
              <a:buClr>
                <a:srgbClr val="000000"/>
              </a:buClr>
              <a:buSzPts val="2200"/>
              <a:buFont typeface="Arial"/>
              <a:buChar char="●"/>
            </a:pPr>
            <a:r>
              <a:rPr lang="en-US" sz="2200" b="0" i="0" u="none" strike="noStrike" cap="none" dirty="0">
                <a:solidFill>
                  <a:srgbClr val="000000"/>
                </a:solidFill>
                <a:latin typeface="Arial"/>
                <a:ea typeface="Arial"/>
                <a:cs typeface="Arial"/>
                <a:sym typeface="Arial"/>
              </a:rPr>
              <a:t>Reviews may be displayed on the product page along with the reviewer’s name, or on a separate page. </a:t>
            </a:r>
            <a:endParaRPr sz="22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g117e89b0aca_0_112"/>
          <p:cNvSpPr txBox="1">
            <a:spLocks noGrp="1"/>
          </p:cNvSpPr>
          <p:nvPr>
            <p:ph type="title"/>
          </p:nvPr>
        </p:nvSpPr>
        <p:spPr>
          <a:xfrm>
            <a:off x="3453500" y="569756"/>
            <a:ext cx="2245800" cy="413400"/>
          </a:xfrm>
          <a:prstGeom prst="rect">
            <a:avLst/>
          </a:prstGeom>
          <a:noFill/>
          <a:ln>
            <a:noFill/>
          </a:ln>
        </p:spPr>
        <p:txBody>
          <a:bodyPr spcFirstLastPara="1" wrap="square" lIns="0" tIns="12950" rIns="0" bIns="0" anchor="t" anchorCtr="0">
            <a:spAutoFit/>
          </a:bodyPr>
          <a:lstStyle/>
          <a:p>
            <a:pPr marL="12700" lvl="0" indent="0" algn="ctr" rtl="0">
              <a:lnSpc>
                <a:spcPct val="100000"/>
              </a:lnSpc>
              <a:spcBef>
                <a:spcPts val="0"/>
              </a:spcBef>
              <a:spcAft>
                <a:spcPts val="0"/>
              </a:spcAft>
              <a:buSzPts val="1300"/>
              <a:buNone/>
            </a:pPr>
            <a:r>
              <a:rPr lang="en-US"/>
              <a:t>Final Project</a:t>
            </a:r>
            <a:endParaRPr/>
          </a:p>
        </p:txBody>
      </p:sp>
      <p:sp>
        <p:nvSpPr>
          <p:cNvPr id="134" name="Google Shape;134;g117e89b0aca_0_112"/>
          <p:cNvSpPr txBox="1"/>
          <p:nvPr/>
        </p:nvSpPr>
        <p:spPr>
          <a:xfrm>
            <a:off x="609830" y="1643960"/>
            <a:ext cx="7813800" cy="3861569"/>
          </a:xfrm>
          <a:prstGeom prst="rect">
            <a:avLst/>
          </a:prstGeom>
          <a:noFill/>
          <a:ln>
            <a:noFill/>
          </a:ln>
        </p:spPr>
        <p:txBody>
          <a:bodyPr spcFirstLastPara="1" wrap="square" lIns="0" tIns="11175" rIns="0" bIns="0" anchor="t" anchorCtr="0">
            <a:spAutoFit/>
          </a:bodyPr>
          <a:lstStyle/>
          <a:p>
            <a:pPr marL="419100" marR="0" lvl="0" indent="-342900" algn="just" rtl="0">
              <a:lnSpc>
                <a:spcPct val="115000"/>
              </a:lnSpc>
              <a:spcBef>
                <a:spcPts val="0"/>
              </a:spcBef>
              <a:spcAft>
                <a:spcPts val="0"/>
              </a:spcAft>
              <a:buClr>
                <a:srgbClr val="000000"/>
              </a:buClr>
              <a:buSzPts val="2200"/>
              <a:buFont typeface="Arial"/>
              <a:buChar char="●"/>
            </a:pPr>
            <a:r>
              <a:rPr lang="en-US" sz="2200" b="0" i="0" u="none" strike="noStrike" cap="none" dirty="0">
                <a:solidFill>
                  <a:srgbClr val="000000"/>
                </a:solidFill>
                <a:latin typeface="Arial"/>
                <a:ea typeface="Arial"/>
                <a:cs typeface="Arial"/>
                <a:sym typeface="Arial"/>
              </a:rPr>
              <a:t>Reviews can be filtered by ratings. </a:t>
            </a:r>
            <a:endParaRPr sz="2200" b="0" i="0" u="none" strike="noStrike" cap="none" dirty="0">
              <a:solidFill>
                <a:srgbClr val="000000"/>
              </a:solidFill>
              <a:latin typeface="Arial"/>
              <a:ea typeface="Arial"/>
              <a:cs typeface="Arial"/>
              <a:sym typeface="Arial"/>
            </a:endParaRPr>
          </a:p>
          <a:p>
            <a:pPr marL="419100" marR="0" lvl="0" indent="-342900" algn="just" rtl="0">
              <a:lnSpc>
                <a:spcPct val="115000"/>
              </a:lnSpc>
              <a:spcBef>
                <a:spcPts val="900"/>
              </a:spcBef>
              <a:spcAft>
                <a:spcPts val="0"/>
              </a:spcAft>
              <a:buClr>
                <a:srgbClr val="000000"/>
              </a:buClr>
              <a:buSzPts val="2200"/>
              <a:buFont typeface="Arial"/>
              <a:buChar char="●"/>
            </a:pPr>
            <a:r>
              <a:rPr lang="en-US" sz="2200" b="1" i="0" u="none" strike="noStrike" cap="none" dirty="0">
                <a:solidFill>
                  <a:srgbClr val="000000"/>
                </a:solidFill>
                <a:latin typeface="Arial"/>
                <a:ea typeface="Arial"/>
                <a:cs typeface="Arial"/>
                <a:sym typeface="Arial"/>
              </a:rPr>
              <a:t>Returns </a:t>
            </a:r>
            <a:r>
              <a:rPr lang="en-US" sz="2200" b="0" i="0" u="none" strike="noStrike" cap="none" dirty="0">
                <a:solidFill>
                  <a:srgbClr val="000000"/>
                </a:solidFill>
                <a:latin typeface="Arial"/>
                <a:ea typeface="Arial"/>
                <a:cs typeface="Arial"/>
                <a:sym typeface="Arial"/>
              </a:rPr>
              <a:t>- If the customer is unhappy with a product, he or she can make a complaints. </a:t>
            </a:r>
            <a:r>
              <a:rPr lang="en-US" sz="2200" b="0" i="0" u="none" strike="noStrike" cap="none" dirty="0">
                <a:solidFill>
                  <a:schemeClr val="dk1"/>
                </a:solidFill>
                <a:latin typeface="Arial"/>
                <a:ea typeface="Arial"/>
                <a:cs typeface="Arial"/>
                <a:sym typeface="Arial"/>
              </a:rPr>
              <a:t>Complaints</a:t>
            </a:r>
            <a:r>
              <a:rPr lang="en-US" sz="2200" b="0" i="0" u="none" strike="noStrike" cap="none" dirty="0">
                <a:solidFill>
                  <a:srgbClr val="000000"/>
                </a:solidFill>
                <a:latin typeface="Arial"/>
                <a:ea typeface="Arial"/>
                <a:cs typeface="Arial"/>
                <a:sym typeface="Arial"/>
              </a:rPr>
              <a:t> contain title, description, and customer’s demand. In customer’s demand, they specify whether they want a return, refund. </a:t>
            </a:r>
            <a:endParaRPr sz="2200" b="0" i="0" u="none" strike="noStrike" cap="none" dirty="0">
              <a:solidFill>
                <a:srgbClr val="000000"/>
              </a:solidFill>
              <a:latin typeface="Arial"/>
              <a:ea typeface="Arial"/>
              <a:cs typeface="Arial"/>
              <a:sym typeface="Arial"/>
            </a:endParaRPr>
          </a:p>
          <a:p>
            <a:pPr marL="419100" marR="0" lvl="0" indent="-342900" algn="just" rtl="0">
              <a:lnSpc>
                <a:spcPct val="115000"/>
              </a:lnSpc>
              <a:spcBef>
                <a:spcPts val="900"/>
              </a:spcBef>
              <a:spcAft>
                <a:spcPts val="900"/>
              </a:spcAft>
              <a:buClr>
                <a:srgbClr val="000000"/>
              </a:buClr>
              <a:buSzPts val="2200"/>
              <a:buFont typeface="Arial"/>
              <a:buChar char="●"/>
            </a:pPr>
            <a:r>
              <a:rPr lang="en-US" sz="2200" b="0" i="0" u="none" strike="noStrike" cap="none" dirty="0">
                <a:solidFill>
                  <a:srgbClr val="000000"/>
                </a:solidFill>
                <a:latin typeface="Arial"/>
                <a:ea typeface="Arial"/>
                <a:cs typeface="Arial"/>
                <a:sym typeface="Arial"/>
              </a:rPr>
              <a:t>One of the admins will review the request and decide whether it is a valid one. If not, the complaint is rejected. So complaint status goes like this: pending -&gt; rejected / confirmed -&gt; processing -&gt; complete.</a:t>
            </a:r>
            <a:endParaRPr sz="2200" b="0" i="0" u="none" strike="noStrike" cap="none"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g117e89b0aca_0_117"/>
          <p:cNvSpPr txBox="1">
            <a:spLocks noGrp="1"/>
          </p:cNvSpPr>
          <p:nvPr>
            <p:ph type="title"/>
          </p:nvPr>
        </p:nvSpPr>
        <p:spPr>
          <a:xfrm>
            <a:off x="3453500" y="569756"/>
            <a:ext cx="2245800" cy="413400"/>
          </a:xfrm>
          <a:prstGeom prst="rect">
            <a:avLst/>
          </a:prstGeom>
          <a:noFill/>
          <a:ln>
            <a:noFill/>
          </a:ln>
        </p:spPr>
        <p:txBody>
          <a:bodyPr spcFirstLastPara="1" wrap="square" lIns="0" tIns="12950" rIns="0" bIns="0" anchor="t" anchorCtr="0">
            <a:spAutoFit/>
          </a:bodyPr>
          <a:lstStyle/>
          <a:p>
            <a:pPr marL="12700" lvl="0" indent="0" algn="ctr" rtl="0">
              <a:lnSpc>
                <a:spcPct val="100000"/>
              </a:lnSpc>
              <a:spcBef>
                <a:spcPts val="0"/>
              </a:spcBef>
              <a:spcAft>
                <a:spcPts val="0"/>
              </a:spcAft>
              <a:buSzPts val="1300"/>
              <a:buNone/>
            </a:pPr>
            <a:r>
              <a:rPr lang="en-US"/>
              <a:t>Final Project</a:t>
            </a:r>
            <a:endParaRPr/>
          </a:p>
        </p:txBody>
      </p:sp>
      <p:sp>
        <p:nvSpPr>
          <p:cNvPr id="140" name="Google Shape;140;g117e89b0aca_0_117"/>
          <p:cNvSpPr txBox="1"/>
          <p:nvPr/>
        </p:nvSpPr>
        <p:spPr>
          <a:xfrm>
            <a:off x="609830" y="1643960"/>
            <a:ext cx="7813800" cy="1518300"/>
          </a:xfrm>
          <a:prstGeom prst="rect">
            <a:avLst/>
          </a:prstGeom>
          <a:noFill/>
          <a:ln>
            <a:noFill/>
          </a:ln>
        </p:spPr>
        <p:txBody>
          <a:bodyPr spcFirstLastPara="1" wrap="square" lIns="0" tIns="11175" rIns="0" bIns="0" anchor="t" anchorCtr="0">
            <a:spAutoFit/>
          </a:bodyPr>
          <a:lstStyle/>
          <a:p>
            <a:pPr marL="419100" marR="0" lvl="0" indent="-342900" algn="just" rtl="0">
              <a:lnSpc>
                <a:spcPct val="115000"/>
              </a:lnSpc>
              <a:spcBef>
                <a:spcPts val="900"/>
              </a:spcBef>
              <a:spcAft>
                <a:spcPts val="900"/>
              </a:spcAft>
              <a:buClr>
                <a:srgbClr val="000000"/>
              </a:buClr>
              <a:buSzPts val="2200"/>
              <a:buFont typeface="Arial"/>
              <a:buChar char="●"/>
            </a:pPr>
            <a:r>
              <a:rPr lang="en-US" sz="2200" b="1" i="0" u="none" strike="noStrike" cap="none">
                <a:solidFill>
                  <a:srgbClr val="000000"/>
                </a:solidFill>
                <a:latin typeface="Arial"/>
                <a:ea typeface="Arial"/>
                <a:cs typeface="Arial"/>
                <a:sym typeface="Arial"/>
              </a:rPr>
              <a:t>Chat </a:t>
            </a:r>
            <a:r>
              <a:rPr lang="en-US" sz="2200" b="0" i="0" u="none" strike="noStrike" cap="none">
                <a:solidFill>
                  <a:srgbClr val="000000"/>
                </a:solidFill>
                <a:latin typeface="Arial"/>
                <a:ea typeface="Arial"/>
                <a:cs typeface="Arial"/>
                <a:sym typeface="Arial"/>
              </a:rPr>
              <a:t>- The customer gets to chat with any vendor. Chats contain only text. In case of return/refund/warranty claims, the customer can also chat with the admin dealing with the complaint.</a:t>
            </a:r>
            <a:endParaRPr sz="22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g12528494cc0_0_20"/>
          <p:cNvSpPr txBox="1">
            <a:spLocks noGrp="1"/>
          </p:cNvSpPr>
          <p:nvPr>
            <p:ph type="title"/>
          </p:nvPr>
        </p:nvSpPr>
        <p:spPr>
          <a:xfrm>
            <a:off x="3453500" y="569756"/>
            <a:ext cx="2245800" cy="413400"/>
          </a:xfrm>
          <a:prstGeom prst="rect">
            <a:avLst/>
          </a:prstGeom>
          <a:noFill/>
          <a:ln>
            <a:noFill/>
          </a:ln>
        </p:spPr>
        <p:txBody>
          <a:bodyPr spcFirstLastPara="1" wrap="square" lIns="0" tIns="12950" rIns="0" bIns="0" anchor="t" anchorCtr="0">
            <a:spAutoFit/>
          </a:bodyPr>
          <a:lstStyle/>
          <a:p>
            <a:pPr marL="12700" lvl="0" indent="0" algn="ctr" rtl="0">
              <a:lnSpc>
                <a:spcPct val="100000"/>
              </a:lnSpc>
              <a:spcBef>
                <a:spcPts val="0"/>
              </a:spcBef>
              <a:spcAft>
                <a:spcPts val="0"/>
              </a:spcAft>
              <a:buSzPts val="1300"/>
              <a:buNone/>
            </a:pPr>
            <a:r>
              <a:rPr lang="en-US"/>
              <a:t>Final Project</a:t>
            </a:r>
            <a:endParaRPr/>
          </a:p>
        </p:txBody>
      </p:sp>
      <p:sp>
        <p:nvSpPr>
          <p:cNvPr id="146" name="Google Shape;146;g12528494cc0_0_20"/>
          <p:cNvSpPr txBox="1"/>
          <p:nvPr/>
        </p:nvSpPr>
        <p:spPr>
          <a:xfrm>
            <a:off x="609830" y="1643960"/>
            <a:ext cx="7813800" cy="3032700"/>
          </a:xfrm>
          <a:prstGeom prst="rect">
            <a:avLst/>
          </a:prstGeom>
          <a:noFill/>
          <a:ln>
            <a:noFill/>
          </a:ln>
        </p:spPr>
        <p:txBody>
          <a:bodyPr spcFirstLastPara="1" wrap="square" lIns="0" tIns="11175" rIns="0" bIns="0" anchor="t" anchorCtr="0">
            <a:spAutoFit/>
          </a:bodyPr>
          <a:lstStyle/>
          <a:p>
            <a:pPr marL="419100" marR="0" lvl="0" indent="-342900" algn="just" rtl="0">
              <a:lnSpc>
                <a:spcPct val="115000"/>
              </a:lnSpc>
              <a:spcBef>
                <a:spcPts val="900"/>
              </a:spcBef>
              <a:spcAft>
                <a:spcPts val="0"/>
              </a:spcAft>
              <a:buClr>
                <a:srgbClr val="000000"/>
              </a:buClr>
              <a:buSzPts val="2200"/>
              <a:buFont typeface="Arial"/>
              <a:buChar char="●"/>
            </a:pPr>
            <a:r>
              <a:rPr lang="en-US" sz="2200" b="1" i="0" u="none" strike="noStrike" cap="none">
                <a:solidFill>
                  <a:srgbClr val="000000"/>
                </a:solidFill>
                <a:latin typeface="Arial"/>
                <a:ea typeface="Arial"/>
                <a:cs typeface="Arial"/>
                <a:sym typeface="Arial"/>
              </a:rPr>
              <a:t>Additional pages</a:t>
            </a:r>
            <a:r>
              <a:rPr lang="en-US" sz="2200" b="0" i="0" u="none" strike="noStrike" cap="none">
                <a:solidFill>
                  <a:srgbClr val="000000"/>
                </a:solidFill>
                <a:latin typeface="Arial"/>
                <a:ea typeface="Arial"/>
                <a:cs typeface="Arial"/>
                <a:sym typeface="Arial"/>
              </a:rPr>
              <a:t> - </a:t>
            </a:r>
            <a:endParaRPr sz="2200" b="0" i="0" u="none" strike="noStrike" cap="none">
              <a:solidFill>
                <a:srgbClr val="000000"/>
              </a:solidFill>
              <a:latin typeface="Arial"/>
              <a:ea typeface="Arial"/>
              <a:cs typeface="Arial"/>
              <a:sym typeface="Arial"/>
            </a:endParaRPr>
          </a:p>
          <a:p>
            <a:pPr marL="914400" marR="0" lvl="1" indent="-368300" algn="just" rtl="0">
              <a:lnSpc>
                <a:spcPct val="115000"/>
              </a:lnSpc>
              <a:spcBef>
                <a:spcPts val="9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My account page, where customers can see all their personal details. </a:t>
            </a:r>
            <a:endParaRPr sz="2200" b="0" i="0" u="none" strike="noStrike" cap="none">
              <a:solidFill>
                <a:srgbClr val="000000"/>
              </a:solidFill>
              <a:latin typeface="Arial"/>
              <a:ea typeface="Arial"/>
              <a:cs typeface="Arial"/>
              <a:sym typeface="Arial"/>
            </a:endParaRPr>
          </a:p>
          <a:p>
            <a:pPr marL="914400" marR="0" lvl="1" indent="-368300" algn="just" rtl="0">
              <a:lnSpc>
                <a:spcPct val="115000"/>
              </a:lnSpc>
              <a:spcBef>
                <a:spcPts val="9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My orders page, where customers can see all their placed orders. </a:t>
            </a:r>
            <a:endParaRPr sz="2200" b="0" i="0" u="none" strike="noStrike" cap="none">
              <a:solidFill>
                <a:srgbClr val="000000"/>
              </a:solidFill>
              <a:latin typeface="Arial"/>
              <a:ea typeface="Arial"/>
              <a:cs typeface="Arial"/>
              <a:sym typeface="Arial"/>
            </a:endParaRPr>
          </a:p>
          <a:p>
            <a:pPr marL="914400" marR="0" lvl="1" indent="-368300" algn="just" rtl="0">
              <a:lnSpc>
                <a:spcPct val="115000"/>
              </a:lnSpc>
              <a:spcBef>
                <a:spcPts val="900"/>
              </a:spcBef>
              <a:spcAft>
                <a:spcPts val="90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Received orders page, where vendors can see all their received orders. </a:t>
            </a:r>
            <a:endParaRPr sz="22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1302</Words>
  <Application>Microsoft Office PowerPoint</Application>
  <PresentationFormat>On-screen Show (4:3)</PresentationFormat>
  <Paragraphs>86</Paragraphs>
  <Slides>21</Slides>
  <Notes>21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21</vt:i4>
      </vt:variant>
    </vt:vector>
  </HeadingPairs>
  <TitlesOfParts>
    <vt:vector size="25" baseType="lpstr">
      <vt:lpstr>Arial</vt:lpstr>
      <vt:lpstr>Calibri</vt:lpstr>
      <vt:lpstr>Office Theme</vt:lpstr>
      <vt:lpstr>Office Theme</vt:lpstr>
      <vt:lpstr>Final project</vt:lpstr>
      <vt:lpstr>Final Project</vt:lpstr>
      <vt:lpstr>Final Project</vt:lpstr>
      <vt:lpstr>Final Project</vt:lpstr>
      <vt:lpstr>Final Project</vt:lpstr>
      <vt:lpstr>Final Project</vt:lpstr>
      <vt:lpstr>Final Project</vt:lpstr>
      <vt:lpstr>Final Project</vt:lpstr>
      <vt:lpstr>Final Project</vt:lpstr>
      <vt:lpstr>Your task</vt:lpstr>
      <vt:lpstr>Final Project</vt:lpstr>
      <vt:lpstr>Final Project</vt:lpstr>
      <vt:lpstr>Final Project</vt:lpstr>
      <vt:lpstr>Final Project</vt:lpstr>
      <vt:lpstr>Marking criteria</vt:lpstr>
      <vt:lpstr>Final Project</vt:lpstr>
      <vt:lpstr>Final Project</vt:lpstr>
      <vt:lpstr>Final Project</vt:lpstr>
      <vt:lpstr>Final Project</vt:lpstr>
      <vt:lpstr>Final Project</vt:lpstr>
      <vt:lpstr>All the best!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William S Noble</dc:creator>
  <cp:lastModifiedBy>Chowdhury, Mainul K.</cp:lastModifiedBy>
  <cp:revision>4</cp:revision>
  <dcterms:created xsi:type="dcterms:W3CDTF">2008-01-08T19:18:25Z</dcterms:created>
  <dcterms:modified xsi:type="dcterms:W3CDTF">2023-04-24T20:29:50Z</dcterms:modified>
</cp:coreProperties>
</file>