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03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65" y="2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C40F4-CA42-CB4B-8B4A-6F692F0F61D5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08D60-5470-7F43-930F-8C9F72EBD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454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21253625" y="-1289934"/>
            <a:ext cx="21063692" cy="97340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7738" y="944563"/>
            <a:ext cx="7019925" cy="500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1523004"/>
            <a:ext cx="7019925" cy="15557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Nationale ExtraBold" charset="0"/>
              </a:defRPr>
            </a:lvl1pPr>
          </a:lstStyle>
          <a:p>
            <a:pPr lvl="0"/>
            <a:r>
              <a:rPr lang="en-US" dirty="0"/>
              <a:t>Extrabold poster text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47738" y="3170194"/>
            <a:ext cx="7019925" cy="1984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None/>
              <a:defRPr sz="2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Big large body text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246" y="5907459"/>
            <a:ext cx="158750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charset="0"/>
              <a:buNone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7738" y="944563"/>
            <a:ext cx="10296526" cy="14459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5500"/>
              </a:lnSpc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Nationale ExtraBold" charset="0"/>
              </a:defRPr>
            </a:lvl1pPr>
          </a:lstStyle>
          <a:p>
            <a:pPr lvl="0"/>
            <a:r>
              <a:rPr lang="en-US" dirty="0"/>
              <a:t>We drive business title + link to video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2718753"/>
            <a:ext cx="10296525" cy="7118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Text link for video (insert hyperlink)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47738" y="944563"/>
            <a:ext cx="10296525" cy="124008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5500"/>
              </a:lnSpc>
              <a:defRPr sz="5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BREAKERS TAKE SOMETIMES TWO lines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left al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7738" y="1870075"/>
            <a:ext cx="10296525" cy="4043363"/>
          </a:xfrm>
        </p:spPr>
        <p:txBody>
          <a:bodyPr/>
          <a:lstStyle>
            <a:lvl1pPr>
              <a:lnSpc>
                <a:spcPts val="3000"/>
              </a:lnSpc>
              <a:defRPr/>
            </a:lvl1pPr>
            <a:lvl2pPr>
              <a:lnSpc>
                <a:spcPts val="3000"/>
              </a:lnSpc>
              <a:defRPr/>
            </a:lvl2pPr>
            <a:lvl3pPr>
              <a:lnSpc>
                <a:spcPts val="3000"/>
              </a:lnSpc>
              <a:defRPr/>
            </a:lvl3pPr>
            <a:lvl4pPr>
              <a:lnSpc>
                <a:spcPts val="3000"/>
              </a:lnSpc>
              <a:defRPr/>
            </a:lvl4pPr>
            <a:lvl5pPr>
              <a:lnSpc>
                <a:spcPts val="3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7739" y="2161920"/>
            <a:ext cx="4854573" cy="3694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2000" cap="all" baseline="0">
                <a:solidFill>
                  <a:srgbClr val="443AD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47739" y="2698577"/>
            <a:ext cx="4854573" cy="1103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400" cap="all" baseline="0">
                <a:solidFill>
                  <a:srgbClr val="443AD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DEMI bold for text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47739" y="3996504"/>
            <a:ext cx="4854573" cy="1524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 typeface="Arial" charset="0"/>
              <a:buNone/>
              <a:defRPr sz="2000" cap="none" baseline="0">
                <a:solidFill>
                  <a:srgbClr val="443ADF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Body text. The whole text composition is align in the middle of this side’s slide.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45987" y="1744368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500"/>
              </a:lnSpc>
              <a:spcBef>
                <a:spcPts val="0"/>
              </a:spcBef>
              <a:defRPr sz="1600" cap="none" baseline="0">
                <a:latin typeface="Nationale Regular" charset="0"/>
              </a:defRPr>
            </a:lvl1pPr>
          </a:lstStyle>
          <a:p>
            <a:pPr lvl="0"/>
            <a:r>
              <a:rPr lang="en-US" dirty="0"/>
              <a:t>Click to add pictures or text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536139" y="3597337"/>
            <a:ext cx="2289772" cy="2961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cap="none" baseline="0"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437781" y="4014849"/>
            <a:ext cx="2486488" cy="1401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cap="none" baseline="0">
                <a:latin typeface="Nationale Regular" charset="0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314853" y="3597337"/>
            <a:ext cx="2289772" cy="2961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cap="none" baseline="0"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10907" y="4014849"/>
            <a:ext cx="2497664" cy="1401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cap="none" baseline="0">
                <a:latin typeface="Nationale Regular" charset="0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9559739" y="1744368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500"/>
              </a:lnSpc>
              <a:spcBef>
                <a:spcPts val="0"/>
              </a:spcBef>
              <a:defRPr sz="1600" cap="none" baseline="0">
                <a:latin typeface="Nationale Regular" charset="0"/>
              </a:defRPr>
            </a:lvl1pPr>
          </a:lstStyle>
          <a:p>
            <a:pPr lvl="0"/>
            <a:r>
              <a:rPr lang="en-US" dirty="0"/>
              <a:t>Click to add pictures or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lide left al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47738" y="2714625"/>
            <a:ext cx="4854574" cy="3559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000" cap="none" baseline="0">
                <a:solidFill>
                  <a:srgbClr val="443ADE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Click to add pictures or text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389689" y="2714625"/>
            <a:ext cx="4854574" cy="3559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000" cap="none" baseline="0">
                <a:solidFill>
                  <a:srgbClr val="443ADE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Click to add pictures or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47738" y="944563"/>
            <a:ext cx="10296525" cy="4682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484784"/>
            <a:ext cx="10296525" cy="590269"/>
          </a:xfrm>
          <a:prstGeom prst="rect">
            <a:avLst/>
          </a:prstGeom>
        </p:spPr>
        <p:txBody>
          <a:bodyPr>
            <a:normAutofit/>
          </a:bodyPr>
          <a:lstStyle>
            <a:lvl1pPr marL="11113" indent="0" algn="l">
              <a:lnSpc>
                <a:spcPts val="3000"/>
              </a:lnSpc>
              <a:spcBef>
                <a:spcPts val="0"/>
              </a:spcBef>
              <a:buNone/>
              <a:defRPr sz="2000" cap="none" baseline="0">
                <a:latin typeface="Nationale DemiBold" charset="0"/>
              </a:defRPr>
            </a:lvl1pPr>
          </a:lstStyle>
          <a:p>
            <a:pPr lvl="0"/>
            <a:r>
              <a:rPr lang="en-US" dirty="0"/>
              <a:t>Edit this introduction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 middle al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947738" y="2713038"/>
            <a:ext cx="10296525" cy="3560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0"/>
              </a:spcBef>
              <a:defRPr sz="2000" cap="none" baseline="0">
                <a:latin typeface="Nationale Regular" charset="0"/>
              </a:defRPr>
            </a:lvl1pPr>
          </a:lstStyle>
          <a:p>
            <a:pPr lvl="0"/>
            <a:r>
              <a:rPr lang="en-US" dirty="0"/>
              <a:t>Click to add picture or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7738" y="944563"/>
            <a:ext cx="10296525" cy="46821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484784"/>
            <a:ext cx="10296525" cy="590269"/>
          </a:xfrm>
          <a:prstGeom prst="rect">
            <a:avLst/>
          </a:prstGeom>
        </p:spPr>
        <p:txBody>
          <a:bodyPr>
            <a:normAutofit/>
          </a:bodyPr>
          <a:lstStyle>
            <a:lvl1pPr marL="11113" indent="0" algn="ctr">
              <a:lnSpc>
                <a:spcPts val="3000"/>
              </a:lnSpc>
              <a:spcBef>
                <a:spcPts val="0"/>
              </a:spcBef>
              <a:buNone/>
              <a:defRPr sz="2000" cap="none" baseline="0">
                <a:latin typeface="Nationale DemiBold" charset="0"/>
              </a:defRPr>
            </a:lvl1pPr>
          </a:lstStyle>
          <a:p>
            <a:pPr lvl="0"/>
            <a:r>
              <a:rPr lang="en-US" dirty="0"/>
              <a:t>Edit this introduction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2041843"/>
            <a:ext cx="10296525" cy="10409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47738" y="944563"/>
            <a:ext cx="10296525" cy="9667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35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for summary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89687" y="3430588"/>
            <a:ext cx="4854575" cy="2482850"/>
          </a:xfrm>
          <a:prstGeom prst="rect">
            <a:avLst/>
          </a:prstGeom>
        </p:spPr>
        <p:txBody>
          <a:bodyPr/>
          <a:lstStyle>
            <a:lvl1pPr marL="352425" indent="-342900">
              <a:lnSpc>
                <a:spcPts val="25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Char char="•"/>
              <a:defRPr sz="2000" cap="all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CONCEPT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tone of voice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Illustrations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Mono peeps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54088" y="3430588"/>
            <a:ext cx="4854575" cy="2482850"/>
          </a:xfrm>
          <a:prstGeom prst="rect">
            <a:avLst/>
          </a:prstGeom>
        </p:spPr>
        <p:txBody>
          <a:bodyPr/>
          <a:lstStyle>
            <a:lvl1pPr marL="352425" indent="-342900">
              <a:lnSpc>
                <a:spcPts val="25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Char char="•"/>
              <a:defRPr sz="2000" cap="all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CONCEPT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tone of voice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New Illustrations</a:t>
            </a:r>
          </a:p>
          <a:p>
            <a:pPr>
              <a:buClr>
                <a:schemeClr val="bg1"/>
              </a:buClr>
            </a:pPr>
            <a:r>
              <a:rPr lang="en-US" sz="2000" cap="all" dirty="0">
                <a:solidFill>
                  <a:schemeClr val="bg1"/>
                </a:solidFill>
                <a:latin typeface="Nationale DemiBold" charset="0"/>
              </a:rPr>
              <a:t>Mono peeps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47738" y="1803625"/>
            <a:ext cx="3250751" cy="325075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5159375" y="1803401"/>
            <a:ext cx="6084888" cy="2570892"/>
          </a:xfrm>
          <a:prstGeom prst="rect">
            <a:avLst/>
          </a:prstGeom>
        </p:spPr>
        <p:txBody>
          <a:bodyPr/>
          <a:lstStyle>
            <a:lvl1pPr marL="9525" marR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9525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 hasCustomPrompt="1"/>
          </p:nvPr>
        </p:nvSpPr>
        <p:spPr>
          <a:xfrm>
            <a:off x="5159375" y="4646613"/>
            <a:ext cx="6084888" cy="8032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Who wrote this quote in </a:t>
            </a:r>
            <a:r>
              <a:rPr lang="en-US" dirty="0" err="1"/>
              <a:t>demiBold</a:t>
            </a:r>
            <a:r>
              <a:rPr lang="en-US" dirty="0"/>
              <a:t> </a:t>
            </a:r>
            <a:r>
              <a:rPr lang="en-US" dirty="0" err="1"/>
              <a:t>lowercaps</a:t>
            </a:r>
            <a:r>
              <a:rPr lang="en-US" dirty="0"/>
              <a:t>.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7738" y="944563"/>
            <a:ext cx="10296526" cy="1156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5500"/>
              </a:lnSpc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Nationale ExtraBold" charset="0"/>
              </a:defRPr>
            </a:lvl1pPr>
          </a:lstStyle>
          <a:p>
            <a:pPr lvl="0"/>
            <a:r>
              <a:rPr lang="en-US" dirty="0"/>
              <a:t>title to thank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23913" y="2389188"/>
            <a:ext cx="2079625" cy="20796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3632721" y="2389188"/>
            <a:ext cx="2079625" cy="20796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464480" y="2389188"/>
            <a:ext cx="2079625" cy="20796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9290898" y="2389188"/>
            <a:ext cx="2079625" cy="20796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778515" y="4668203"/>
            <a:ext cx="2226542" cy="2695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88007" y="5190388"/>
            <a:ext cx="2607558" cy="600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Positions &amp; mail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593532" y="4668203"/>
            <a:ext cx="2226542" cy="2695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403024" y="5190388"/>
            <a:ext cx="2607558" cy="600812"/>
          </a:xfrm>
          <a:prstGeom prst="rect">
            <a:avLst/>
          </a:prstGeom>
        </p:spPr>
        <p:txBody>
          <a:bodyPr/>
          <a:lstStyle>
            <a:lvl1pPr marL="9525" marR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marL="9525" marR="0" lvl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Positions &amp; mail</a:t>
            </a:r>
          </a:p>
          <a:p>
            <a:pPr lvl="0"/>
            <a:endParaRPr lang="en-US" dirty="0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6408549" y="4668203"/>
            <a:ext cx="2226542" cy="2695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218041" y="5190388"/>
            <a:ext cx="2607558" cy="6008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Positions &amp; mail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1" hasCustomPrompt="1"/>
          </p:nvPr>
        </p:nvSpPr>
        <p:spPr>
          <a:xfrm>
            <a:off x="9223566" y="4668203"/>
            <a:ext cx="2226542" cy="2695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Nationale DemiBold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9033058" y="5190388"/>
            <a:ext cx="2607558" cy="60081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Positions &amp; mail</a:t>
            </a:r>
          </a:p>
          <a:p>
            <a:pPr lvl="0"/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588007" y="5913438"/>
            <a:ext cx="260755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16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403024" y="5913438"/>
            <a:ext cx="2607558" cy="360362"/>
          </a:xfrm>
          <a:prstGeom prst="rect">
            <a:avLst/>
          </a:prstGeom>
        </p:spPr>
        <p:txBody>
          <a:bodyPr/>
          <a:lstStyle>
            <a:lvl1pPr marL="9525" marR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6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218041" y="5913438"/>
            <a:ext cx="260755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500"/>
              </a:lnSpc>
              <a:spcBef>
                <a:spcPts val="0"/>
              </a:spcBef>
              <a:buNone/>
              <a:defRPr sz="16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9033058" y="5913438"/>
            <a:ext cx="260755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cap="none" baseline="0">
                <a:solidFill>
                  <a:schemeClr val="bg1"/>
                </a:solidFill>
                <a:latin typeface="Nationale Regular" charset="0"/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8" y="944563"/>
            <a:ext cx="10406062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8" y="1825625"/>
            <a:ext cx="10296525" cy="444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6" r:id="rId3"/>
    <p:sldLayoutId id="2147483659" r:id="rId4"/>
    <p:sldLayoutId id="2147483660" r:id="rId5"/>
    <p:sldLayoutId id="2147483661" r:id="rId6"/>
    <p:sldLayoutId id="2147483657" r:id="rId7"/>
    <p:sldLayoutId id="2147483663" r:id="rId8"/>
    <p:sldLayoutId id="2147483664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000"/>
        </a:spcBef>
        <a:spcAft>
          <a:spcPts val="10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500"/>
        </a:spcBef>
        <a:spcAft>
          <a:spcPts val="1000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500"/>
        </a:spcBef>
        <a:spcAft>
          <a:spcPts val="100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500"/>
        </a:spcBef>
        <a:spcAft>
          <a:spcPts val="1000"/>
        </a:spcAft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50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597">
          <p15:clr>
            <a:srgbClr val="F26B43"/>
          </p15:clr>
        </p15:guide>
        <p15:guide id="4" pos="7083">
          <p15:clr>
            <a:srgbClr val="F26B43"/>
          </p15:clr>
        </p15:guide>
        <p15:guide id="5" orient="horz" pos="3725">
          <p15:clr>
            <a:srgbClr val="F26B43"/>
          </p15:clr>
        </p15:guide>
        <p15:guide id="6" orient="horz" pos="595">
          <p15:clr>
            <a:srgbClr val="F26B43"/>
          </p15:clr>
        </p15:guide>
        <p15:guide id="7" pos="7310">
          <p15:clr>
            <a:srgbClr val="F26B43"/>
          </p15:clr>
        </p15:guide>
        <p15:guide id="8" orient="horz" pos="3952">
          <p15:clr>
            <a:srgbClr val="F26B43"/>
          </p15:clr>
        </p15:guide>
        <p15:guide id="9" pos="4021">
          <p15:clr>
            <a:srgbClr val="F26B43"/>
          </p15:clr>
        </p15:guide>
        <p15:guide id="10" pos="36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1378316" y="-1303788"/>
            <a:ext cx="21063692" cy="973409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Copenhagen PHP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and Functions as a service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Kubernetes and </a:t>
            </a:r>
            <a:r>
              <a:rPr lang="en-US" dirty="0" err="1"/>
              <a:t>OpenFaaS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no Solutions Theme">
  <a:themeElements>
    <a:clrScheme name="Monosolutions - Colors">
      <a:dk1>
        <a:srgbClr val="443ADE"/>
      </a:dk1>
      <a:lt1>
        <a:srgbClr val="FEFFFF"/>
      </a:lt1>
      <a:dk2>
        <a:srgbClr val="443ADE"/>
      </a:dk2>
      <a:lt2>
        <a:srgbClr val="FEFFFF"/>
      </a:lt2>
      <a:accent1>
        <a:srgbClr val="443ADE"/>
      </a:accent1>
      <a:accent2>
        <a:srgbClr val="110B41"/>
      </a:accent2>
      <a:accent3>
        <a:srgbClr val="FDC10F"/>
      </a:accent3>
      <a:accent4>
        <a:srgbClr val="2DC36B"/>
      </a:accent4>
      <a:accent5>
        <a:srgbClr val="C423AE"/>
      </a:accent5>
      <a:accent6>
        <a:srgbClr val="E92450"/>
      </a:accent6>
      <a:hlink>
        <a:srgbClr val="7E7E7E"/>
      </a:hlink>
      <a:folHlink>
        <a:srgbClr val="2AA0C4"/>
      </a:folHlink>
    </a:clrScheme>
    <a:fontScheme name="Nationale-DemiBold">
      <a:majorFont>
        <a:latin typeface="Nationale-DemiBol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Nationale-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 power point template" id="{73601AE8-1953-7E4E-AEB5-6D8C03895F7A}" vid="{266BBC86-6FC9-B141-BC34-EB74E513D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Mono Solutions</Template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Nationale DemiBold</vt:lpstr>
      <vt:lpstr>Nationale ExtraBold</vt:lpstr>
      <vt:lpstr>Nationale Regular</vt:lpstr>
      <vt:lpstr>Nationale-DemiBold</vt:lpstr>
      <vt:lpstr>Nationale-Regular</vt:lpstr>
      <vt:lpstr>Mono Solutions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Udbjørg</dc:creator>
  <cp:lastModifiedBy>Magnus Udbjørg</cp:lastModifiedBy>
  <cp:revision>2</cp:revision>
  <dcterms:created xsi:type="dcterms:W3CDTF">2018-07-23T14:06:02Z</dcterms:created>
  <dcterms:modified xsi:type="dcterms:W3CDTF">2018-07-23T14:07:40Z</dcterms:modified>
</cp:coreProperties>
</file>