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libri (MS) Bold" charset="1" panose="020F0702030404030204"/>
      <p:regular r:id="rId19"/>
    </p:embeddedFont>
    <p:embeddedFont>
      <p:font typeface="TT Rounds Neue" charset="1" panose="02000503040000020003"/>
      <p:regular r:id="rId20"/>
    </p:embeddedFont>
    <p:embeddedFont>
      <p:font typeface="TT Rounds Neue Bold" charset="1" panose="02000803020000020004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  <p:embeddedFont>
      <p:font typeface="Sugo Display Bold" charset="1" panose="0200050602000002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www.w3schools.com" TargetMode="External" Type="http://schemas.openxmlformats.org/officeDocument/2006/relationships/hyperlink"/><Relationship Id="rId5" Target="https://flexboxfroggy.com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74649" y="-216850"/>
            <a:ext cx="21916020" cy="10914002"/>
          </a:xfrm>
          <a:custGeom>
            <a:avLst/>
            <a:gdLst/>
            <a:ahLst/>
            <a:cxnLst/>
            <a:rect r="r" b="b" t="t" l="l"/>
            <a:pathLst>
              <a:path h="10914002" w="21916020">
                <a:moveTo>
                  <a:pt x="0" y="0"/>
                </a:moveTo>
                <a:lnTo>
                  <a:pt x="21916020" y="0"/>
                </a:lnTo>
                <a:lnTo>
                  <a:pt x="21916020" y="10914002"/>
                </a:lnTo>
                <a:lnTo>
                  <a:pt x="0" y="1091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736889" y="5765910"/>
            <a:ext cx="3551111" cy="4521090"/>
          </a:xfrm>
          <a:custGeom>
            <a:avLst/>
            <a:gdLst/>
            <a:ahLst/>
            <a:cxnLst/>
            <a:rect r="r" b="b" t="t" l="l"/>
            <a:pathLst>
              <a:path h="4521090" w="3551111">
                <a:moveTo>
                  <a:pt x="3551111" y="0"/>
                </a:moveTo>
                <a:lnTo>
                  <a:pt x="0" y="0"/>
                </a:lnTo>
                <a:lnTo>
                  <a:pt x="0" y="4521090"/>
                </a:lnTo>
                <a:lnTo>
                  <a:pt x="3551111" y="4521090"/>
                </a:lnTo>
                <a:lnTo>
                  <a:pt x="35511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34811" y="315066"/>
            <a:ext cx="5338007" cy="1214397"/>
          </a:xfrm>
          <a:custGeom>
            <a:avLst/>
            <a:gdLst/>
            <a:ahLst/>
            <a:cxnLst/>
            <a:rect r="r" b="b" t="t" l="l"/>
            <a:pathLst>
              <a:path h="1214397" w="5338007">
                <a:moveTo>
                  <a:pt x="0" y="0"/>
                </a:moveTo>
                <a:lnTo>
                  <a:pt x="5338007" y="0"/>
                </a:lnTo>
                <a:lnTo>
                  <a:pt x="5338007" y="1214397"/>
                </a:lnTo>
                <a:lnTo>
                  <a:pt x="0" y="12143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82246" y="1832762"/>
            <a:ext cx="11323507" cy="56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 of Computer Science specialize in Data Science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92997" y="2375371"/>
            <a:ext cx="7621634" cy="64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Frontend Development Course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80287" y="2937029"/>
            <a:ext cx="9847055" cy="422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  <a:spcBef>
                <a:spcPct val="0"/>
              </a:spcBef>
            </a:pPr>
            <a:r>
              <a:rPr lang="en-US" b="true" sz="15000">
                <a:solidFill>
                  <a:srgbClr val="F68F2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React Riddle</a:t>
            </a:r>
            <a:r>
              <a:rPr lang="en-US" b="true" sz="15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b="true" sz="150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Website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11138" y="8024495"/>
            <a:ext cx="15063125" cy="252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Year: 2 (Term 2)</a:t>
            </a:r>
          </a:p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Group: CS-DS-G2</a:t>
            </a:r>
          </a:p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Team: 06</a:t>
            </a:r>
          </a:p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Member: Vann Vat, Chim Panhaprasith, Phan Panhawornd</a:t>
            </a:r>
          </a:p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531883" y="7004204"/>
            <a:ext cx="7621634" cy="83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D9F6F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Lecturer: Sok Piseth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-998503" y="-1755511"/>
            <a:ext cx="3551111" cy="4521090"/>
          </a:xfrm>
          <a:custGeom>
            <a:avLst/>
            <a:gdLst/>
            <a:ahLst/>
            <a:cxnLst/>
            <a:rect r="r" b="b" t="t" l="l"/>
            <a:pathLst>
              <a:path h="4521090" w="3551111">
                <a:moveTo>
                  <a:pt x="3551111" y="0"/>
                </a:moveTo>
                <a:lnTo>
                  <a:pt x="0" y="0"/>
                </a:lnTo>
                <a:lnTo>
                  <a:pt x="0" y="4521090"/>
                </a:lnTo>
                <a:lnTo>
                  <a:pt x="3551111" y="4521090"/>
                </a:lnTo>
                <a:lnTo>
                  <a:pt x="35511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1004078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8727" y="1028700"/>
            <a:ext cx="16295443" cy="8585710"/>
            <a:chOff x="0" y="0"/>
            <a:chExt cx="21727258" cy="114476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483732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63377" y="0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229323" y="928486"/>
            <a:ext cx="11352577" cy="19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Future Improvement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53942" y="4111622"/>
            <a:ext cx="11527958" cy="423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+ Add more level of quiz into this website</a:t>
            </a:r>
          </a:p>
          <a:p>
            <a:pPr algn="l">
              <a:lnSpc>
                <a:spcPts val="61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+ More improve in each level of the quiz</a:t>
            </a:r>
          </a:p>
          <a:p>
            <a:pPr algn="l">
              <a:lnSpc>
                <a:spcPts val="6199"/>
              </a:lnSpc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+ visual output</a:t>
            </a:r>
          </a:p>
          <a:p>
            <a:pPr algn="l">
              <a:lnSpc>
                <a:spcPts val="61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+ improve the responsive of our website</a:t>
            </a:r>
          </a:p>
          <a:p>
            <a:pPr algn="ctr">
              <a:lnSpc>
                <a:spcPts val="950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03440" y="3202369"/>
            <a:ext cx="162954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TT Rounds Neue Bold"/>
                <a:ea typeface="TT Rounds Neue Bold"/>
                <a:cs typeface="TT Rounds Neue Bold"/>
                <a:sym typeface="TT Rounds Neue Bold"/>
              </a:rPr>
              <a:t>After we have finished this project, We want to improve our project to be able to: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69028" y="-2044070"/>
            <a:ext cx="25886335" cy="12891187"/>
          </a:xfrm>
          <a:custGeom>
            <a:avLst/>
            <a:gdLst/>
            <a:ahLst/>
            <a:cxnLst/>
            <a:rect r="r" b="b" t="t" l="l"/>
            <a:pathLst>
              <a:path h="12891187" w="25886335">
                <a:moveTo>
                  <a:pt x="0" y="0"/>
                </a:moveTo>
                <a:lnTo>
                  <a:pt x="25886335" y="0"/>
                </a:lnTo>
                <a:lnTo>
                  <a:pt x="25886335" y="12891187"/>
                </a:lnTo>
                <a:lnTo>
                  <a:pt x="0" y="12891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28037" y="3533271"/>
            <a:ext cx="6460689" cy="348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6"/>
              </a:lnSpc>
            </a:pPr>
            <a:r>
              <a:rPr lang="en-US" sz="27805" b="true">
                <a:solidFill>
                  <a:srgbClr val="F68F2F"/>
                </a:solidFill>
                <a:latin typeface="Sugo Display Bold"/>
                <a:ea typeface="Sugo Display Bold"/>
                <a:cs typeface="Sugo Display Bold"/>
                <a:sym typeface="Sugo Display Bold"/>
              </a:rPr>
              <a:t>Demo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4736889" y="5765910"/>
            <a:ext cx="3551111" cy="4521090"/>
          </a:xfrm>
          <a:custGeom>
            <a:avLst/>
            <a:gdLst/>
            <a:ahLst/>
            <a:cxnLst/>
            <a:rect r="r" b="b" t="t" l="l"/>
            <a:pathLst>
              <a:path h="4521090" w="3551111">
                <a:moveTo>
                  <a:pt x="3551111" y="0"/>
                </a:moveTo>
                <a:lnTo>
                  <a:pt x="0" y="0"/>
                </a:lnTo>
                <a:lnTo>
                  <a:pt x="0" y="4521090"/>
                </a:lnTo>
                <a:lnTo>
                  <a:pt x="3551111" y="4521090"/>
                </a:lnTo>
                <a:lnTo>
                  <a:pt x="355111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42402" y="0"/>
            <a:ext cx="3537472" cy="4503726"/>
          </a:xfrm>
          <a:custGeom>
            <a:avLst/>
            <a:gdLst/>
            <a:ahLst/>
            <a:cxnLst/>
            <a:rect r="r" b="b" t="t" l="l"/>
            <a:pathLst>
              <a:path h="4503726" w="3537472">
                <a:moveTo>
                  <a:pt x="3537472" y="0"/>
                </a:moveTo>
                <a:lnTo>
                  <a:pt x="0" y="0"/>
                </a:lnTo>
                <a:lnTo>
                  <a:pt x="0" y="4503726"/>
                </a:lnTo>
                <a:lnTo>
                  <a:pt x="3537472" y="4503726"/>
                </a:lnTo>
                <a:lnTo>
                  <a:pt x="353747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1004078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74761" y="628650"/>
            <a:ext cx="10138479" cy="19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95888" y="4208323"/>
            <a:ext cx="702905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www.w3schools.com"/>
              </a:rPr>
              <a:t>https://www.w3schools.com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2294" y="3571418"/>
            <a:ext cx="1165970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+ W3Sch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ools. (n.d.). W3Schools online web tutorials. from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0278" y="5314965"/>
            <a:ext cx="13429331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+ C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odepip. (n.d.). Flexbox Froggy - A game for learning CSS flexbox. from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2294" y="6115065"/>
            <a:ext cx="702905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flexboxfroggy.com"/>
              </a:rPr>
              <a:t>https://flexboxfroggy.com/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8881" y="1095543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8" y="0"/>
                </a:lnTo>
                <a:lnTo>
                  <a:pt x="16257118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1302" y="2784234"/>
            <a:ext cx="13172275" cy="433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10"/>
              </a:lnSpc>
            </a:pPr>
            <a:r>
              <a:rPr lang="en-US" b="true" sz="15710">
                <a:solidFill>
                  <a:srgbClr val="188DC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10481" y="288925"/>
            <a:ext cx="897147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0"/>
              </a:lnSpc>
              <a:spcBef>
                <a:spcPct val="0"/>
              </a:spcBef>
            </a:pPr>
            <a:r>
              <a:rPr lang="en-US" b="true" sz="9500">
                <a:solidFill>
                  <a:srgbClr val="188DC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Table of Contents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53190" y="331022"/>
            <a:ext cx="9297513" cy="9263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82"/>
              </a:lnSpc>
            </a:pPr>
            <a:r>
              <a:rPr lang="en-US" sz="7093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</a:p>
          <a:p>
            <a:pPr algn="l" marL="1252215" indent="-626107" lvl="1">
              <a:lnSpc>
                <a:spcPts val="8815"/>
              </a:lnSpc>
              <a:buFont typeface="Arial"/>
              <a:buChar char="•"/>
            </a:pPr>
            <a:r>
              <a:rPr lang="en-US" b="true" sz="5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Introduction</a:t>
            </a:r>
          </a:p>
          <a:p>
            <a:pPr algn="l" marL="1252215" indent="-626107" lvl="1">
              <a:lnSpc>
                <a:spcPts val="8815"/>
              </a:lnSpc>
              <a:buFont typeface="Arial"/>
              <a:buChar char="•"/>
            </a:pPr>
            <a:r>
              <a:rPr lang="en-US" b="true" sz="5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Methodology</a:t>
            </a:r>
          </a:p>
          <a:p>
            <a:pPr algn="l" marL="1252215" indent="-626107" lvl="1">
              <a:lnSpc>
                <a:spcPts val="8815"/>
              </a:lnSpc>
              <a:buFont typeface="Arial"/>
              <a:buChar char="•"/>
            </a:pPr>
            <a:r>
              <a:rPr lang="en-US" b="true" sz="5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 Timeline</a:t>
            </a:r>
          </a:p>
          <a:p>
            <a:pPr algn="l" marL="1252215" indent="-626107" lvl="1">
              <a:lnSpc>
                <a:spcPts val="8815"/>
              </a:lnSpc>
              <a:buFont typeface="Arial"/>
              <a:buChar char="•"/>
            </a:pPr>
            <a:r>
              <a:rPr lang="en-US" b="true" sz="5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Expected Outcome</a:t>
            </a:r>
          </a:p>
          <a:p>
            <a:pPr algn="l" marL="1252215" indent="-626107" lvl="1">
              <a:lnSpc>
                <a:spcPts val="8815"/>
              </a:lnSpc>
              <a:buFont typeface="Arial"/>
              <a:buChar char="•"/>
            </a:pPr>
            <a:r>
              <a:rPr lang="en-US" b="true" sz="5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Conclusion</a:t>
            </a:r>
          </a:p>
          <a:p>
            <a:pPr algn="l" marL="1252215" indent="-626107" lvl="1">
              <a:lnSpc>
                <a:spcPts val="8815"/>
              </a:lnSpc>
              <a:buFont typeface="Arial"/>
              <a:buChar char="•"/>
            </a:pPr>
            <a:r>
              <a:rPr lang="en-US" b="true" sz="5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Future Improvement</a:t>
            </a:r>
          </a:p>
          <a:p>
            <a:pPr algn="l" marL="1252215" indent="-626107" lvl="1">
              <a:lnSpc>
                <a:spcPts val="8815"/>
              </a:lnSpc>
              <a:buFont typeface="Arial"/>
              <a:buChar char="•"/>
            </a:pPr>
            <a:r>
              <a:rPr lang="en-US" b="true" sz="5799" strike="noStrik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Demonstration</a:t>
            </a:r>
          </a:p>
        </p:txBody>
      </p:sp>
      <p:sp>
        <p:nvSpPr>
          <p:cNvPr name="AutoShape 4" id="4"/>
          <p:cNvSpPr/>
          <p:nvPr/>
        </p:nvSpPr>
        <p:spPr>
          <a:xfrm>
            <a:off x="2399252" y="2855012"/>
            <a:ext cx="6663486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2399252" y="4017062"/>
            <a:ext cx="6663486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399252" y="5086350"/>
            <a:ext cx="6663486" cy="5715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2399252" y="6248400"/>
            <a:ext cx="6663486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2399252" y="7315200"/>
            <a:ext cx="6663486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2399252" y="8459472"/>
            <a:ext cx="6663486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2345885" y="9526272"/>
            <a:ext cx="6664690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1004078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7052" y="672590"/>
            <a:ext cx="16295443" cy="8585710"/>
            <a:chOff x="0" y="0"/>
            <a:chExt cx="21727258" cy="114476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483732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63377" y="0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843816" y="628650"/>
            <a:ext cx="8123592" cy="19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9667" y="3023662"/>
            <a:ext cx="15098420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+ React Riddles is an interactive quiz game designed to help users practice key React concepts step by step.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+ This project will give challenges for users to solve by typing the correct React code and can navigate to the different level by click the arrow icons.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TT Rounds Neue"/>
                <a:ea typeface="TT Rounds Neue"/>
                <a:cs typeface="TT Rounds Neue"/>
                <a:sym typeface="TT Rounds Neue"/>
              </a:rPr>
              <a:t>+ This platform is perfect for beginner who want to learn React or for developer who want to improve their skills.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1004078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3857" y="759180"/>
            <a:ext cx="16295443" cy="8585710"/>
            <a:chOff x="0" y="0"/>
            <a:chExt cx="21727258" cy="114476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483732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63377" y="0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958954" y="3429265"/>
            <a:ext cx="1617853" cy="1622770"/>
          </a:xfrm>
          <a:custGeom>
            <a:avLst/>
            <a:gdLst/>
            <a:ahLst/>
            <a:cxnLst/>
            <a:rect r="r" b="b" t="t" l="l"/>
            <a:pathLst>
              <a:path h="1622770" w="1617853">
                <a:moveTo>
                  <a:pt x="0" y="0"/>
                </a:moveTo>
                <a:lnTo>
                  <a:pt x="1617853" y="0"/>
                </a:lnTo>
                <a:lnTo>
                  <a:pt x="1617853" y="1622770"/>
                </a:lnTo>
                <a:lnTo>
                  <a:pt x="0" y="1622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73177" y="3331262"/>
            <a:ext cx="4881448" cy="1812238"/>
          </a:xfrm>
          <a:custGeom>
            <a:avLst/>
            <a:gdLst/>
            <a:ahLst/>
            <a:cxnLst/>
            <a:rect r="r" b="b" t="t" l="l"/>
            <a:pathLst>
              <a:path h="1812238" w="4881448">
                <a:moveTo>
                  <a:pt x="0" y="0"/>
                </a:moveTo>
                <a:lnTo>
                  <a:pt x="4881448" y="0"/>
                </a:lnTo>
                <a:lnTo>
                  <a:pt x="4881448" y="1812238"/>
                </a:lnTo>
                <a:lnTo>
                  <a:pt x="0" y="18122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450995" y="3202487"/>
            <a:ext cx="1989665" cy="1849548"/>
          </a:xfrm>
          <a:custGeom>
            <a:avLst/>
            <a:gdLst/>
            <a:ahLst/>
            <a:cxnLst/>
            <a:rect r="r" b="b" t="t" l="l"/>
            <a:pathLst>
              <a:path h="1849548" w="1989665">
                <a:moveTo>
                  <a:pt x="0" y="0"/>
                </a:moveTo>
                <a:lnTo>
                  <a:pt x="1989665" y="0"/>
                </a:lnTo>
                <a:lnTo>
                  <a:pt x="1989665" y="1849548"/>
                </a:lnTo>
                <a:lnTo>
                  <a:pt x="0" y="18495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5103" y="6661185"/>
            <a:ext cx="4062576" cy="802359"/>
          </a:xfrm>
          <a:custGeom>
            <a:avLst/>
            <a:gdLst/>
            <a:ahLst/>
            <a:cxnLst/>
            <a:rect r="r" b="b" t="t" l="l"/>
            <a:pathLst>
              <a:path h="802359" w="4062576">
                <a:moveTo>
                  <a:pt x="0" y="0"/>
                </a:moveTo>
                <a:lnTo>
                  <a:pt x="4062576" y="0"/>
                </a:lnTo>
                <a:lnTo>
                  <a:pt x="4062576" y="802359"/>
                </a:lnTo>
                <a:lnTo>
                  <a:pt x="0" y="8023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51070" y="5867607"/>
            <a:ext cx="2389515" cy="2389515"/>
          </a:xfrm>
          <a:custGeom>
            <a:avLst/>
            <a:gdLst/>
            <a:ahLst/>
            <a:cxnLst/>
            <a:rect r="r" b="b" t="t" l="l"/>
            <a:pathLst>
              <a:path h="2389515" w="2389515">
                <a:moveTo>
                  <a:pt x="0" y="0"/>
                </a:moveTo>
                <a:lnTo>
                  <a:pt x="2389516" y="0"/>
                </a:lnTo>
                <a:lnTo>
                  <a:pt x="2389516" y="2389515"/>
                </a:lnTo>
                <a:lnTo>
                  <a:pt x="0" y="23895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09062" y="5924550"/>
            <a:ext cx="4045563" cy="2275629"/>
          </a:xfrm>
          <a:custGeom>
            <a:avLst/>
            <a:gdLst/>
            <a:ahLst/>
            <a:cxnLst/>
            <a:rect r="r" b="b" t="t" l="l"/>
            <a:pathLst>
              <a:path h="2275629" w="4045563">
                <a:moveTo>
                  <a:pt x="0" y="0"/>
                </a:moveTo>
                <a:lnTo>
                  <a:pt x="4045563" y="0"/>
                </a:lnTo>
                <a:lnTo>
                  <a:pt x="4045563" y="2275629"/>
                </a:lnTo>
                <a:lnTo>
                  <a:pt x="0" y="22756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43816" y="628650"/>
            <a:ext cx="8123592" cy="19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5107" y="2603487"/>
            <a:ext cx="16295443" cy="37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"/>
              </a:lnSpc>
              <a:spcBef>
                <a:spcPct val="0"/>
              </a:spcBef>
            </a:pPr>
            <a:r>
              <a:rPr lang="en-US" b="true" sz="2874">
                <a:solidFill>
                  <a:srgbClr val="000000"/>
                </a:solidFill>
                <a:latin typeface="TT Rounds Neue Bold"/>
                <a:ea typeface="TT Rounds Neue Bold"/>
                <a:cs typeface="TT Rounds Neue Bold"/>
                <a:sym typeface="TT Rounds Neue Bold"/>
              </a:rPr>
              <a:t>Tools that we use to collaborative and communication through this whole project are: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1004078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7052" y="672590"/>
            <a:ext cx="16295443" cy="8585710"/>
            <a:chOff x="0" y="0"/>
            <a:chExt cx="21727258" cy="114476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483732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63377" y="0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3806576"/>
            <a:ext cx="10138479" cy="19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Code Structure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366101" y="1203033"/>
            <a:ext cx="3636366" cy="7698004"/>
          </a:xfrm>
          <a:custGeom>
            <a:avLst/>
            <a:gdLst/>
            <a:ahLst/>
            <a:cxnLst/>
            <a:rect r="r" b="b" t="t" l="l"/>
            <a:pathLst>
              <a:path h="7698004" w="3636366">
                <a:moveTo>
                  <a:pt x="0" y="0"/>
                </a:moveTo>
                <a:lnTo>
                  <a:pt x="3636366" y="0"/>
                </a:lnTo>
                <a:lnTo>
                  <a:pt x="3636366" y="7698004"/>
                </a:lnTo>
                <a:lnTo>
                  <a:pt x="0" y="76980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2" r="0" b="-25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867036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69187" y="7463095"/>
            <a:ext cx="1027135" cy="1077741"/>
            <a:chOff x="0" y="0"/>
            <a:chExt cx="978729" cy="10269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8729" cy="1026951"/>
            </a:xfrm>
            <a:custGeom>
              <a:avLst/>
              <a:gdLst/>
              <a:ahLst/>
              <a:cxnLst/>
              <a:rect r="r" b="b" t="t" l="l"/>
              <a:pathLst>
                <a:path h="1026951" w="978729">
                  <a:moveTo>
                    <a:pt x="489365" y="0"/>
                  </a:moveTo>
                  <a:cubicBezTo>
                    <a:pt x="219096" y="0"/>
                    <a:pt x="0" y="229891"/>
                    <a:pt x="0" y="513475"/>
                  </a:cubicBezTo>
                  <a:cubicBezTo>
                    <a:pt x="0" y="797060"/>
                    <a:pt x="219096" y="1026951"/>
                    <a:pt x="489365" y="1026951"/>
                  </a:cubicBezTo>
                  <a:cubicBezTo>
                    <a:pt x="759633" y="1026951"/>
                    <a:pt x="978729" y="797060"/>
                    <a:pt x="978729" y="513475"/>
                  </a:cubicBezTo>
                  <a:cubicBezTo>
                    <a:pt x="978729" y="229891"/>
                    <a:pt x="759633" y="0"/>
                    <a:pt x="489365" y="0"/>
                  </a:cubicBezTo>
                  <a:close/>
                </a:path>
              </a:pathLst>
            </a:custGeom>
            <a:solidFill>
              <a:srgbClr val="F68F2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1756" y="172477"/>
              <a:ext cx="795217" cy="758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9"/>
                </a:lnSpc>
              </a:pPr>
              <a:r>
                <a:rPr lang="en-US" b="true" sz="3999">
                  <a:solidFill>
                    <a:srgbClr val="000000"/>
                  </a:solidFill>
                  <a:latin typeface="TT Rounds Neue Bold"/>
                  <a:ea typeface="TT Rounds Neue Bold"/>
                  <a:cs typeface="TT Rounds Neue Bold"/>
                  <a:sym typeface="TT Rounds Neue Bold"/>
                </a:rPr>
                <a:t>1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43816" y="449204"/>
            <a:ext cx="8123592" cy="19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Timeline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001010" y="2944930"/>
            <a:ext cx="7621634" cy="7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D9F6F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Week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57587"/>
            <a:ext cx="4049852" cy="40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Finding topic, idea for the project </a:t>
            </a:r>
          </a:p>
          <a:p>
            <a:pPr algn="ctr"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Define all the level of the quiz</a:t>
            </a:r>
          </a:p>
          <a:p>
            <a:pPr algn="ctr"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each level</a:t>
            </a:r>
          </a:p>
          <a:p>
            <a:pPr algn="ctr">
              <a:lnSpc>
                <a:spcPts val="4650"/>
              </a:lnSpc>
            </a:pPr>
          </a:p>
          <a:p>
            <a:pPr algn="ctr">
              <a:lnSpc>
                <a:spcPts val="4650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7718626" y="2875096"/>
            <a:ext cx="1027135" cy="1077741"/>
            <a:chOff x="0" y="0"/>
            <a:chExt cx="978729" cy="10269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8729" cy="1026951"/>
            </a:xfrm>
            <a:custGeom>
              <a:avLst/>
              <a:gdLst/>
              <a:ahLst/>
              <a:cxnLst/>
              <a:rect r="r" b="b" t="t" l="l"/>
              <a:pathLst>
                <a:path h="1026951" w="978729">
                  <a:moveTo>
                    <a:pt x="489365" y="0"/>
                  </a:moveTo>
                  <a:cubicBezTo>
                    <a:pt x="219096" y="0"/>
                    <a:pt x="0" y="229891"/>
                    <a:pt x="0" y="513475"/>
                  </a:cubicBezTo>
                  <a:cubicBezTo>
                    <a:pt x="0" y="797060"/>
                    <a:pt x="219096" y="1026951"/>
                    <a:pt x="489365" y="1026951"/>
                  </a:cubicBezTo>
                  <a:cubicBezTo>
                    <a:pt x="759633" y="1026951"/>
                    <a:pt x="978729" y="797060"/>
                    <a:pt x="978729" y="513475"/>
                  </a:cubicBezTo>
                  <a:cubicBezTo>
                    <a:pt x="978729" y="229891"/>
                    <a:pt x="759633" y="0"/>
                    <a:pt x="489365" y="0"/>
                  </a:cubicBezTo>
                  <a:close/>
                </a:path>
              </a:pathLst>
            </a:custGeom>
            <a:solidFill>
              <a:srgbClr val="F68F2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91756" y="172477"/>
              <a:ext cx="795217" cy="758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9"/>
                </a:lnSpc>
              </a:pPr>
              <a:r>
                <a:rPr lang="en-US" b="true" sz="3999">
                  <a:solidFill>
                    <a:srgbClr val="000000"/>
                  </a:solidFill>
                  <a:latin typeface="TT Rounds Neue Bold"/>
                  <a:ea typeface="TT Rounds Neue Bold"/>
                  <a:cs typeface="TT Rounds Neue Bold"/>
                  <a:sym typeface="TT Rounds Neue Bold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61900" y="7463095"/>
            <a:ext cx="1027135" cy="1077741"/>
            <a:chOff x="0" y="0"/>
            <a:chExt cx="978729" cy="10269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8729" cy="1026951"/>
            </a:xfrm>
            <a:custGeom>
              <a:avLst/>
              <a:gdLst/>
              <a:ahLst/>
              <a:cxnLst/>
              <a:rect r="r" b="b" t="t" l="l"/>
              <a:pathLst>
                <a:path h="1026951" w="978729">
                  <a:moveTo>
                    <a:pt x="489365" y="0"/>
                  </a:moveTo>
                  <a:cubicBezTo>
                    <a:pt x="219096" y="0"/>
                    <a:pt x="0" y="229891"/>
                    <a:pt x="0" y="513475"/>
                  </a:cubicBezTo>
                  <a:cubicBezTo>
                    <a:pt x="0" y="797060"/>
                    <a:pt x="219096" y="1026951"/>
                    <a:pt x="489365" y="1026951"/>
                  </a:cubicBezTo>
                  <a:cubicBezTo>
                    <a:pt x="759633" y="1026951"/>
                    <a:pt x="978729" y="797060"/>
                    <a:pt x="978729" y="513475"/>
                  </a:cubicBezTo>
                  <a:cubicBezTo>
                    <a:pt x="978729" y="229891"/>
                    <a:pt x="759633" y="0"/>
                    <a:pt x="489365" y="0"/>
                  </a:cubicBezTo>
                  <a:close/>
                </a:path>
              </a:pathLst>
            </a:custGeom>
            <a:solidFill>
              <a:srgbClr val="F68F2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91756" y="172477"/>
              <a:ext cx="795217" cy="7581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9"/>
                </a:lnSpc>
              </a:pPr>
              <a:r>
                <a:rPr lang="en-US" b="true" sz="3999">
                  <a:solidFill>
                    <a:srgbClr val="000000"/>
                  </a:solidFill>
                  <a:latin typeface="TT Rounds Neue Bold"/>
                  <a:ea typeface="TT Rounds Neue Bold"/>
                  <a:cs typeface="TT Rounds Neue Bold"/>
                  <a:sym typeface="TT Rounds Neue Bold"/>
                </a:rPr>
                <a:t>3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4391897" y="3710400"/>
            <a:ext cx="3411350" cy="3965814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>
            <a:off x="8745761" y="3710400"/>
            <a:ext cx="3511376" cy="4002362"/>
          </a:xfrm>
          <a:prstGeom prst="line">
            <a:avLst/>
          </a:prstGeom>
          <a:ln cap="flat" w="762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4391897" y="4434933"/>
            <a:ext cx="7621634" cy="7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D9F6F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Week 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07267" y="5310445"/>
            <a:ext cx="4049852" cy="409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react project, write each level code into its file</a:t>
            </a:r>
          </a:p>
          <a:p>
            <a:pPr algn="ctr"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 style of each level</a:t>
            </a:r>
          </a:p>
          <a:p>
            <a:pPr algn="ctr">
              <a:lnSpc>
                <a:spcPts val="4650"/>
              </a:lnSpc>
            </a:pPr>
          </a:p>
          <a:p>
            <a:pPr algn="ctr">
              <a:lnSpc>
                <a:spcPts val="465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412537" y="3230340"/>
            <a:ext cx="7621634" cy="7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D9F6FB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Week 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90595" y="4196020"/>
            <a:ext cx="4049852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Testing the code Debugging error </a:t>
            </a:r>
          </a:p>
          <a:p>
            <a:pPr algn="ctr">
              <a:lnSpc>
                <a:spcPts val="46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Finalize the project</a:t>
            </a:r>
          </a:p>
          <a:p>
            <a:pPr algn="ctr">
              <a:lnSpc>
                <a:spcPts val="465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1004078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7052" y="672590"/>
            <a:ext cx="16295443" cy="8585710"/>
            <a:chOff x="0" y="0"/>
            <a:chExt cx="21727258" cy="114476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483732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63377" y="0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074761" y="676275"/>
            <a:ext cx="10138479" cy="1747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Expected Outcome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60795" y="2470137"/>
            <a:ext cx="11527958" cy="6503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5" indent="-259082" lvl="1">
              <a:lnSpc>
                <a:spcPts val="3720"/>
              </a:lnSpc>
              <a:buAutoNum type="arabicPeriod" startAt="1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Interactive Learning:</a:t>
            </a:r>
          </a:p>
          <a:p>
            <a:pPr algn="just" marL="1036330" indent="-345443" lvl="2">
              <a:lnSpc>
                <a:spcPts val="372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Users progress through levels by solving React-based challenges.</a:t>
            </a:r>
          </a:p>
          <a:p>
            <a:pPr algn="just" marL="1036330" indent="-345443" lvl="2">
              <a:lnSpc>
                <a:spcPts val="372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Each level introduces a new React concept, such as JSX, props, state, event handling, conditional rendering, and forms.</a:t>
            </a:r>
          </a:p>
          <a:p>
            <a:pPr algn="just" marL="518165" indent="-259082" lvl="1">
              <a:lnSpc>
                <a:spcPts val="3720"/>
              </a:lnSpc>
              <a:buAutoNum type="arabicPeriod" startAt="1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 Feedback:</a:t>
            </a:r>
          </a:p>
          <a:p>
            <a:pPr algn="just" marL="1036330" indent="-345443" lvl="2">
              <a:lnSpc>
                <a:spcPts val="372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Users receive real-time feedback on their input, helping them learn React concepts effectively.</a:t>
            </a:r>
          </a:p>
          <a:p>
            <a:pPr algn="just" marL="1036330" indent="-345443" lvl="2">
              <a:lnSpc>
                <a:spcPts val="372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Success messages and animations provide a sense of accomplishment.</a:t>
            </a:r>
          </a:p>
          <a:p>
            <a:pPr algn="just" marL="518165" indent="-259082" lvl="1">
              <a:lnSpc>
                <a:spcPts val="3720"/>
              </a:lnSpc>
              <a:buAutoNum type="arabicPeriod" startAt="1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Progression System:</a:t>
            </a:r>
          </a:p>
          <a:p>
            <a:pPr algn="just" marL="1036330" indent="-345443" lvl="2">
              <a:lnSpc>
                <a:spcPts val="372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Users start at Level 1 and progress to the next level upon completing the current one.</a:t>
            </a:r>
          </a:p>
          <a:p>
            <a:pPr algn="just" marL="1036330" indent="-345443" lvl="2">
              <a:lnSpc>
                <a:spcPts val="372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After</a:t>
            </a: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you complete the final level which is (Level 9), it will display a "Thank You for Playing!" message with a celebratory animation.</a:t>
            </a:r>
          </a:p>
          <a:p>
            <a:pPr algn="just">
              <a:lnSpc>
                <a:spcPts val="37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1004078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7052" y="672590"/>
            <a:ext cx="16295443" cy="8585710"/>
            <a:chOff x="0" y="0"/>
            <a:chExt cx="21727258" cy="114476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483732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63377" y="0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074761" y="994739"/>
            <a:ext cx="10138479" cy="19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80021" y="3370331"/>
            <a:ext cx="11527958" cy="373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React Riddles project is a well-organized and interactive learning platform that guides users through various levels to master React concepts. Each level focuses on a specific topic, including props, state management, event handling, hooks and conditional rendering, offering an engaging, hands-on learning experience.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F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052" y="1004078"/>
            <a:ext cx="16257119" cy="8095914"/>
          </a:xfrm>
          <a:custGeom>
            <a:avLst/>
            <a:gdLst/>
            <a:ahLst/>
            <a:cxnLst/>
            <a:rect r="r" b="b" t="t" l="l"/>
            <a:pathLst>
              <a:path h="8095914" w="16257119">
                <a:moveTo>
                  <a:pt x="0" y="0"/>
                </a:moveTo>
                <a:lnTo>
                  <a:pt x="16257119" y="0"/>
                </a:lnTo>
                <a:lnTo>
                  <a:pt x="16257119" y="8095914"/>
                </a:lnTo>
                <a:lnTo>
                  <a:pt x="0" y="80959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8727" y="850645"/>
            <a:ext cx="16295443" cy="8585710"/>
            <a:chOff x="0" y="0"/>
            <a:chExt cx="21727258" cy="114476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483732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763377" y="0"/>
              <a:ext cx="10963881" cy="10963881"/>
            </a:xfrm>
            <a:custGeom>
              <a:avLst/>
              <a:gdLst/>
              <a:ahLst/>
              <a:cxnLst/>
              <a:rect r="r" b="b" t="t" l="l"/>
              <a:pathLst>
                <a:path h="10963881" w="10963881">
                  <a:moveTo>
                    <a:pt x="0" y="0"/>
                  </a:moveTo>
                  <a:lnTo>
                    <a:pt x="10963881" y="0"/>
                  </a:lnTo>
                  <a:lnTo>
                    <a:pt x="10963881" y="10963881"/>
                  </a:lnTo>
                  <a:lnTo>
                    <a:pt x="0" y="10963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2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074761" y="628650"/>
            <a:ext cx="10138479" cy="1917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Lesson Learned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3186" y="2778199"/>
            <a:ext cx="7235666" cy="520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5"/>
              </a:lnSpc>
            </a:pPr>
            <a:r>
              <a:rPr lang="en-US" sz="4603">
                <a:solidFill>
                  <a:srgbClr val="74BC1F"/>
                </a:solidFill>
                <a:latin typeface="Canva Sans"/>
                <a:ea typeface="Canva Sans"/>
                <a:cs typeface="Canva Sans"/>
                <a:sym typeface="Canva Sans"/>
              </a:rPr>
              <a:t>+</a:t>
            </a:r>
            <a:r>
              <a:rPr lang="en-US" sz="4603" b="true">
                <a:solidFill>
                  <a:srgbClr val="74BC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Frontend Development</a:t>
            </a:r>
            <a:r>
              <a:rPr lang="en-US" sz="460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4709"/>
              </a:lnSpc>
            </a:pPr>
            <a:r>
              <a:rPr lang="en-US" sz="303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  UX/UI with react</a:t>
            </a:r>
          </a:p>
          <a:p>
            <a:pPr algn="l">
              <a:lnSpc>
                <a:spcPts val="4709"/>
              </a:lnSpc>
            </a:pPr>
            <a:r>
              <a:rPr lang="en-US" sz="303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 Function, useState()</a:t>
            </a:r>
          </a:p>
          <a:p>
            <a:pPr algn="l">
              <a:lnSpc>
                <a:spcPts val="4709"/>
              </a:lnSpc>
            </a:pPr>
            <a:r>
              <a:rPr lang="en-US" sz="303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 Condition.....</a:t>
            </a:r>
          </a:p>
          <a:p>
            <a:pPr algn="l">
              <a:lnSpc>
                <a:spcPts val="4709"/>
              </a:lnSpc>
            </a:pPr>
          </a:p>
          <a:p>
            <a:pPr algn="l">
              <a:lnSpc>
                <a:spcPts val="7135"/>
              </a:lnSpc>
            </a:pPr>
            <a:r>
              <a:rPr lang="en-US" sz="4603" b="true">
                <a:solidFill>
                  <a:srgbClr val="74BC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+ </a:t>
            </a:r>
            <a:r>
              <a:rPr lang="en-US" sz="4603" b="true">
                <a:solidFill>
                  <a:srgbClr val="74BC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 and export file</a:t>
            </a:r>
          </a:p>
          <a:p>
            <a:pPr algn="ctr">
              <a:lnSpc>
                <a:spcPts val="874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001024" y="1791386"/>
            <a:ext cx="7306844" cy="584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5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just">
              <a:lnSpc>
                <a:spcPts val="7750"/>
              </a:lnSpc>
            </a:pPr>
            <a:r>
              <a:rPr lang="en-US" sz="5000" b="true">
                <a:solidFill>
                  <a:srgbClr val="74BC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+ Github</a:t>
            </a:r>
          </a:p>
          <a:p>
            <a:pPr algn="just">
              <a:lnSpc>
                <a:spcPts val="465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 know how to collaboration with the team more efficiently</a:t>
            </a:r>
          </a:p>
          <a:p>
            <a:pPr algn="just">
              <a:lnSpc>
                <a:spcPts val="465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 tracking the changes of code</a:t>
            </a:r>
          </a:p>
          <a:p>
            <a:pPr algn="just">
              <a:lnSpc>
                <a:spcPts val="465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_ more communication with the team</a:t>
            </a:r>
          </a:p>
          <a:p>
            <a:pPr algn="just">
              <a:lnSpc>
                <a:spcPts val="4650"/>
              </a:lnSpc>
            </a:pPr>
          </a:p>
          <a:p>
            <a:pPr algn="just">
              <a:lnSpc>
                <a:spcPts val="7750"/>
              </a:lnSpc>
              <a:spcBef>
                <a:spcPct val="0"/>
              </a:spcBef>
            </a:pPr>
            <a:r>
              <a:rPr lang="en-US" sz="5000">
                <a:solidFill>
                  <a:srgbClr val="74BC1F"/>
                </a:solidFill>
                <a:latin typeface="Canva Sans"/>
                <a:ea typeface="Canva Sans"/>
                <a:cs typeface="Canva Sans"/>
                <a:sym typeface="Canva Sans"/>
              </a:rPr>
              <a:t>+ </a:t>
            </a:r>
            <a:r>
              <a:rPr lang="en-US" b="true" sz="5000">
                <a:solidFill>
                  <a:srgbClr val="74BC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React Library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DAGjX1GTmPM</dc:identifier>
  <dcterms:modified xsi:type="dcterms:W3CDTF">2011-08-01T06:04:30Z</dcterms:modified>
  <cp:revision>1</cp:revision>
  <dc:title>Team06_Slide_Presentation</dc:title>
</cp:coreProperties>
</file>