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1" r:id="rId2"/>
    <p:sldId id="282" r:id="rId3"/>
    <p:sldId id="294" r:id="rId4"/>
    <p:sldId id="309" r:id="rId5"/>
    <p:sldId id="310" r:id="rId6"/>
    <p:sldId id="311" r:id="rId7"/>
    <p:sldId id="296" r:id="rId8"/>
    <p:sldId id="298" r:id="rId9"/>
    <p:sldId id="289" r:id="rId10"/>
    <p:sldId id="297" r:id="rId11"/>
    <p:sldId id="302" r:id="rId12"/>
    <p:sldId id="300" r:id="rId13"/>
    <p:sldId id="295" r:id="rId14"/>
    <p:sldId id="304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204"/>
    <a:srgbClr val="D00204"/>
    <a:srgbClr val="B40001"/>
    <a:srgbClr val="FF0000"/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38980" autoAdjust="0"/>
  </p:normalViewPr>
  <p:slideViewPr>
    <p:cSldViewPr>
      <p:cViewPr>
        <p:scale>
          <a:sx n="107" d="100"/>
          <a:sy n="107" d="100"/>
        </p:scale>
        <p:origin x="2192" y="1272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6" Type="http://schemas.openxmlformats.org/officeDocument/2006/relationships/image" Target="../media/image4.png"/><Relationship Id="rId7" Type="http://schemas.microsoft.com/office/2007/relationships/hdphoto" Target="../media/hdphoto3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BF3420"/>
                </a:solidFill>
              </a:rPr>
              <a:t> </a:t>
            </a:r>
            <a:r>
              <a:rPr lang="en-US" altLang="zh-CN" sz="2800" dirty="0">
                <a:solidFill>
                  <a:srgbClr val="BF3420"/>
                </a:solidFill>
              </a:rPr>
              <a:t>HPC</a:t>
            </a:r>
            <a:r>
              <a:rPr lang="zh-CN" altLang="en-US" sz="2800" dirty="0">
                <a:solidFill>
                  <a:srgbClr val="FDA907"/>
                </a:solidFill>
              </a:rPr>
              <a:t>：</a:t>
            </a:r>
            <a:r>
              <a:rPr lang="en-US" altLang="zh-CN" sz="2800" dirty="0">
                <a:solidFill>
                  <a:srgbClr val="FDA907"/>
                </a:solidFill>
              </a:rPr>
              <a:t>Animating CSS </a:t>
            </a:r>
            <a:r>
              <a:rPr lang="en-US" altLang="zh-CN" sz="2800" dirty="0" smtClean="0">
                <a:solidFill>
                  <a:srgbClr val="1A7BAE"/>
                </a:solidFill>
              </a:rPr>
              <a:t>Blur</a:t>
            </a:r>
            <a:endParaRPr lang="zh-CN" altLang="en-US" sz="2800" dirty="0">
              <a:solidFill>
                <a:srgbClr val="1A7BA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1765" y="3606865"/>
            <a:ext cx="38704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刘洋鑫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</a:rPr>
              <a:t>Blur</a:t>
            </a:r>
            <a:r>
              <a:rPr lang="zh-CN" altLang="en-US" sz="2400" dirty="0" smtClean="0">
                <a:solidFill>
                  <a:schemeClr val="bg1"/>
                </a:solidFill>
              </a:rPr>
              <a:t>优化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latin typeface="Impact"/>
              </a:rPr>
              <a:t>THREE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0" y="-1430507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1443" y="195660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优化步骤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1445080" y="1275605"/>
            <a:ext cx="2956249" cy="2448272"/>
          </a:xfrm>
          <a:prstGeom prst="triangle">
            <a:avLst/>
          </a:prstGeom>
          <a:solidFill>
            <a:srgbClr val="FF0000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等腰三角形 28"/>
          <p:cNvSpPr/>
          <p:nvPr/>
        </p:nvSpPr>
        <p:spPr>
          <a:xfrm rot="10800000">
            <a:off x="3221816" y="1275605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4998552" y="1275606"/>
            <a:ext cx="2956249" cy="2448272"/>
          </a:xfrm>
          <a:prstGeom prst="triangle">
            <a:avLst/>
          </a:prstGeom>
          <a:solidFill>
            <a:srgbClr val="E5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79089" y="2851302"/>
            <a:ext cx="208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blur</a:t>
            </a:r>
            <a:r>
              <a:rPr lang="zh-CN" altLang="en-US" sz="2000" dirty="0">
                <a:solidFill>
                  <a:schemeClr val="bg1"/>
                </a:solidFill>
              </a:rPr>
              <a:t>值渐</a:t>
            </a:r>
            <a:r>
              <a:rPr lang="zh-CN" altLang="en-US" sz="2000" dirty="0" smtClean="0">
                <a:solidFill>
                  <a:schemeClr val="bg1"/>
                </a:solidFill>
              </a:rPr>
              <a:t>变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33464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01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545162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986935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03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6098633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55825" y="1383618"/>
            <a:ext cx="20882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四张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blur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值固定的图片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模拟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10200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02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4321898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443318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09294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763669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04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7875367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8"/>
          <p:cNvSpPr txBox="1"/>
          <p:nvPr/>
        </p:nvSpPr>
        <p:spPr>
          <a:xfrm>
            <a:off x="5530686" y="2778612"/>
            <a:ext cx="2088231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父级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opacity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7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1537" y="165173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Shadow DOM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611562" y="1131590"/>
            <a:ext cx="7894223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>
              <a:latin typeface="+mj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1561" y="1452627"/>
            <a:ext cx="78942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代码分离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svg,iframe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如</a:t>
            </a:r>
            <a:r>
              <a:rPr lang="en-US" altLang="zh-CN" sz="2400" dirty="0" smtClean="0"/>
              <a:t>video,</a:t>
            </a:r>
            <a:r>
              <a:rPr lang="en-US" altLang="zh-CN" sz="2400" dirty="0"/>
              <a:t> chrome</a:t>
            </a:r>
            <a:r>
              <a:rPr lang="zh-CN" altLang="en-US" sz="2400" dirty="0"/>
              <a:t>设置里面的</a:t>
            </a:r>
            <a:r>
              <a:rPr lang="en-US" altLang="zh-CN" sz="2400" dirty="0"/>
              <a:t>show </a:t>
            </a:r>
            <a:r>
              <a:rPr lang="en-US" altLang="zh-CN" sz="2400" dirty="0" err="1"/>
              <a:t>userAgent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shawdow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+mn-ea"/>
              </a:rPr>
              <a:t>Element.attachShadow</a:t>
            </a:r>
            <a:r>
              <a:rPr lang="en-US" altLang="zh-CN" sz="2400" dirty="0">
                <a:latin typeface="+mn-ea"/>
              </a:rPr>
              <a:t>() 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6762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</a:rPr>
              <a:t>实践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05869" y="1397264"/>
            <a:ext cx="25515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latin typeface="Impact"/>
              </a:rPr>
              <a:t>FOUR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61510" y="-1430507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 smtClean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1A7BAE"/>
                </a:solidFill>
              </a:rPr>
              <a:t>THANKS</a:t>
            </a:r>
            <a:r>
              <a:rPr lang="en-US" altLang="zh-CN" sz="2800" smtClean="0">
                <a:solidFill>
                  <a:srgbClr val="BF3420"/>
                </a:solidFill>
              </a:rPr>
              <a:t> </a:t>
            </a:r>
            <a:r>
              <a:rPr lang="en-US" altLang="zh-CN" sz="2800" smtClean="0">
                <a:solidFill>
                  <a:srgbClr val="95BC49"/>
                </a:solidFill>
              </a:rPr>
              <a:t>FOR</a:t>
            </a:r>
            <a:r>
              <a:rPr lang="zh-CN" altLang="en-US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FDA907"/>
                </a:solidFill>
              </a:rPr>
              <a:t>YOUR</a:t>
            </a:r>
            <a:r>
              <a:rPr lang="en-US" altLang="zh-CN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BF3420"/>
                </a:solidFill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A7BAE"/>
                </a:solidFill>
                <a:latin typeface="+mj-lt"/>
              </a:rPr>
              <a:t>知识回顾</a:t>
            </a: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95BC49"/>
                </a:solidFill>
              </a:rPr>
              <a:t>关于</a:t>
            </a:r>
            <a:r>
              <a:rPr lang="en-US" altLang="zh-CN" sz="1600" dirty="0" smtClean="0">
                <a:solidFill>
                  <a:srgbClr val="95BC49"/>
                </a:solidFill>
              </a:rPr>
              <a:t>blur</a:t>
            </a:r>
            <a:endParaRPr lang="zh-CN" altLang="en-US" sz="1600" dirty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DA907"/>
                </a:solidFill>
              </a:rPr>
              <a:t>Blur</a:t>
            </a:r>
            <a:r>
              <a:rPr lang="zh-CN" altLang="en-US" sz="1600" dirty="0" smtClean="0">
                <a:solidFill>
                  <a:srgbClr val="FDA907"/>
                </a:solidFill>
              </a:rPr>
              <a:t>优化</a:t>
            </a:r>
            <a:endParaRPr lang="zh-CN" altLang="en-US" sz="1600" dirty="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BF3420"/>
                </a:solidFill>
              </a:rPr>
              <a:t>实践</a:t>
            </a:r>
            <a:endParaRPr lang="zh-CN" altLang="en-US" sz="1600" dirty="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</a:rPr>
              <a:t>知识回顾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341530" y="1990455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 dirty="0" smtClean="0">
                <a:solidFill>
                  <a:schemeClr val="bg1"/>
                </a:solidFill>
              </a:rPr>
              <a:t>页面渲染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545" y="18648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页面渲染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31740" y="1328736"/>
            <a:ext cx="53555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reflow</a:t>
            </a:r>
            <a:r>
              <a:rPr lang="en-US" altLang="zh-CN" sz="2000" dirty="0"/>
              <a:t>: </a:t>
            </a:r>
            <a:r>
              <a:rPr lang="zh-CN" altLang="en-US" sz="2000" dirty="0"/>
              <a:t>对元素进行定位和</a:t>
            </a:r>
            <a:r>
              <a:rPr lang="zh-CN" altLang="en-US" sz="2000" dirty="0" smtClean="0"/>
              <a:t>布局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b="1" dirty="0"/>
              <a:t>repaint</a:t>
            </a:r>
            <a:r>
              <a:rPr lang="en-US" altLang="zh-CN" sz="2000" dirty="0"/>
              <a:t>: </a:t>
            </a:r>
            <a:r>
              <a:rPr lang="zh-CN" altLang="en-US" sz="2000" dirty="0"/>
              <a:t>绘制元素的样式，颜色，背景，大小及边框等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b="1" dirty="0"/>
              <a:t>composite</a:t>
            </a:r>
            <a:r>
              <a:rPr lang="en-US" altLang="zh-CN" sz="2000" dirty="0"/>
              <a:t>: </a:t>
            </a:r>
            <a:r>
              <a:rPr lang="zh-CN" altLang="en-US" sz="2000" dirty="0"/>
              <a:t>将多</a:t>
            </a:r>
            <a:r>
              <a:rPr lang="zh-CN" altLang="en-US" sz="2000" dirty="0" smtClean="0"/>
              <a:t>个</a:t>
            </a:r>
            <a:r>
              <a:rPr lang="en-US" altLang="zh-CN" sz="2000" b="1" dirty="0"/>
              <a:t>Layers </a:t>
            </a:r>
            <a:r>
              <a:rPr lang="zh-CN" altLang="en-US" sz="2000" dirty="0" smtClean="0"/>
              <a:t>传入</a:t>
            </a:r>
            <a:r>
              <a:rPr lang="en-US" altLang="zh-CN" sz="2000" dirty="0"/>
              <a:t>GPU</a:t>
            </a:r>
            <a:r>
              <a:rPr lang="zh-CN" altLang="en-US" sz="2000" dirty="0"/>
              <a:t>，进行合成工作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高性能动画就是尽量避免</a:t>
            </a:r>
            <a:r>
              <a:rPr lang="en-US" altLang="zh-CN" sz="2000" dirty="0"/>
              <a:t>reflow </a:t>
            </a:r>
            <a:r>
              <a:rPr lang="zh-CN" altLang="en-US" sz="2000" dirty="0"/>
              <a:t>和 </a:t>
            </a:r>
            <a:r>
              <a:rPr lang="en-US" altLang="zh-CN" sz="2000" dirty="0"/>
              <a:t>repaint 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1876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296525" y="1761660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 dirty="0" smtClean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545" y="141480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layer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1740" y="1328736"/>
            <a:ext cx="53555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Chrome </a:t>
            </a:r>
            <a:r>
              <a:rPr lang="zh-CN" altLang="en-US" sz="2000" dirty="0" smtClean="0"/>
              <a:t>中有两个</a:t>
            </a:r>
            <a:r>
              <a:rPr lang="en-US" altLang="zh-CN" sz="2000" dirty="0" smtClean="0"/>
              <a:t>layer: </a:t>
            </a:r>
          </a:p>
          <a:p>
            <a:r>
              <a:rPr lang="en-US" altLang="zh-CN" sz="2000" dirty="0" err="1" smtClean="0"/>
              <a:t>RenderLayer</a:t>
            </a:r>
            <a:r>
              <a:rPr lang="en-US" altLang="zh-CN" sz="2000" dirty="0"/>
              <a:t>(</a:t>
            </a:r>
            <a:r>
              <a:rPr lang="zh-CN" altLang="en-US" sz="2000" dirty="0"/>
              <a:t>负责 </a:t>
            </a:r>
            <a:r>
              <a:rPr lang="en-US" altLang="zh-CN" sz="2000" dirty="0"/>
              <a:t>DOM </a:t>
            </a:r>
            <a:r>
              <a:rPr lang="zh-CN" altLang="en-US" sz="2000" dirty="0" smtClean="0"/>
              <a:t>树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GraphicsLayer</a:t>
            </a:r>
            <a:r>
              <a:rPr lang="en-US" altLang="zh-CN" sz="2000" dirty="0"/>
              <a:t>(</a:t>
            </a:r>
            <a:r>
              <a:rPr lang="zh-CN" altLang="en-US" sz="2000" dirty="0" smtClean="0"/>
              <a:t>负责渲染</a:t>
            </a:r>
            <a:r>
              <a:rPr lang="en-US" altLang="zh-CN" sz="2000" dirty="0" smtClean="0"/>
              <a:t>)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GraphicsLayer</a:t>
            </a:r>
            <a:r>
              <a:rPr lang="zh-CN" altLang="en-US" sz="2000" dirty="0" smtClean="0"/>
              <a:t>层作为</a:t>
            </a:r>
            <a:r>
              <a:rPr lang="zh-CN" altLang="en-US" sz="2000" dirty="0"/>
              <a:t>纹理</a:t>
            </a:r>
            <a:r>
              <a:rPr lang="en-US" altLang="zh-CN" sz="2000" dirty="0"/>
              <a:t>(texture)</a:t>
            </a:r>
            <a:r>
              <a:rPr lang="zh-CN" altLang="en-US" sz="2000" dirty="0"/>
              <a:t>上传给 </a:t>
            </a:r>
            <a:r>
              <a:rPr lang="en-US" altLang="zh-CN" sz="2000" dirty="0"/>
              <a:t>GPU 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 smtClean="0"/>
              <a:t>把经常</a:t>
            </a:r>
            <a:r>
              <a:rPr lang="zh-CN" altLang="en-US" sz="2000" dirty="0"/>
              <a:t>变动的部分</a:t>
            </a:r>
            <a:r>
              <a:rPr lang="zh-CN" altLang="en-US" sz="2000" dirty="0" smtClean="0"/>
              <a:t>单独作为一个</a:t>
            </a:r>
            <a:r>
              <a:rPr lang="en-US" altLang="zh-CN" sz="2000" dirty="0" smtClean="0"/>
              <a:t>layer</a:t>
            </a:r>
            <a:r>
              <a:rPr lang="zh-CN" altLang="en-US" sz="2000" dirty="0" smtClean="0"/>
              <a:t>，可以避免</a:t>
            </a:r>
            <a:r>
              <a:rPr lang="zh-CN" altLang="en-US" sz="2000" dirty="0"/>
              <a:t>一次刷新</a:t>
            </a:r>
            <a:r>
              <a:rPr lang="zh-CN" altLang="en-US" sz="2000" dirty="0" smtClean="0"/>
              <a:t>全部页面。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0183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296525" y="1761660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dirty="0"/>
              <a:t>硬件加速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545" y="18648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硬件加速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1740" y="1328736"/>
            <a:ext cx="535559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指动画过程中</a:t>
            </a:r>
            <a:r>
              <a:rPr lang="zh-CN" altLang="en-US" sz="2000" dirty="0"/>
              <a:t>不经过浏览器 </a:t>
            </a:r>
            <a:r>
              <a:rPr lang="en-US" altLang="zh-CN" sz="2000" dirty="0"/>
              <a:t>reflow </a:t>
            </a:r>
            <a:r>
              <a:rPr lang="zh-CN" altLang="en-US" sz="2000" dirty="0"/>
              <a:t>和 </a:t>
            </a:r>
            <a:r>
              <a:rPr lang="en-US" altLang="zh-CN" sz="2000" dirty="0"/>
              <a:t>repaint </a:t>
            </a:r>
            <a:r>
              <a:rPr lang="zh-CN" altLang="en-US" sz="2000" dirty="0" smtClean="0"/>
              <a:t>，由</a:t>
            </a:r>
            <a:r>
              <a:rPr lang="en-US" altLang="zh-CN" sz="2000" dirty="0" smtClean="0"/>
              <a:t>GPU</a:t>
            </a:r>
            <a:r>
              <a:rPr lang="zh-CN" altLang="en-US" sz="2000" dirty="0" smtClean="0"/>
              <a:t>直接负责渲染</a:t>
            </a:r>
            <a:endParaRPr lang="en-US" altLang="zh-CN" sz="2000" dirty="0" smtClean="0"/>
          </a:p>
          <a:p>
            <a:endParaRPr lang="en-US" altLang="zh-CN" sz="2000" dirty="0">
              <a:effectLst/>
            </a:endParaRPr>
          </a:p>
          <a:p>
            <a:pPr lvl="0"/>
            <a:r>
              <a:rPr lang="zh-CN" altLang="en-US" sz="2000" dirty="0" smtClean="0"/>
              <a:t>创建</a:t>
            </a:r>
            <a:r>
              <a:rPr lang="en-US" altLang="zh-CN" sz="2000" dirty="0" smtClean="0"/>
              <a:t>layer</a:t>
            </a:r>
            <a:r>
              <a:rPr lang="zh-CN" altLang="en-US" sz="2000" dirty="0" smtClean="0"/>
              <a:t>就是开启硬件加速</a:t>
            </a:r>
            <a:endParaRPr lang="en-US" altLang="zh-CN" sz="2000" dirty="0" smtClean="0"/>
          </a:p>
          <a:p>
            <a:pPr lvl="0"/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dirty="0"/>
              <a:t>translate3d </a:t>
            </a:r>
          </a:p>
          <a:p>
            <a:r>
              <a:rPr lang="en-US" altLang="zh-CN" sz="2000" dirty="0"/>
              <a:t>canvas</a:t>
            </a:r>
            <a:br>
              <a:rPr lang="en-US" altLang="zh-CN" sz="2000" dirty="0"/>
            </a:br>
            <a:r>
              <a:rPr lang="en-US" altLang="zh-CN" sz="2000" dirty="0"/>
              <a:t>opacity</a:t>
            </a:r>
            <a:r>
              <a:rPr lang="zh-CN" altLang="en-US" sz="2000" dirty="0"/>
              <a:t>和</a:t>
            </a:r>
            <a:r>
              <a:rPr lang="en-US" altLang="zh-CN" sz="2000" dirty="0"/>
              <a:t>transform</a:t>
            </a:r>
            <a:br>
              <a:rPr lang="en-US" altLang="zh-CN" sz="2000" dirty="0"/>
            </a:br>
            <a:r>
              <a:rPr lang="en-US" altLang="zh-CN" sz="2000" dirty="0"/>
              <a:t>will-change 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dirty="0" err="1" smtClean="0"/>
              <a:t>position:fixed</a:t>
            </a:r>
            <a:endParaRPr lang="en-US" altLang="zh-CN" sz="2000" dirty="0"/>
          </a:p>
          <a:p>
            <a:r>
              <a:rPr lang="en-US" altLang="zh-CN" sz="2000" dirty="0" smtClean="0"/>
              <a:t>z-index&gt;</a:t>
            </a:r>
            <a:r>
              <a:rPr lang="zh-CN" altLang="en-US" sz="2000" dirty="0" smtClean="0"/>
              <a:t>复合层的</a:t>
            </a:r>
            <a:r>
              <a:rPr lang="zh-CN" altLang="en-US" sz="2000" dirty="0"/>
              <a:t>元素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1036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</a:rPr>
              <a:t>关于</a:t>
            </a:r>
            <a:r>
              <a:rPr lang="en-US" altLang="zh-CN" sz="2400" dirty="0" smtClean="0">
                <a:solidFill>
                  <a:schemeClr val="bg1"/>
                </a:solidFill>
              </a:rPr>
              <a:t>blur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latin typeface="Impact"/>
              </a:rPr>
              <a:t>TWO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 smtClean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45" y="18648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影响渲染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速度的因素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3070" y="102699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76150" y="102699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826717" y="1183626"/>
            <a:ext cx="6075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图片绘制</a:t>
            </a:r>
            <a:r>
              <a:rPr lang="zh-CN" altLang="en-US" sz="2400" dirty="0" smtClean="0"/>
              <a:t>尺寸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853070" y="2152118"/>
            <a:ext cx="7409340" cy="959692"/>
          </a:xfrm>
          <a:prstGeom prst="roundRect">
            <a:avLst>
              <a:gd name="adj" fmla="val 9001"/>
            </a:avLst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76150" y="2152118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826717" y="2323904"/>
            <a:ext cx="6075675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blur</a:t>
            </a:r>
            <a:r>
              <a:rPr lang="zh-CN" altLang="en-US" sz="2400" dirty="0"/>
              <a:t>的数值影响渲染速度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53070" y="327724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776150" y="327724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826717" y="3466559"/>
            <a:ext cx="6075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图片可视</a:t>
            </a:r>
            <a:r>
              <a:rPr lang="zh-CN" altLang="en-US" sz="2400" dirty="0" smtClean="0"/>
              <a:t>尺寸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579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45" y="193453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优化建议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7664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1547664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672352" y="2385797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使用背景图片替代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img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853698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9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3671900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flipH="1">
            <a:off x="3671900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96588" y="2399421"/>
            <a:ext cx="1766847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给元素</a:t>
            </a:r>
            <a:r>
              <a:rPr lang="zh-CN" altLang="en-US" sz="2400" dirty="0">
                <a:solidFill>
                  <a:schemeClr val="bg1"/>
                </a:solidFill>
              </a:rPr>
              <a:t>添加</a:t>
            </a:r>
            <a:r>
              <a:rPr lang="en-US" altLang="zh-CN" sz="2400" dirty="0">
                <a:solidFill>
                  <a:schemeClr val="bg1"/>
                </a:solidFill>
              </a:rPr>
              <a:t>overflow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hidden;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977934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796136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flipH="1">
            <a:off x="5796136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20824" y="2538982"/>
            <a:ext cx="1766847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bg1"/>
                </a:solidFill>
              </a:rPr>
              <a:t>GPU</a:t>
            </a:r>
            <a:r>
              <a:rPr lang="zh-CN" altLang="en-US" sz="2400" dirty="0">
                <a:solidFill>
                  <a:schemeClr val="bg1"/>
                </a:solidFill>
              </a:rPr>
              <a:t>加速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610217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直角三角形 46"/>
          <p:cNvSpPr/>
          <p:nvPr/>
        </p:nvSpPr>
        <p:spPr>
          <a:xfrm flipH="1">
            <a:off x="6768244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07" y="1180790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74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255</Words>
  <Application>Microsoft Macintosh PowerPoint</Application>
  <PresentationFormat>全屏显示(16:9)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Calibri</vt:lpstr>
      <vt:lpstr>Impact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601</cp:revision>
  <dcterms:modified xsi:type="dcterms:W3CDTF">2017-10-26T06:11:25Z</dcterms:modified>
</cp:coreProperties>
</file>