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34C3-38F5-0659-F33C-EE666C79F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7B8E2-DDEB-E8F6-577B-734E1C2C2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61F1-A912-FE51-4E7F-AAE43498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D695-EAB4-CF9F-FC2C-09BAC40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1954-18D1-96D7-3663-4B480B73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654E-A37B-1FB2-B71E-7E2D850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18BEA-458E-C3CC-D0F8-A88C8628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520F-444C-7CC0-6420-178838EB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3A18-8AC8-75D9-D3F7-156C24CE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29C6-4220-0860-2856-8A4BF977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6A791-714E-D3DC-92F5-E9E2C9E63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B605-347E-9561-49F3-3AD5379B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126B-A6F8-3B5E-A707-AB56463D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6500-C498-8345-71C8-0BF26E0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1CC2-D462-F132-F7FA-AB7916BE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29D-0ABA-E88D-6F67-A36326C8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B7C-F957-3C13-376F-3C946AE1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8FB3-5BDD-4C05-C605-677F6F2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3A82-9093-24B2-78E7-9467C3F5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6C5F-D635-98C9-3328-810D87F4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1575-5986-39C2-B7B0-76B9831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2863-18B7-6D10-3F48-9023B83F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6042-073E-E3FE-9AD3-9A7A9F64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7449-3B6F-41B0-D74B-91572A97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CCFD-EB2C-EEC1-6D1C-C481BF57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F2CD-49E1-1DB1-A230-BD97E2A8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4937-61C6-85FD-563F-313807763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843D2-D75D-2869-F4CC-82DEAFE7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F3AA4-5F54-499E-A042-294D6898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648F-2511-E9F0-CAC2-7E1A6EF4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2E1E-7E78-A3FC-ABE7-FC365365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6F7-C7E8-D098-7686-B9BE42B6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B395-FC4C-9A88-5376-69F887AA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B7B06-6B13-4CF9-4792-C33323F1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9FDDD-A782-67A4-4C8D-6AA66DD36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6DA80-4CDD-4098-3A23-A6C1BEAA9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9C6AE-5608-BF8D-47D6-C6FA9B35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5D010-9F73-7453-58A8-38D5DB0B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AD0C1-0702-1F5B-ED3B-E16CA00E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99FF-6B65-2404-9857-F1B41333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5ECC7-1487-3FC1-848C-82C0E30A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0205D-2157-088C-CC15-0795772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5E39F-1C05-5482-26D9-D5C258FE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7D07B-1A24-1D5B-5089-19BFFE8E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4706F-B590-80AB-6592-0F35D25B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B7EF7-A890-50CD-6D47-EE7DADE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F4F3-24C6-CCA9-4F19-23661399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5930-B14E-06D6-657F-1A66DC2D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5EB53-D57A-DDD9-B08B-DE4FCFED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5BB6-BD0A-8B8B-25F4-8385CFE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9887-B33E-F958-19A0-6FA0697A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629B-0BB8-CCBC-F190-1B4A5A4A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50C8-6FF1-58FE-E15F-DC971731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C51BB-46BE-D0E6-EB9A-349DC84FF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0CE26-D4BC-9012-1912-E1422E22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0D2E-A7A3-C7EE-6EC6-DA6FD5B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B9A5-1F7C-8D4D-246F-93FC8879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58F13-B454-7719-683A-37DD86A8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BFBC6-3616-CDBF-9C27-FDA44F96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3CE1-EF58-B6D7-5840-2C8DBC51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5B67-9190-3485-0915-C59BE5E84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840B-A15C-438E-A789-97869F9E8DB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68C-7FDB-C04B-6F02-67EEA536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0514-4C71-57FB-56F4-15C0EA481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eb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7BAC-6CCE-41B4-E729-F473747DD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NiceConverter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E38D-8F55-9660-2676-F0DBD956A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4606"/>
            <a:ext cx="9144000" cy="1655762"/>
          </a:xfrm>
        </p:spPr>
        <p:txBody>
          <a:bodyPr/>
          <a:lstStyle/>
          <a:p>
            <a:r>
              <a:rPr lang="fr-FR" dirty="0"/>
              <a:t>Quelles sont les technologies </a:t>
            </a:r>
            <a:r>
              <a:rPr lang="fr-FR" dirty="0" err="1"/>
              <a:t>utilisees</a:t>
            </a:r>
            <a:r>
              <a:rPr lang="fr-FR" dirty="0"/>
              <a:t> pour </a:t>
            </a:r>
            <a:r>
              <a:rPr lang="fr-FR" dirty="0" err="1"/>
              <a:t>NiceConverter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F0D6F3-D2FD-5BED-07D0-DE6BBC56E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Outils Utilises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5B0B3B-907A-35B1-9D8B-2AA43815A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502D-4CE7-3FB7-94A0-1DA20ED7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95"/>
            <a:ext cx="10515600" cy="1325563"/>
          </a:xfrm>
        </p:spPr>
        <p:txBody>
          <a:bodyPr/>
          <a:lstStyle/>
          <a:p>
            <a:r>
              <a:rPr lang="fr-FR" dirty="0"/>
              <a:t>Outils UTILISES IMG</a:t>
            </a:r>
            <a:endParaRPr lang="en-US" dirty="0"/>
          </a:p>
        </p:txBody>
      </p:sp>
      <p:pic>
        <p:nvPicPr>
          <p:cNvPr id="4" name="Content Placeholder 3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67ECA73C-5B32-49AB-812B-02EA25DC8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2" y="1690688"/>
            <a:ext cx="1771650" cy="177165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3F1E79-364F-9BA5-5847-7BEAD9DE8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71" y="1858882"/>
            <a:ext cx="1435261" cy="143526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EA41775-975C-607E-DB31-E7D56C943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87" y="1794858"/>
            <a:ext cx="1539759" cy="15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627B-CC72-4DC4-8C61-D75AF38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Utilises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50DA-5D71-0F40-2607-9F0F56C2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r>
              <a:rPr lang="fr-FR" dirty="0"/>
              <a:t> -&gt; IDE Python pour écrire le projet</a:t>
            </a:r>
          </a:p>
          <a:p>
            <a:r>
              <a:rPr lang="fr-FR" dirty="0"/>
              <a:t>GIT -&gt; gérer le </a:t>
            </a:r>
            <a:r>
              <a:rPr lang="fr-FR" dirty="0" err="1"/>
              <a:t>versionning</a:t>
            </a:r>
            <a:r>
              <a:rPr lang="fr-FR" dirty="0"/>
              <a:t> du projet</a:t>
            </a:r>
          </a:p>
          <a:p>
            <a:r>
              <a:rPr lang="fr-FR" dirty="0"/>
              <a:t>CONEMU -&gt; administrer les scripts et afficher interface en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E04FC-149F-B432-0729-7E6C433B1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Technologie </a:t>
            </a:r>
            <a:r>
              <a:rPr lang="fr-FR" dirty="0" err="1"/>
              <a:t>Utilisee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32D8B5-1ACB-6D10-005D-1206FC81C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122-208A-3504-837D-32FA172E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Technlogie</a:t>
            </a:r>
            <a:r>
              <a:rPr lang="fr-FR" dirty="0"/>
              <a:t> IMG</a:t>
            </a:r>
            <a:endParaRPr lang="en-US" dirty="0"/>
          </a:p>
        </p:txBody>
      </p:sp>
      <p:pic>
        <p:nvPicPr>
          <p:cNvPr id="4" name="Content Placeholder 3" descr="A picture containing text, tableware, dishware, vector graphics&#10;&#10;Description automatically generated">
            <a:extLst>
              <a:ext uri="{FF2B5EF4-FFF2-40B4-BE49-F238E27FC236}">
                <a16:creationId xmlns:a16="http://schemas.microsoft.com/office/drawing/2014/main" id="{07571046-A0E9-7521-7DD5-2EE6385E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87" y="1488181"/>
            <a:ext cx="2115312" cy="2115312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B1A1B73-6517-7129-BE8C-FB1E0CF4A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2818"/>
            <a:ext cx="4524375" cy="159067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F4B8901-14B6-AD01-7040-954865D8F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55190"/>
            <a:ext cx="2077244" cy="1442531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726F809-0B33-40D4-36EB-96780BCA4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6" y="4023244"/>
            <a:ext cx="2518215" cy="2167244"/>
          </a:xfrm>
          <a:prstGeom prst="rect">
            <a:avLst/>
          </a:prstGeom>
        </p:spPr>
      </p:pic>
      <p:pic>
        <p:nvPicPr>
          <p:cNvPr id="10" name="Picture 9" descr="A picture containing text, sign, tableware, plate&#10;&#10;Description automatically generated">
            <a:extLst>
              <a:ext uri="{FF2B5EF4-FFF2-40B4-BE49-F238E27FC236}">
                <a16:creationId xmlns:a16="http://schemas.microsoft.com/office/drawing/2014/main" id="{201FAF06-5C53-F1B7-AB77-234CB95DA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20" y="4023244"/>
            <a:ext cx="2269990" cy="22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8BB3-580F-C9E3-F708-489D6AC3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DETAIL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591-C561-54FE-EDEC-EEA1D657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-&gt; l’ensemble de l’application utilise python comme langage</a:t>
            </a:r>
          </a:p>
          <a:p>
            <a:r>
              <a:rPr lang="fr-FR" dirty="0"/>
              <a:t>VENV -&gt; </a:t>
            </a:r>
            <a:r>
              <a:rPr lang="fr-FR" dirty="0" err="1"/>
              <a:t>creation</a:t>
            </a:r>
            <a:r>
              <a:rPr lang="fr-FR" dirty="0"/>
              <a:t> d’un </a:t>
            </a:r>
            <a:r>
              <a:rPr lang="fr-FR" dirty="0" err="1"/>
              <a:t>env</a:t>
            </a:r>
            <a:r>
              <a:rPr lang="fr-FR" dirty="0"/>
              <a:t> python propre à l’application</a:t>
            </a:r>
          </a:p>
          <a:p>
            <a:r>
              <a:rPr lang="fr-FR" dirty="0"/>
              <a:t>PIP -&gt; bibliothèque python pour installer les paquets dans </a:t>
            </a:r>
            <a:r>
              <a:rPr lang="fr-FR" dirty="0" err="1"/>
              <a:t>venv</a:t>
            </a:r>
            <a:endParaRPr lang="fr-FR" dirty="0"/>
          </a:p>
          <a:p>
            <a:r>
              <a:rPr lang="fr-FR" dirty="0"/>
              <a:t>BASH -&gt; scripts pour configurer VENV et gérer PIP</a:t>
            </a:r>
          </a:p>
          <a:p>
            <a:r>
              <a:rPr lang="fr-FR" dirty="0"/>
              <a:t>OPENAI -&gt; WHISPER et GPT pour utiliser AI</a:t>
            </a:r>
          </a:p>
          <a:p>
            <a:r>
              <a:rPr lang="fr-FR" dirty="0"/>
              <a:t>FFMPEG -&gt; faire des conversions de fichier a fichier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06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Architecture NiceConverter</vt:lpstr>
      <vt:lpstr>Outils Utilises</vt:lpstr>
      <vt:lpstr>Outils UTILISES IMG</vt:lpstr>
      <vt:lpstr>Outils Utilises DETAILS</vt:lpstr>
      <vt:lpstr>Technologie Utilisee</vt:lpstr>
      <vt:lpstr>Technlogie IMG</vt:lpstr>
      <vt:lpstr>Technologie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GAME</dc:title>
  <dc:creator>Jules Willard</dc:creator>
  <cp:lastModifiedBy>Jules Willard</cp:lastModifiedBy>
  <cp:revision>4</cp:revision>
  <dcterms:created xsi:type="dcterms:W3CDTF">2023-03-14T15:04:13Z</dcterms:created>
  <dcterms:modified xsi:type="dcterms:W3CDTF">2023-03-15T11:36:16Z</dcterms:modified>
</cp:coreProperties>
</file>