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5FA63-3C0B-277F-9239-72CA457FE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031FF-B87F-1B86-99D6-D8E13F300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AAFF-F66B-A0B4-EC04-F8C1DC34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2F46-5AD2-48E5-988B-F1A708981A2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C4534-78D9-F8D9-2D58-F55D8BD0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E8AFE-431B-B92F-DF8C-0ABE8B2E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3453-412B-4B0B-B9E3-034B9A04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2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A8F1-C4E6-F5C6-3CA4-94C64162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29F55-D7E5-6683-0A2E-A3B4574DE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96BB-0C6E-4A93-8178-257D9AAD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2F46-5AD2-48E5-988B-F1A708981A2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25D0F-1863-EA94-57DA-9D5137D6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8EE68-B026-9263-DFCD-DCDDB533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3453-412B-4B0B-B9E3-034B9A04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7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90A0C-F103-69E6-F867-F6D23D112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65CBA-71A8-195F-3498-8A03EA2E2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250AB-5B5C-23D5-52B1-D344FDD9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2F46-5AD2-48E5-988B-F1A708981A2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F4B84-E6F8-DAB0-BA96-3A103601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A54D8-B4E6-7828-869C-CF2B66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3453-412B-4B0B-B9E3-034B9A04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2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E4AA-4FA8-26EC-4174-E27552FD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3BEA-5CFE-394C-3F60-BD788E486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7F61-E442-85A1-0E47-419CDA0A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2F46-5AD2-48E5-988B-F1A708981A2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095E9-039D-D638-4C98-45DDC941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92DF-C3EB-E82F-F7BD-F18AD248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3453-412B-4B0B-B9E3-034B9A04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7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468F-3149-6F8F-17ED-77A139C4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6C88F-45D0-A033-42A8-E8C6DA37E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F6AA2-BA4A-81F0-66B3-B1EE94A2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2F46-5AD2-48E5-988B-F1A708981A2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AE49-0CB0-7340-1E86-7F9864A59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B2B79-8907-8BC1-6EDE-F1C3B215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3453-412B-4B0B-B9E3-034B9A04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820C-B396-7B76-F60F-8D7A1928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527A4-A308-7E38-9F07-5230195A0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125A9-6608-6A81-2CC3-B2F9B4B14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C119D-C81F-477D-093B-E566E86C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2F46-5AD2-48E5-988B-F1A708981A2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61E64-DCA5-B41E-3E48-1702CDFA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8F323-2A20-91C3-8E2E-209F0626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3453-412B-4B0B-B9E3-034B9A04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4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EC6E-A224-3017-2880-7C2898E2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BD17E-5939-BDD7-7FB5-158A4E0DE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6D16D-D333-22FA-5F29-D7723BEA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CAA7F-945D-0E07-E5FF-4B6543445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1C170-DF88-5B60-AE18-D407FF642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61EC8-DF7D-AD24-6CB9-281267AE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2F46-5AD2-48E5-988B-F1A708981A2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3BC72-E780-B09D-4772-BA06EF7A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A40CD-7215-7D7F-C4A7-C0090C25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3453-412B-4B0B-B9E3-034B9A04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5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0107-A254-A915-3154-F876A248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E5970-7D4D-BAE1-FB7C-F3081A72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2F46-5AD2-48E5-988B-F1A708981A2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1D7F6-FA86-89FD-6956-996C6B9E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40294-4166-E367-4458-18E6C481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3453-412B-4B0B-B9E3-034B9A04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3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E8471-BF09-92C1-2A00-FB4BD878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2F46-5AD2-48E5-988B-F1A708981A2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FC58DD-3F70-31A8-13E9-8D2EFDF8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6FFE-9E49-0412-5D80-A710DB4E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3453-412B-4B0B-B9E3-034B9A04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1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218C-0DF7-1AA2-4095-30E7A7BF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2B38-6065-B14F-266E-82F6B4A4E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96409-4ECD-DFD7-2742-DF1B38CA8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D8485-5D3C-8375-AA1B-E11D9B2A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2F46-5AD2-48E5-988B-F1A708981A2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66A58-4F7E-CED1-02DB-EFDBDE66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AC1A4-DE13-AFF0-46B5-FA318E10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3453-412B-4B0B-B9E3-034B9A04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0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652A-C2F6-E880-EC37-9E72AEEF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976A6C-CB2A-FB20-CB26-893FE7A18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9FCFD-3790-DD2B-A26D-0B396436A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072CE-1E9B-B91E-FEA5-E9F1AE25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2F46-5AD2-48E5-988B-F1A708981A2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F6DF8-C7F9-4577-B827-6B4C3E3D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1CB97-DB6A-B4F3-586F-90C7F17A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3453-412B-4B0B-B9E3-034B9A04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6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294C6-1914-608A-7731-16DDDA46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CA6FB-325A-EB76-A2D2-5386FF501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F65BC-9905-6347-6541-9ABE41EE8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E2F46-5AD2-48E5-988B-F1A708981A2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F2CFC-CD3A-C629-8EB2-0B315A59B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50AAF-1BC5-DA8D-DC41-598F9A03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C3453-412B-4B0B-B9E3-034B9A04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4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3907-692E-09E3-8744-4AEB53B07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NiceConverter</a:t>
            </a:r>
            <a:r>
              <a:rPr lang="fr-FR" dirty="0"/>
              <a:t> EPIC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A38EF-768F-8704-68EC-478D18865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Quelle sont les user Story de notre EPIC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2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7AB9-436D-5EC6-E736-057CB47E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97184-5A0E-C17D-D34A-BC066B325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FLUX : la différence entre en flux entrant et un flux sortant</a:t>
            </a:r>
          </a:p>
          <a:p>
            <a:r>
              <a:rPr lang="fr-FR" dirty="0"/>
              <a:t>FLUX ENTRANT : ensemble de ressources en entrée de story</a:t>
            </a:r>
          </a:p>
          <a:p>
            <a:r>
              <a:rPr lang="fr-FR" dirty="0"/>
              <a:t>FLUX SORTANT : ensemble de ressources en sortie de 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8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05C6B2-37CE-22C8-644F-65C015E8D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Mapping Story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8315885-C0DD-0234-BB45-23E7034B5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User, je veux mapper mon flux entrant avec le flux sortant déjà réalisé</a:t>
            </a:r>
          </a:p>
          <a:p>
            <a:r>
              <a:rPr lang="fr-FR" dirty="0"/>
              <a:t>-&gt; prendre en compte flux </a:t>
            </a:r>
            <a:r>
              <a:rPr lang="fr-FR" dirty="0" err="1"/>
              <a:t>video</a:t>
            </a:r>
            <a:endParaRPr lang="fr-FR" dirty="0"/>
          </a:p>
          <a:p>
            <a:r>
              <a:rPr lang="fr-FR" dirty="0"/>
              <a:t>-&gt; prendre en compte flux audio</a:t>
            </a:r>
          </a:p>
          <a:p>
            <a:r>
              <a:rPr lang="fr-FR" dirty="0"/>
              <a:t>-&gt; prendre en compte flux md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9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A159DB-15DB-D437-B4DD-7FA21FAB8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VideoToMP3 Story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224962-2949-BB7C-798E-B1DA865B0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User, je veux convertir mon mapping en audio</a:t>
            </a:r>
          </a:p>
          <a:p>
            <a:r>
              <a:rPr lang="fr-FR" dirty="0"/>
              <a:t>-&gt; vérifier que les fichiers sortit sont en .mp3</a:t>
            </a:r>
          </a:p>
          <a:p>
            <a:r>
              <a:rPr lang="fr-FR" dirty="0"/>
              <a:t>-&gt; vérifier que le nombre de fichiers en entrée et en sortie est égal</a:t>
            </a:r>
          </a:p>
          <a:p>
            <a:r>
              <a:rPr lang="fr-FR" dirty="0"/>
              <a:t>-&gt; vérifier que les fichiers sortit sont bien </a:t>
            </a:r>
            <a:r>
              <a:rPr lang="fr-FR" dirty="0" err="1"/>
              <a:t>readable</a:t>
            </a:r>
            <a:r>
              <a:rPr lang="fr-FR" dirty="0"/>
              <a:t> par python</a:t>
            </a:r>
          </a:p>
          <a:p>
            <a:r>
              <a:rPr lang="fr-FR" dirty="0"/>
              <a:t>-&gt; vérifier que la longueur de la piste audio est bien celle de la piste vidéo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8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12B5C6-16F2-4214-F3E7-FE069F485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MP3ToMD Story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369D49-B772-CB8D-FD06-178841A4A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User, je veux convertir audio mapping en md</a:t>
            </a:r>
          </a:p>
          <a:p>
            <a:r>
              <a:rPr lang="fr-FR" dirty="0"/>
              <a:t>-&gt; vérifier que les fichiers sortis sont en .md</a:t>
            </a:r>
          </a:p>
          <a:p>
            <a:r>
              <a:rPr lang="fr-FR" dirty="0"/>
              <a:t>-&gt; vérifier que le nombre de fichiers en entrée et en sortie est égal</a:t>
            </a:r>
          </a:p>
          <a:p>
            <a:r>
              <a:rPr lang="en-US" dirty="0"/>
              <a:t>-&gt; faire </a:t>
            </a:r>
            <a:r>
              <a:rPr lang="en-US" dirty="0" err="1"/>
              <a:t>une</a:t>
            </a:r>
            <a:r>
              <a:rPr lang="en-US" dirty="0"/>
              <a:t> verification </a:t>
            </a:r>
            <a:r>
              <a:rPr lang="en-US" dirty="0" err="1"/>
              <a:t>orthographique</a:t>
            </a:r>
            <a:r>
              <a:rPr lang="en-US" dirty="0"/>
              <a:t> et </a:t>
            </a:r>
            <a:r>
              <a:rPr lang="en-US" dirty="0" err="1"/>
              <a:t>mettre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gras les mots qui </a:t>
            </a:r>
            <a:r>
              <a:rPr lang="en-US" dirty="0" err="1"/>
              <a:t>n’ont</a:t>
            </a:r>
            <a:r>
              <a:rPr lang="en-US" dirty="0"/>
              <a:t> pas bien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traduits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2E9CB8-CF6E-8B28-629B-A3076E060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MDSynthesis</a:t>
            </a:r>
            <a:r>
              <a:rPr lang="fr-FR" dirty="0"/>
              <a:t> Story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9BE1B2-9D2C-24A6-C13C-4B2AEB94E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User, je voudrais faire des synthèses de fichiers MD</a:t>
            </a:r>
          </a:p>
          <a:p>
            <a:endParaRPr lang="fr-FR" dirty="0"/>
          </a:p>
          <a:p>
            <a:r>
              <a:rPr lang="fr-FR" dirty="0"/>
              <a:t>COMING SOON, </a:t>
            </a:r>
            <a:r>
              <a:rPr lang="fr-FR" dirty="0" err="1"/>
              <a:t>need</a:t>
            </a:r>
            <a:r>
              <a:rPr lang="fr-FR" dirty="0"/>
              <a:t> to train </a:t>
            </a:r>
            <a:r>
              <a:rPr lang="fr-FR" dirty="0" err="1"/>
              <a:t>FreeChatGPT</a:t>
            </a:r>
            <a:r>
              <a:rPr lang="fr-FR" dirty="0"/>
              <a:t> first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5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NiceConverter EPIC</vt:lpstr>
      <vt:lpstr>Définitions</vt:lpstr>
      <vt:lpstr>Mapping Story</vt:lpstr>
      <vt:lpstr>VideoToMP3 Story</vt:lpstr>
      <vt:lpstr>MP3ToMD Story</vt:lpstr>
      <vt:lpstr>MDSynthesis 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NiceConverter EPIC</dc:title>
  <dc:creator>Jules Willard</dc:creator>
  <cp:lastModifiedBy>Jules Willard</cp:lastModifiedBy>
  <cp:revision>1</cp:revision>
  <dcterms:created xsi:type="dcterms:W3CDTF">2023-03-15T11:33:07Z</dcterms:created>
  <dcterms:modified xsi:type="dcterms:W3CDTF">2023-03-15T12:00:44Z</dcterms:modified>
</cp:coreProperties>
</file>