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D05C-824F-7AB9-791A-59D9FA7A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2293C-F528-FB8E-FA0A-E7BA5DA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C9A3-8B43-B293-1028-C6F4DA31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F91E-6AE8-BCDC-F647-18ACF514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00D4-E17B-2D1C-0C79-9F5A848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ECC-1C33-9715-BC90-9CDF6863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6E43-87E5-828D-762C-4869BEE0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EA42-70FB-FD07-929B-8F40CCF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7976-7E7A-D2C0-4AF9-B6768E89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E6D2-4E55-30D9-703A-8727E534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4E51C-F391-95C5-1C31-FB56CD92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A634D-4EE2-F34A-1026-891A0630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2139-D17D-3D58-DF00-F001FF1F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08C9-3EE9-E68C-7CEF-E7B639AB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1EE8-E490-96E8-6D60-B10CE28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10E-0244-8EA8-AE61-D340BC0C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2D3D-AC73-85B3-D7EB-1C3F3C74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4B7F-1723-82F1-82B3-5BA3F12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46BB-28BA-A0C2-F380-D05E5DA1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0B36-EE60-90CE-5736-E4BD5FD3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0CB6-8811-FCA2-279F-9A32365D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8DD2-6121-CF3B-5A91-0146AA7D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597A-45FF-BC02-C4B7-30FE8572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748-3717-2AA4-FF8A-04B1B4B7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AD9F-7948-20EE-50E3-C42E3E4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BAD6-8595-A624-3049-8F5D273D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2470-ACB0-7195-2DB0-E10BA21A6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7A7A-C33D-3C0F-F96D-CC2DE0A2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30AF-8BA9-A537-83A4-616B340E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A8C8C-DF79-14E5-AADF-9B26E3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18AE2-8A7D-B292-97FB-0B9E82B5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F0F7-163B-4D26-EE9F-5EE6A3D1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E6CA-79B6-126A-82C4-1AE6A0A9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D8EBD-1266-3D2D-60F1-218FD50F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987FA-BC7D-87B0-FBF5-41DD0179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B6DF8-96D2-065B-72AB-47C583E3E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97720-00B8-AAA6-C9D9-64857575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0AB48-76CF-2002-4977-16E2F7B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A0C9D-E754-F06B-8CE9-F8008790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AB6B-B577-F612-BF3A-BEB3906E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CB287-D14F-BD96-8A94-E1AE117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C6440-CC43-7355-1AA8-4176B8D2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98606-654C-7BA5-7128-511641D4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5E498-F878-58EF-A02E-8C16F6C3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32069-7010-635D-35EA-B38477DC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BBABB-E0D2-4BCB-AD12-5F825E08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3DB-8408-AB37-3838-0557CBAB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07D6-BBE4-7C3B-46AE-53DFE09E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B086-1971-673B-2398-C271B6F6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D4D-2C87-7102-FBEB-806194B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A55E-B6A8-BDE1-7844-0E233C16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1C1C-401C-6F23-BA20-5178CB4C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72B-462C-EBBF-0C8E-28AFAEE6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F4FC6-956A-3237-43C2-2311FB1BF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17B2-47FA-9D02-8A42-6CE76BD0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35D6-178F-3C8D-AD6F-68BFF516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19AB-C96B-DFD1-8D47-D50F5639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754-B56B-C6C7-0207-04E58F5F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8DAE-80BB-C039-B946-3257642C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12DA-8EFE-8B4F-A48C-0B94720D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B106-685D-8D8C-1528-8E990E1B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5E16-A251-4AEE-8F6F-8C27FC0F88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5832-66F0-4DEB-6A51-1EB07EE6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760A-41D5-A3B0-E20C-2FA6869BA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8752-4A69-40DF-B967-F290E79C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E50C-E795-CB0C-0559-32CC15697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NiceConverter</a:t>
            </a:r>
            <a:r>
              <a:rPr lang="fr-FR" dirty="0"/>
              <a:t> DOC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79F21-8EC4-49E0-C4B4-F0B6F20F3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CEFE-44B0-2FFE-0D60-5020684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AJOUTER DANS LA DOC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6384-9625-F479-7374-86B18CB8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multiple de </a:t>
            </a:r>
            <a:r>
              <a:rPr lang="fr-FR" dirty="0" err="1"/>
              <a:t>Whisper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du VENV</a:t>
            </a:r>
          </a:p>
          <a:p>
            <a:r>
              <a:rPr lang="fr-FR" dirty="0"/>
              <a:t>Installation au global de </a:t>
            </a:r>
            <a:r>
              <a:rPr lang="fr-FR" dirty="0" err="1"/>
              <a:t>ffmepg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C750-9DA3-492B-AB12-D91F6C4A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BD9E-7DFB-F396-CED3-975819CF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  <a:p>
            <a:r>
              <a:rPr lang="fr-FR" dirty="0"/>
              <a:t>MP4 to AUDIO</a:t>
            </a:r>
          </a:p>
          <a:p>
            <a:r>
              <a:rPr lang="fr-FR" dirty="0"/>
              <a:t>AUDIO to TXT</a:t>
            </a:r>
          </a:p>
          <a:p>
            <a:r>
              <a:rPr lang="fr-FR" dirty="0" err="1"/>
              <a:t>Synthese</a:t>
            </a:r>
            <a:r>
              <a:rPr lang="fr-FR" dirty="0"/>
              <a:t> CHATGPT</a:t>
            </a:r>
          </a:p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EE38-FF31-3CD0-3C9C-833E718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BA65-D2C8-3F42-7808-65EA905D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une formation dans un dossier</a:t>
            </a:r>
          </a:p>
          <a:p>
            <a:r>
              <a:rPr lang="fr-FR" dirty="0"/>
              <a:t>La rendre </a:t>
            </a:r>
            <a:r>
              <a:rPr lang="fr-FR" dirty="0" err="1"/>
              <a:t>readable</a:t>
            </a:r>
            <a:r>
              <a:rPr lang="fr-FR" dirty="0"/>
              <a:t> par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interface python qui </a:t>
            </a:r>
            <a:r>
              <a:rPr lang="en-US" dirty="0" err="1"/>
              <a:t>saura</a:t>
            </a:r>
            <a:r>
              <a:rPr lang="en-US" dirty="0"/>
              <a:t> </a:t>
            </a:r>
            <a:r>
              <a:rPr lang="en-US" dirty="0" err="1"/>
              <a:t>egalement</a:t>
            </a:r>
            <a:r>
              <a:rPr lang="en-US" dirty="0"/>
              <a:t> comparer </a:t>
            </a:r>
            <a:r>
              <a:rPr lang="en-US"/>
              <a:t>l’output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9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448-279C-A0F2-1F24-8B246F89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MP4 to AUDIO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B134-142A-5C5E-AD76-16713750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1A45-753D-8D34-0B7B-974082D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Audio to 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46E6-AC67-10D6-77EB-BAD0C0FC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0A32-A813-6E6B-F9EC-D896D4D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SYNTHESE 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738D-8429-4927-5348-7DE9F6E6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NiceConverter DOC</vt:lpstr>
      <vt:lpstr>A AJOUTER DANS LA DOC</vt:lpstr>
      <vt:lpstr>FONCTIONS</vt:lpstr>
      <vt:lpstr>Mapping</vt:lpstr>
      <vt:lpstr>MP4 to AUDIO</vt:lpstr>
      <vt:lpstr>Audio to TXT</vt:lpstr>
      <vt:lpstr>SYNTHESE 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NiceConverter DOC</dc:title>
  <dc:creator>Jules Willard</dc:creator>
  <cp:lastModifiedBy>Jules Willard</cp:lastModifiedBy>
  <cp:revision>1</cp:revision>
  <dcterms:created xsi:type="dcterms:W3CDTF">2023-03-15T11:35:44Z</dcterms:created>
  <dcterms:modified xsi:type="dcterms:W3CDTF">2023-03-15T11:36:10Z</dcterms:modified>
</cp:coreProperties>
</file>