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34C3-38F5-0659-F33C-EE666C79F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B8E2-DDEB-E8F6-577B-734E1C2C2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61F1-A912-FE51-4E7F-AAE43498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D695-EAB4-CF9F-FC2C-09BAC4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1954-18D1-96D7-3663-4B480B7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654E-A37B-1FB2-B71E-7E2D8502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8BEA-458E-C3CC-D0F8-A88C8628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520F-444C-7CC0-6420-178838EB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3A18-8AC8-75D9-D3F7-156C24CE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29C6-4220-0860-2856-8A4BF977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6A791-714E-D3DC-92F5-E9E2C9E6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B605-347E-9561-49F3-3AD5379B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126B-A6F8-3B5E-A707-AB56463D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6500-C498-8345-71C8-0BF26E0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1CC2-D462-F132-F7FA-AB7916BE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29D-0ABA-E88D-6F67-A36326C8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B7C-F957-3C13-376F-3C946AE1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8FB3-5BDD-4C05-C605-677F6F2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3A82-9093-24B2-78E7-9467C3F5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6C5F-D635-98C9-3328-810D87F4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1575-5986-39C2-B7B0-76B9831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2863-18B7-6D10-3F48-9023B83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6042-073E-E3FE-9AD3-9A7A9F64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7449-3B6F-41B0-D74B-91572A9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CCFD-EB2C-EEC1-6D1C-C481BF57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F2CD-49E1-1DB1-A230-BD97E2A8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4937-61C6-85FD-563F-313807763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843D2-D75D-2869-F4CC-82DEAFE7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F3AA4-5F54-499E-A042-294D6898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648F-2511-E9F0-CAC2-7E1A6EF4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2E1E-7E78-A3FC-ABE7-FC36536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6F7-C7E8-D098-7686-B9BE42B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B395-FC4C-9A88-5376-69F887AA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B7B06-6B13-4CF9-4792-C33323F1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9FDDD-A782-67A4-4C8D-6AA66DD3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6DA80-4CDD-4098-3A23-A6C1BEAA9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9C6AE-5608-BF8D-47D6-C6FA9B35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5D010-9F73-7453-58A8-38D5DB0B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AD0C1-0702-1F5B-ED3B-E16CA00E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99FF-6B65-2404-9857-F1B4133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5ECC7-1487-3FC1-848C-82C0E30A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0205D-2157-088C-CC15-0795772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5E39F-1C05-5482-26D9-D5C258FE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7D07B-1A24-1D5B-5089-19BFFE8E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4706F-B590-80AB-6592-0F35D25B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B7EF7-A890-50CD-6D47-EE7DADE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F4F3-24C6-CCA9-4F19-23661399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5930-B14E-06D6-657F-1A66DC2D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EB53-D57A-DDD9-B08B-DE4FCFED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5BB6-BD0A-8B8B-25F4-8385CFE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9887-B33E-F958-19A0-6FA0697A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629B-0BB8-CCBC-F190-1B4A5A4A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50C8-6FF1-58FE-E15F-DC97173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C51BB-46BE-D0E6-EB9A-349DC84FF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CE26-D4BC-9012-1912-E1422E22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0D2E-A7A3-C7EE-6EC6-DA6FD5B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B9A5-1F7C-8D4D-246F-93FC8879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58F13-B454-7719-683A-37DD86A8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BFBC6-3616-CDBF-9C27-FDA44F9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3CE1-EF58-B6D7-5840-2C8DBC51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5B67-9190-3485-0915-C59BE5E84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840B-A15C-438E-A789-97869F9E8DB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68C-7FDB-C04B-6F02-67EEA536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0514-4C71-57FB-56F4-15C0EA481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1E6F-A382-4F7D-A34E-17360764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7BAC-6CCE-41B4-E729-F473747DD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E38D-8F55-9660-2676-F0DBD956A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CEFE-44B0-2FFE-0D60-50206846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AJOUTER DANS LA DOC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6384-9625-F479-7374-86B18CB8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multiple de </a:t>
            </a:r>
            <a:r>
              <a:rPr lang="fr-FR" dirty="0" err="1"/>
              <a:t>Whisper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du VENV</a:t>
            </a:r>
          </a:p>
          <a:p>
            <a:r>
              <a:rPr lang="fr-FR" dirty="0"/>
              <a:t>Installation au global de </a:t>
            </a:r>
            <a:r>
              <a:rPr lang="fr-FR" dirty="0" err="1"/>
              <a:t>ffmepg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4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C750-9DA3-492B-AB12-D91F6C4A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BD9E-7DFB-F396-CED3-975819CF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  <a:p>
            <a:r>
              <a:rPr lang="fr-FR" dirty="0"/>
              <a:t>MP4 to AUDIO</a:t>
            </a:r>
          </a:p>
          <a:p>
            <a:r>
              <a:rPr lang="fr-FR" dirty="0"/>
              <a:t>AUDIO to TXT</a:t>
            </a:r>
          </a:p>
          <a:p>
            <a:r>
              <a:rPr lang="fr-FR" dirty="0" err="1"/>
              <a:t>Synthese</a:t>
            </a:r>
            <a:r>
              <a:rPr lang="fr-FR" dirty="0"/>
              <a:t> CHATGPT</a:t>
            </a:r>
          </a:p>
          <a:p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EE38-FF31-3CD0-3C9C-833E7189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BA65-D2C8-3F42-7808-65EA905D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une formation dans un dossier</a:t>
            </a:r>
          </a:p>
          <a:p>
            <a:r>
              <a:rPr lang="fr-FR" dirty="0"/>
              <a:t>La rendre </a:t>
            </a:r>
            <a:r>
              <a:rPr lang="fr-FR" dirty="0" err="1"/>
              <a:t>readable</a:t>
            </a:r>
            <a:r>
              <a:rPr lang="fr-FR" dirty="0"/>
              <a:t> par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interface python qui </a:t>
            </a:r>
            <a:r>
              <a:rPr lang="en-US" dirty="0" err="1"/>
              <a:t>saura</a:t>
            </a:r>
            <a:r>
              <a:rPr lang="en-US" dirty="0"/>
              <a:t> </a:t>
            </a:r>
            <a:r>
              <a:rPr lang="en-US" dirty="0" err="1"/>
              <a:t>egalement</a:t>
            </a:r>
            <a:r>
              <a:rPr lang="en-US" dirty="0"/>
              <a:t> comparer </a:t>
            </a:r>
            <a:r>
              <a:rPr lang="en-US"/>
              <a:t>l’output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59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448-279C-A0F2-1F24-8B246F89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MP4 to AUDIO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B134-142A-5C5E-AD76-16713750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1A45-753D-8D34-0B7B-974082D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Audio to 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46E6-AC67-10D6-77EB-BAD0C0FC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0A32-A813-6E6B-F9EC-D896D4D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SYNTHESE 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738D-8429-4927-5348-7DE9F6E6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Architecture GAME</vt:lpstr>
      <vt:lpstr>A AJOUTER DANS LA DOC</vt:lpstr>
      <vt:lpstr>FONCTIONS</vt:lpstr>
      <vt:lpstr>Mapping</vt:lpstr>
      <vt:lpstr>MP4 to AUDIO</vt:lpstr>
      <vt:lpstr>Audio to TXT</vt:lpstr>
      <vt:lpstr>SYNTHESE 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GAME</dc:title>
  <dc:creator>Jules Willard</dc:creator>
  <cp:lastModifiedBy>Jules Willard</cp:lastModifiedBy>
  <cp:revision>3</cp:revision>
  <dcterms:created xsi:type="dcterms:W3CDTF">2023-03-14T15:04:13Z</dcterms:created>
  <dcterms:modified xsi:type="dcterms:W3CDTF">2023-03-14T20:55:18Z</dcterms:modified>
</cp:coreProperties>
</file>