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9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90BE94F-2F4D-4AA1-B2D0-0918C79B7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– prezentacja końcowa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7DE0873F-6A8B-4066-AAF4-DA4E067FE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pl-PL" dirty="0"/>
              <a:t>Projektowanie Aplikacji Webowych</a:t>
            </a:r>
          </a:p>
          <a:p>
            <a:pPr algn="l"/>
            <a:r>
              <a:rPr lang="pl-PL" dirty="0"/>
              <a:t>Metody i Narzędzia Badawcze w Naukach Społecznych</a:t>
            </a:r>
          </a:p>
          <a:p>
            <a:pPr algn="l"/>
            <a:endParaRPr lang="pl-PL" dirty="0"/>
          </a:p>
          <a:p>
            <a:pPr algn="l"/>
            <a:r>
              <a:rPr lang="pl-PL" sz="1400" dirty="0"/>
              <a:t>Autorzy: Daria </a:t>
            </a:r>
            <a:r>
              <a:rPr lang="pl-PL" sz="1400" dirty="0" err="1"/>
              <a:t>Akin</a:t>
            </a:r>
            <a:r>
              <a:rPr lang="pl-PL" sz="1400" dirty="0"/>
              <a:t>, Natalia Łuczywo, Monika Pierzchała, Justyna Różycka, Joanna Samek </a:t>
            </a:r>
          </a:p>
        </p:txBody>
      </p:sp>
    </p:spTree>
    <p:extLst>
      <p:ext uri="{BB962C8B-B14F-4D97-AF65-F5344CB8AC3E}">
        <p14:creationId xmlns:p14="http://schemas.microsoft.com/office/powerpoint/2010/main" xmlns="" val="113155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5F18E26-1A3C-4EFD-88CB-33F2428A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B251017-8B61-4AC1-9FE1-B4070D7E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Celem projektu było opracowanie pytań dotyczących najbardziej popularnych i spornych tematów wśród społeczeństwa, a następnie stworzenie witryny umożliwiającej przeprowadzenie zaprojektowanej ankiety, zebranie odpowiednich danych oraz wizualizacje wyników analizy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52A0738E-7509-44D0-9505-B4F7898F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08" y="3608663"/>
            <a:ext cx="6931338" cy="230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A0DB2AB1-E16A-40E6-98E2-0492616FC419}"/>
              </a:ext>
            </a:extLst>
          </p:cNvPr>
          <p:cNvSpPr txBox="1"/>
          <p:nvPr/>
        </p:nvSpPr>
        <p:spPr>
          <a:xfrm>
            <a:off x="1394708" y="5906168"/>
            <a:ext cx="6830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Source: https://mobiletry.com/blog/cel-posiadania-strony-internetowej</a:t>
            </a:r>
          </a:p>
        </p:txBody>
      </p:sp>
    </p:spTree>
    <p:extLst>
      <p:ext uri="{BB962C8B-B14F-4D97-AF65-F5344CB8AC3E}">
        <p14:creationId xmlns:p14="http://schemas.microsoft.com/office/powerpoint/2010/main" xmlns="" val="184363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FA91F18-97B2-4B7B-B6CE-19724BB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Podstawność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FE301E4B-7147-4DFD-A878-1BE1A0A8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Postawione przez nas ankietowanym pytania dotyczą wrażliwych aspektów życia publicznego. Przeprowadzony wywiad mógłby posłużyć jako drogowskaz do wyboru odpowiednich pytań referendalnych, jak i zbadania preferencji </a:t>
            </a:r>
            <a:r>
              <a:rPr lang="pl-PL" dirty="0" err="1"/>
              <a:t>polityczno</a:t>
            </a:r>
            <a:r>
              <a:rPr lang="pl-PL" dirty="0"/>
              <a:t> – moralnych społeczeństwa w zależności od wieku czy płci. </a:t>
            </a:r>
          </a:p>
          <a:p>
            <a:pPr algn="just"/>
            <a:r>
              <a:rPr lang="pl-PL" dirty="0"/>
              <a:t>Taki swego rodzaju sondaż mógłby pomóc w predykcji przyszłych zmian koniecznych do wprowadzenia w prawie cywilnym, czy zmian które zaczęły lub zaczną postępować w świadomości społecznej.</a:t>
            </a:r>
          </a:p>
          <a:p>
            <a:pPr algn="just"/>
            <a:r>
              <a:rPr lang="pl-PL" dirty="0"/>
              <a:t>Badanie mogłoby być zlecone przez organizacje polityczne celem zbadania stanowiska grup społecznych względem kluczowych aspektów </a:t>
            </a:r>
            <a:r>
              <a:rPr lang="pl-PL" dirty="0" err="1"/>
              <a:t>prawno</a:t>
            </a:r>
            <a:r>
              <a:rPr lang="pl-PL" dirty="0"/>
              <a:t> – moralnych.</a:t>
            </a:r>
          </a:p>
        </p:txBody>
      </p:sp>
    </p:spTree>
    <p:extLst>
      <p:ext uri="{BB962C8B-B14F-4D97-AF65-F5344CB8AC3E}">
        <p14:creationId xmlns:p14="http://schemas.microsoft.com/office/powerpoint/2010/main" xmlns="" val="222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838EDB8-8F20-4D8F-8D3B-64CF4C35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</a:t>
            </a:r>
          </a:p>
        </p:txBody>
      </p:sp>
      <p:pic>
        <p:nvPicPr>
          <p:cNvPr id="5" name="Symbol zastępczy zawartości 4" descr="Obraz zawierający zewnętrzne, kobieta, osoba, rozmowa&#10;&#10;Opis wygenerowany automatycznie">
            <a:extLst>
              <a:ext uri="{FF2B5EF4-FFF2-40B4-BE49-F238E27FC236}">
                <a16:creationId xmlns:a16="http://schemas.microsoft.com/office/drawing/2014/main" xmlns="" id="{752FC367-85C4-4990-8619-2DB06EAC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0395" y="671405"/>
            <a:ext cx="1843607" cy="1843607"/>
          </a:xfrm>
        </p:spPr>
      </p:pic>
      <p:pic>
        <p:nvPicPr>
          <p:cNvPr id="8" name="Obraz 7" descr="Obraz zawierający osoba, ściana, wewnątrz, odzież&#10;&#10;Opis wygenerowany automatycznie">
            <a:extLst>
              <a:ext uri="{FF2B5EF4-FFF2-40B4-BE49-F238E27FC236}">
                <a16:creationId xmlns:a16="http://schemas.microsoft.com/office/drawing/2014/main" xmlns="" id="{CC6FCAE4-D8AA-4998-9CC2-3CA3B74E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9563"/>
            <a:ext cx="1843608" cy="1843608"/>
          </a:xfrm>
          <a:prstGeom prst="rect">
            <a:avLst/>
          </a:prstGeom>
        </p:spPr>
      </p:pic>
      <p:pic>
        <p:nvPicPr>
          <p:cNvPr id="10" name="Obraz 9" descr="Obraz zawierający drzewo, osoba, odzież, zewnętrzne&#10;&#10;Opis wygenerowany automatycznie">
            <a:extLst>
              <a:ext uri="{FF2B5EF4-FFF2-40B4-BE49-F238E27FC236}">
                <a16:creationId xmlns:a16="http://schemas.microsoft.com/office/drawing/2014/main" xmlns="" id="{8AED12A9-4BEB-41D7-A343-2FCC8209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395" y="4598630"/>
            <a:ext cx="1843607" cy="184360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62B743B1-8FFE-45D3-92FB-6203225CFDA5}"/>
              </a:ext>
            </a:extLst>
          </p:cNvPr>
          <p:cNvSpPr txBox="1"/>
          <p:nvPr/>
        </p:nvSpPr>
        <p:spPr>
          <a:xfrm>
            <a:off x="3464653" y="755009"/>
            <a:ext cx="3691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Daria </a:t>
            </a:r>
            <a:r>
              <a:rPr lang="pl-PL" sz="1600" dirty="0" err="1"/>
              <a:t>Akin</a:t>
            </a:r>
            <a:r>
              <a:rPr lang="pl-PL" sz="1600" dirty="0"/>
              <a:t> – zapalona programistka </a:t>
            </a:r>
            <a:r>
              <a:rPr lang="pl-PL" sz="1600" dirty="0" err="1"/>
              <a:t>matlaba</a:t>
            </a:r>
            <a:r>
              <a:rPr lang="pl-PL" sz="1600" dirty="0"/>
              <a:t>, koneserka mody i właścicielka najbardziej uciekającego psa na świecie</a:t>
            </a:r>
          </a:p>
          <a:p>
            <a:pPr algn="just"/>
            <a:r>
              <a:rPr lang="pl-PL" sz="1600" dirty="0"/>
              <a:t>Zakres zadań: wizualizacja wyników, przygotowanie wykresów 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xmlns="" id="{A4444C48-B1D3-48F1-A2FB-988F9F31D83A}"/>
              </a:ext>
            </a:extLst>
          </p:cNvPr>
          <p:cNvSpPr txBox="1"/>
          <p:nvPr/>
        </p:nvSpPr>
        <p:spPr>
          <a:xfrm>
            <a:off x="1964422" y="2828835"/>
            <a:ext cx="3691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Natalia Łuczywo – sama pokonuje każdy zespół w japońskich grach zręcznościowych, fanka </a:t>
            </a:r>
            <a:r>
              <a:rPr lang="pl-PL" sz="1600" dirty="0" err="1"/>
              <a:t>Sida</a:t>
            </a:r>
            <a:r>
              <a:rPr lang="pl-PL" sz="1600" dirty="0"/>
              <a:t> z epoki lodowcowej   </a:t>
            </a:r>
          </a:p>
          <a:p>
            <a:pPr algn="just"/>
            <a:r>
              <a:rPr lang="pl-PL" sz="1600" dirty="0"/>
              <a:t>Zakres zadań: przygotowanie treści pytań ankiety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xmlns="" id="{7564852F-DFF2-4381-949D-6DD4C2B18AE3}"/>
              </a:ext>
            </a:extLst>
          </p:cNvPr>
          <p:cNvSpPr txBox="1"/>
          <p:nvPr/>
        </p:nvSpPr>
        <p:spPr>
          <a:xfrm>
            <a:off x="3266114" y="4778065"/>
            <a:ext cx="3691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Monika Pierzchała – mistrzyni pałeczek, motor i duch każdego zespołu i koła naukowego, uwielbia dzieci i brak jej jednej kostki</a:t>
            </a:r>
          </a:p>
          <a:p>
            <a:pPr algn="just"/>
            <a:r>
              <a:rPr lang="pl-PL" sz="1600" dirty="0"/>
              <a:t>Zakres zadań: postawienie serwera na platformie Heroku, połączenie z bazą danych, przedstawienie zespołu</a:t>
            </a:r>
          </a:p>
        </p:txBody>
      </p:sp>
    </p:spTree>
    <p:extLst>
      <p:ext uri="{BB962C8B-B14F-4D97-AF65-F5344CB8AC3E}">
        <p14:creationId xmlns:p14="http://schemas.microsoft.com/office/powerpoint/2010/main" xmlns="" val="37392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7678CB7-D7FE-4779-A918-EE96DE67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cd.</a:t>
            </a:r>
          </a:p>
        </p:txBody>
      </p:sp>
      <p:pic>
        <p:nvPicPr>
          <p:cNvPr id="5" name="Symbol zastępczy zawartości 4" descr="Obraz zawierający zewnętrzne, drzewo, osoba, trawa&#10;&#10;Opis wygenerowany automatycznie">
            <a:extLst>
              <a:ext uri="{FF2B5EF4-FFF2-40B4-BE49-F238E27FC236}">
                <a16:creationId xmlns:a16="http://schemas.microsoft.com/office/drawing/2014/main" xmlns="" id="{CE6750BF-4C92-4477-A6D1-86A4B3735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4" y="1850966"/>
            <a:ext cx="1921069" cy="1904603"/>
          </a:xfrm>
        </p:spPr>
      </p:pic>
      <p:pic>
        <p:nvPicPr>
          <p:cNvPr id="7" name="Obraz 6" descr="Obraz zawierający trawa, zewnętrzne, drzewo, osoba&#10;&#10;Opis wygenerowany automatycznie">
            <a:extLst>
              <a:ext uri="{FF2B5EF4-FFF2-40B4-BE49-F238E27FC236}">
                <a16:creationId xmlns:a16="http://schemas.microsoft.com/office/drawing/2014/main" xmlns="" id="{AA585A76-F8C2-41F6-A97F-F5CFB7FA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60" y="3997389"/>
            <a:ext cx="1905778" cy="190577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9F4026A4-1DE3-43CD-88FD-D0EA64C014C0}"/>
              </a:ext>
            </a:extLst>
          </p:cNvPr>
          <p:cNvSpPr txBox="1"/>
          <p:nvPr/>
        </p:nvSpPr>
        <p:spPr>
          <a:xfrm>
            <a:off x="2778853" y="1930400"/>
            <a:ext cx="3691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Joanna Samek – niepoprawna optymistka, dusza artystki, mistrzyni D&amp;D, w karaoke nie ma sobie równych (bo zostaje sama), śmiech lepszy od </a:t>
            </a:r>
            <a:r>
              <a:rPr lang="pl-PL" sz="1600" dirty="0" err="1"/>
              <a:t>Dody</a:t>
            </a:r>
            <a:endParaRPr lang="pl-PL" sz="1600" dirty="0"/>
          </a:p>
          <a:p>
            <a:pPr algn="just"/>
            <a:r>
              <a:rPr lang="pl-PL" sz="1600" dirty="0"/>
              <a:t>Zakres zadań: utworzenie formy oraz wprowadzenie pytań i odpowiedzi  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xmlns="" id="{7EB104F8-8582-4171-B05E-4640D1647C99}"/>
              </a:ext>
            </a:extLst>
          </p:cNvPr>
          <p:cNvSpPr txBox="1"/>
          <p:nvPr/>
        </p:nvSpPr>
        <p:spPr>
          <a:xfrm>
            <a:off x="3407502" y="4235450"/>
            <a:ext cx="4060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Justyna </a:t>
            </a:r>
            <a:r>
              <a:rPr lang="pl-PL" sz="1600" dirty="0" smtClean="0"/>
              <a:t>Różycka</a:t>
            </a:r>
          </a:p>
          <a:p>
            <a:pPr algn="just"/>
            <a:r>
              <a:rPr lang="pl-PL" sz="1600" dirty="0" smtClean="0"/>
              <a:t>zawodowa </a:t>
            </a:r>
            <a:r>
              <a:rPr lang="pl-PL" sz="1600" dirty="0" smtClean="0"/>
              <a:t>programistka, niepotwierdzony </a:t>
            </a:r>
            <a:r>
              <a:rPr lang="pl-PL" sz="1600" dirty="0" err="1" smtClean="0"/>
              <a:t>assasyn</a:t>
            </a:r>
            <a:r>
              <a:rPr lang="pl-PL" sz="1600" dirty="0" smtClean="0"/>
              <a:t> gęsi, była lokatorka szafy, pogromczyni </a:t>
            </a:r>
            <a:r>
              <a:rPr lang="pl-PL" sz="1600" dirty="0" err="1" smtClean="0"/>
              <a:t>Munchkina</a:t>
            </a:r>
            <a:endParaRPr lang="pl-PL" sz="1600" dirty="0"/>
          </a:p>
          <a:p>
            <a:pPr algn="just"/>
            <a:r>
              <a:rPr lang="pl-PL" sz="1600" dirty="0"/>
              <a:t>Zakres zadań: wizualizacja wyników, przygotowanie prezentacji</a:t>
            </a:r>
          </a:p>
        </p:txBody>
      </p:sp>
    </p:spTree>
    <p:extLst>
      <p:ext uri="{BB962C8B-B14F-4D97-AF65-F5344CB8AC3E}">
        <p14:creationId xmlns:p14="http://schemas.microsoft.com/office/powerpoint/2010/main" xmlns="" val="194240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4130C04-662F-4C21-B3AB-2583EC54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Napotkane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6BCB933-5583-4858-B222-42D05DB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35311"/>
          </a:xfrm>
        </p:spPr>
        <p:txBody>
          <a:bodyPr/>
          <a:lstStyle/>
          <a:p>
            <a:r>
              <a:rPr lang="pl-PL" dirty="0"/>
              <a:t>Wybór odpowiednich i najważniejszych pytań </a:t>
            </a:r>
          </a:p>
          <a:p>
            <a:r>
              <a:rPr lang="pl-PL" dirty="0"/>
              <a:t>Problem dotyczący połączenia z odpowiednia bazą danych kompatybilną  z platforma Heroku ( wyniki były usuwane automatycznie z pliku co 4 godziny, co powodowało utratę danych i statystyk)</a:t>
            </a:r>
          </a:p>
          <a:p>
            <a:r>
              <a:rPr lang="pl-PL" dirty="0"/>
              <a:t>Duża liczba pytań powodowała problemy ze sposobem wizualizacji zebranych odpowiedzi</a:t>
            </a:r>
          </a:p>
        </p:txBody>
      </p:sp>
    </p:spTree>
    <p:extLst>
      <p:ext uri="{BB962C8B-B14F-4D97-AF65-F5344CB8AC3E}">
        <p14:creationId xmlns:p14="http://schemas.microsoft.com/office/powerpoint/2010/main" xmlns="" val="379303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A9E7B1C-0013-404C-A758-C8042F3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cel został zrealizowany i co można zmienić w przyszłości?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E199250-4088-46C3-B2E7-BBE38157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Główny cel projektu został osiągnięty – stworzono witrynę zawierającą formularz ankiety z wcześniej opracowanymi pytaniami i odpowiedziami, przeprowadzono podstawową analizę danych i ich wizualizację. Podczas tworzenia i testowania aplikacji nasunęły się następujące propozycje poprawek:</a:t>
            </a:r>
          </a:p>
          <a:p>
            <a:r>
              <a:rPr lang="pl-PL" dirty="0"/>
              <a:t>Zredukowanie liczby pytań</a:t>
            </a:r>
          </a:p>
          <a:p>
            <a:r>
              <a:rPr lang="pl-PL" dirty="0"/>
              <a:t>Zredagowanie krótszych i czytelniejszych dla ankietowanego odpowiedzi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7896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9D81665-2707-4F4B-8E88-7B758B33B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xmlns="" id="{4CBE02AB-9364-4D06-BBA6-7C1A5A1EE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0447280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411</Words>
  <Application>Microsoft Office PowerPoint</Application>
  <PresentationFormat>Niestandardowy</PresentationFormat>
  <Paragraphs>34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Faseta</vt:lpstr>
      <vt:lpstr>Projekt – prezentacja końcowa</vt:lpstr>
      <vt:lpstr>Cel projektu</vt:lpstr>
      <vt:lpstr>Podstawność zadania</vt:lpstr>
      <vt:lpstr>Zespół</vt:lpstr>
      <vt:lpstr>Zespół cd.</vt:lpstr>
      <vt:lpstr>Napotkane problemy</vt:lpstr>
      <vt:lpstr>Czy cel został zrealizowany i co można zmienić w przyszłości?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– prezentacja końcowa</dc:title>
  <dc:creator>Justyna Różycka</dc:creator>
  <cp:lastModifiedBy>Użytkownik systemu Windows</cp:lastModifiedBy>
  <cp:revision>13</cp:revision>
  <dcterms:created xsi:type="dcterms:W3CDTF">2019-09-16T11:26:01Z</dcterms:created>
  <dcterms:modified xsi:type="dcterms:W3CDTF">2019-09-17T06:38:25Z</dcterms:modified>
</cp:coreProperties>
</file>