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9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E07547-6E63-4983-8EB4-A28B8D61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5" y="43854"/>
            <a:ext cx="10123809" cy="26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F29858-4780-44E4-900F-74C17046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48" y="2995098"/>
            <a:ext cx="7180952" cy="38190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EE5059-1942-415F-9FA0-7F894136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" y="2581728"/>
            <a:ext cx="4980952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C9D8813A-9FFC-4828-ADC7-F877A2AF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2960"/>
            <a:ext cx="0" cy="5212080"/>
          </a:xfrm>
          <a:prstGeom prst="line">
            <a:avLst/>
          </a:prstGeom>
          <a:ln w="19050">
            <a:solidFill>
              <a:srgbClr val="47FB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2F9E66E-AF85-4F2D-8DE7-23352CD2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5" r="10053" b="-3"/>
          <a:stretch/>
        </p:blipFill>
        <p:spPr>
          <a:xfrm>
            <a:off x="1024129" y="822960"/>
            <a:ext cx="5107262" cy="5214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3C0B4-C050-4381-BD8C-F48A06E2E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9" r="13119" b="-3"/>
          <a:stretch/>
        </p:blipFill>
        <p:spPr>
          <a:xfrm>
            <a:off x="6292258" y="822960"/>
            <a:ext cx="5107262" cy="5214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DF1FB-1B2A-4CB0-B0E0-4D2698905695}"/>
              </a:ext>
            </a:extLst>
          </p:cNvPr>
          <p:cNvSpPr txBox="1"/>
          <p:nvPr/>
        </p:nvSpPr>
        <p:spPr>
          <a:xfrm>
            <a:off x="1434905" y="393895"/>
            <a:ext cx="3967077" cy="95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C9A91-32B0-4EE2-94F0-18FC049394D4}"/>
              </a:ext>
            </a:extLst>
          </p:cNvPr>
          <p:cNvSpPr/>
          <p:nvPr/>
        </p:nvSpPr>
        <p:spPr>
          <a:xfrm>
            <a:off x="1376385" y="442112"/>
            <a:ext cx="4025597" cy="956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ACCIDENTS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7F0A3-7B19-4AC1-8BF8-1394BD23B3B4}"/>
              </a:ext>
            </a:extLst>
          </p:cNvPr>
          <p:cNvSpPr txBox="1"/>
          <p:nvPr/>
        </p:nvSpPr>
        <p:spPr>
          <a:xfrm>
            <a:off x="6904383" y="601138"/>
            <a:ext cx="4263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FATAL ACCIDENTS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Arabic Typesetting</vt:lpstr>
      <vt:lpstr>Tw Cen MT</vt:lpstr>
      <vt:lpstr>Tw Cen MT Condensed</vt:lpstr>
      <vt:lpstr>Wingdings 3</vt:lpstr>
      <vt:lpstr>Integral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IE6600 Computation and Visualization</dc:title>
  <dc:creator>monisha23prakash@gmail.com</dc:creator>
  <cp:lastModifiedBy>monisha23prakash@gmail.com</cp:lastModifiedBy>
  <cp:revision>9</cp:revision>
  <dcterms:created xsi:type="dcterms:W3CDTF">2019-02-25T06:02:46Z</dcterms:created>
  <dcterms:modified xsi:type="dcterms:W3CDTF">2019-09-04T02:06:09Z</dcterms:modified>
</cp:coreProperties>
</file>