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3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37463413" cy="21067713"/>
  <p:notesSz cx="6858000" cy="9144000"/>
  <p:defaultTextStyle>
    <a:defPPr>
      <a:defRPr lang="en-US"/>
    </a:defPPr>
    <a:lvl1pPr marL="0" algn="l" defTabSz="2809388" rtl="0" eaLnBrk="1" latinLnBrk="0" hangingPunct="1">
      <a:defRPr sz="5531" kern="1200">
        <a:solidFill>
          <a:schemeClr val="tx1"/>
        </a:solidFill>
        <a:latin typeface="+mn-lt"/>
        <a:ea typeface="+mn-ea"/>
        <a:cs typeface="+mn-cs"/>
      </a:defRPr>
    </a:lvl1pPr>
    <a:lvl2pPr marL="1404694" algn="l" defTabSz="2809388" rtl="0" eaLnBrk="1" latinLnBrk="0" hangingPunct="1">
      <a:defRPr sz="5531" kern="1200">
        <a:solidFill>
          <a:schemeClr val="tx1"/>
        </a:solidFill>
        <a:latin typeface="+mn-lt"/>
        <a:ea typeface="+mn-ea"/>
        <a:cs typeface="+mn-cs"/>
      </a:defRPr>
    </a:lvl2pPr>
    <a:lvl3pPr marL="2809388" algn="l" defTabSz="2809388" rtl="0" eaLnBrk="1" latinLnBrk="0" hangingPunct="1">
      <a:defRPr sz="5531" kern="1200">
        <a:solidFill>
          <a:schemeClr val="tx1"/>
        </a:solidFill>
        <a:latin typeface="+mn-lt"/>
        <a:ea typeface="+mn-ea"/>
        <a:cs typeface="+mn-cs"/>
      </a:defRPr>
    </a:lvl3pPr>
    <a:lvl4pPr marL="4214082" algn="l" defTabSz="2809388" rtl="0" eaLnBrk="1" latinLnBrk="0" hangingPunct="1">
      <a:defRPr sz="5531" kern="1200">
        <a:solidFill>
          <a:schemeClr val="tx1"/>
        </a:solidFill>
        <a:latin typeface="+mn-lt"/>
        <a:ea typeface="+mn-ea"/>
        <a:cs typeface="+mn-cs"/>
      </a:defRPr>
    </a:lvl4pPr>
    <a:lvl5pPr marL="5618776" algn="l" defTabSz="2809388" rtl="0" eaLnBrk="1" latinLnBrk="0" hangingPunct="1">
      <a:defRPr sz="5531" kern="1200">
        <a:solidFill>
          <a:schemeClr val="tx1"/>
        </a:solidFill>
        <a:latin typeface="+mn-lt"/>
        <a:ea typeface="+mn-ea"/>
        <a:cs typeface="+mn-cs"/>
      </a:defRPr>
    </a:lvl5pPr>
    <a:lvl6pPr marL="7023470" algn="l" defTabSz="2809388" rtl="0" eaLnBrk="1" latinLnBrk="0" hangingPunct="1">
      <a:defRPr sz="5531" kern="1200">
        <a:solidFill>
          <a:schemeClr val="tx1"/>
        </a:solidFill>
        <a:latin typeface="+mn-lt"/>
        <a:ea typeface="+mn-ea"/>
        <a:cs typeface="+mn-cs"/>
      </a:defRPr>
    </a:lvl6pPr>
    <a:lvl7pPr marL="8428163" algn="l" defTabSz="2809388" rtl="0" eaLnBrk="1" latinLnBrk="0" hangingPunct="1">
      <a:defRPr sz="5531" kern="1200">
        <a:solidFill>
          <a:schemeClr val="tx1"/>
        </a:solidFill>
        <a:latin typeface="+mn-lt"/>
        <a:ea typeface="+mn-ea"/>
        <a:cs typeface="+mn-cs"/>
      </a:defRPr>
    </a:lvl7pPr>
    <a:lvl8pPr marL="9832858" algn="l" defTabSz="2809388" rtl="0" eaLnBrk="1" latinLnBrk="0" hangingPunct="1">
      <a:defRPr sz="5531" kern="1200">
        <a:solidFill>
          <a:schemeClr val="tx1"/>
        </a:solidFill>
        <a:latin typeface="+mn-lt"/>
        <a:ea typeface="+mn-ea"/>
        <a:cs typeface="+mn-cs"/>
      </a:defRPr>
    </a:lvl8pPr>
    <a:lvl9pPr marL="11237552" algn="l" defTabSz="2809388" rtl="0" eaLnBrk="1" latinLnBrk="0" hangingPunct="1">
      <a:defRPr sz="553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32" userDrawn="1">
          <p15:clr>
            <a:srgbClr val="A4A3A4"/>
          </p15:clr>
        </p15:guide>
        <p15:guide id="2" orient="horz" pos="3396" userDrawn="1">
          <p15:clr>
            <a:srgbClr val="A4A3A4"/>
          </p15:clr>
        </p15:guide>
        <p15:guide id="3" pos="23056" userDrawn="1">
          <p15:clr>
            <a:srgbClr val="A4A3A4"/>
          </p15:clr>
        </p15:guide>
        <p15:guide id="4" pos="520" userDrawn="1">
          <p15:clr>
            <a:srgbClr val="A4A3A4"/>
          </p15:clr>
        </p15:guide>
        <p15:guide id="5" pos="5848" userDrawn="1">
          <p15:clr>
            <a:srgbClr val="A4A3A4"/>
          </p15:clr>
        </p15:guide>
        <p15:guide id="6" pos="6232" userDrawn="1">
          <p15:clr>
            <a:srgbClr val="A4A3A4"/>
          </p15:clr>
        </p15:guide>
        <p15:guide id="7" pos="11608" userDrawn="1">
          <p15:clr>
            <a:srgbClr val="A4A3A4"/>
          </p15:clr>
        </p15:guide>
        <p15:guide id="8" pos="11992" userDrawn="1">
          <p15:clr>
            <a:srgbClr val="A4A3A4"/>
          </p15:clr>
        </p15:guide>
        <p15:guide id="9" pos="17368" userDrawn="1">
          <p15:clr>
            <a:srgbClr val="A4A3A4"/>
          </p15:clr>
        </p15:guide>
        <p15:guide id="10" pos="17752" userDrawn="1">
          <p15:clr>
            <a:srgbClr val="A4A3A4"/>
          </p15:clr>
        </p15:guide>
        <p15:guide id="11" orient="horz" pos="12684" userDrawn="1">
          <p15:clr>
            <a:srgbClr val="A4A3A4"/>
          </p15:clr>
        </p15:guide>
        <p15:guide id="12" orient="horz" pos="36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BB6"/>
    <a:srgbClr val="C9342D"/>
    <a:srgbClr val="F47830"/>
    <a:srgbClr val="41B6E6"/>
    <a:srgbClr val="005BBB"/>
    <a:srgbClr val="3936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34" autoAdjust="0"/>
    <p:restoredTop sz="94655" autoAdjust="0"/>
  </p:normalViewPr>
  <p:slideViewPr>
    <p:cSldViewPr snapToGrid="0" snapToObjects="1">
      <p:cViewPr varScale="1">
        <p:scale>
          <a:sx n="28" d="100"/>
          <a:sy n="28" d="100"/>
        </p:scale>
        <p:origin x="120" y="106"/>
      </p:cViewPr>
      <p:guideLst>
        <p:guide orient="horz" pos="3132"/>
        <p:guide orient="horz" pos="3396"/>
        <p:guide pos="23056"/>
        <p:guide pos="520"/>
        <p:guide pos="5848"/>
        <p:guide pos="6232"/>
        <p:guide pos="11608"/>
        <p:guide pos="11992"/>
        <p:guide pos="17368"/>
        <p:guide pos="17752"/>
        <p:guide orient="horz" pos="12684"/>
        <p:guide orient="horz" pos="36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3" d="100"/>
          <a:sy n="93" d="100"/>
        </p:scale>
        <p:origin x="3784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ish\Downloads\als%20bls%20summary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ish\Downloads\als%20bls%20summary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ish\Downloads\als%20bls%20summar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ish\Downloads\als%20bls%20summary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solidFill>
              <a:srgbClr val="F78981"/>
            </a:solidFill>
          </c:spPr>
          <c:dPt>
            <c:idx val="0"/>
            <c:bubble3D val="0"/>
            <c:spPr>
              <a:solidFill>
                <a:srgbClr val="F7898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F96-4180-B82E-C8A74B475C45}"/>
              </c:ext>
            </c:extLst>
          </c:dPt>
          <c:dPt>
            <c:idx val="1"/>
            <c:bubble3D val="0"/>
            <c:spPr>
              <a:solidFill>
                <a:srgbClr val="F7898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F96-4180-B82E-C8A74B475C45}"/>
              </c:ext>
            </c:extLst>
          </c:dPt>
          <c:dPt>
            <c:idx val="2"/>
            <c:bubble3D val="0"/>
            <c:spPr>
              <a:solidFill>
                <a:srgbClr val="F7898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F96-4180-B82E-C8A74B475C45}"/>
              </c:ext>
            </c:extLst>
          </c:dPt>
          <c:dPt>
            <c:idx val="3"/>
            <c:bubble3D val="0"/>
            <c:spPr>
              <a:solidFill>
                <a:srgbClr val="F7898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F96-4180-B82E-C8A74B475C45}"/>
              </c:ext>
            </c:extLst>
          </c:dPt>
          <c:dPt>
            <c:idx val="4"/>
            <c:bubble3D val="0"/>
            <c:spPr>
              <a:solidFill>
                <a:srgbClr val="F7898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F96-4180-B82E-C8A74B475C45}"/>
              </c:ext>
            </c:extLst>
          </c:dPt>
          <c:dPt>
            <c:idx val="5"/>
            <c:bubble3D val="0"/>
            <c:spPr>
              <a:solidFill>
                <a:srgbClr val="F7898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F96-4180-B82E-C8A74B475C45}"/>
              </c:ext>
            </c:extLst>
          </c:dPt>
          <c:dPt>
            <c:idx val="6"/>
            <c:bubble3D val="0"/>
            <c:spPr>
              <a:solidFill>
                <a:srgbClr val="F7898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CF96-4180-B82E-C8A74B475C45}"/>
              </c:ext>
            </c:extLst>
          </c:dPt>
          <c:dPt>
            <c:idx val="7"/>
            <c:bubble3D val="0"/>
            <c:spPr>
              <a:solidFill>
                <a:srgbClr val="F7898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CF96-4180-B82E-C8A74B475C45}"/>
              </c:ext>
            </c:extLst>
          </c:dPt>
          <c:dPt>
            <c:idx val="8"/>
            <c:bubble3D val="0"/>
            <c:spPr>
              <a:solidFill>
                <a:srgbClr val="F7898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CF96-4180-B82E-C8A74B475C45}"/>
              </c:ext>
            </c:extLst>
          </c:dPt>
          <c:dPt>
            <c:idx val="9"/>
            <c:bubble3D val="0"/>
            <c:spPr>
              <a:solidFill>
                <a:srgbClr val="F7898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CF96-4180-B82E-C8A74B475C45}"/>
              </c:ext>
            </c:extLst>
          </c:dPt>
          <c:dPt>
            <c:idx val="10"/>
            <c:bubble3D val="0"/>
            <c:spPr>
              <a:solidFill>
                <a:srgbClr val="F7898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CF96-4180-B82E-C8A74B475C45}"/>
              </c:ext>
            </c:extLst>
          </c:dPt>
          <c:dPt>
            <c:idx val="11"/>
            <c:bubble3D val="0"/>
            <c:spPr>
              <a:solidFill>
                <a:srgbClr val="F7898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CF96-4180-B82E-C8A74B475C45}"/>
              </c:ext>
            </c:extLst>
          </c:dPt>
          <c:dPt>
            <c:idx val="12"/>
            <c:bubble3D val="0"/>
            <c:spPr>
              <a:solidFill>
                <a:srgbClr val="F7898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CF96-4180-B82E-C8A74B475C45}"/>
              </c:ext>
            </c:extLst>
          </c:dPt>
          <c:dPt>
            <c:idx val="13"/>
            <c:bubble3D val="0"/>
            <c:spPr>
              <a:solidFill>
                <a:srgbClr val="F7898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CF96-4180-B82E-C8A74B475C45}"/>
              </c:ext>
            </c:extLst>
          </c:dPt>
          <c:dPt>
            <c:idx val="14"/>
            <c:bubble3D val="0"/>
            <c:spPr>
              <a:solidFill>
                <a:srgbClr val="F7898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CF96-4180-B82E-C8A74B475C45}"/>
              </c:ext>
            </c:extLst>
          </c:dPt>
          <c:dPt>
            <c:idx val="15"/>
            <c:bubble3D val="0"/>
            <c:spPr>
              <a:solidFill>
                <a:srgbClr val="F7898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CF96-4180-B82E-C8A74B475C45}"/>
              </c:ext>
            </c:extLst>
          </c:dPt>
          <c:dPt>
            <c:idx val="16"/>
            <c:bubble3D val="0"/>
            <c:spPr>
              <a:solidFill>
                <a:srgbClr val="F7898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CF96-4180-B82E-C8A74B475C45}"/>
              </c:ext>
            </c:extLst>
          </c:dPt>
          <c:dPt>
            <c:idx val="17"/>
            <c:bubble3D val="0"/>
            <c:spPr>
              <a:solidFill>
                <a:srgbClr val="F7898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CF96-4180-B82E-C8A74B475C45}"/>
              </c:ext>
            </c:extLst>
          </c:dPt>
          <c:dPt>
            <c:idx val="18"/>
            <c:bubble3D val="0"/>
            <c:spPr>
              <a:solidFill>
                <a:srgbClr val="F7898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CF96-4180-B82E-C8A74B475C45}"/>
              </c:ext>
            </c:extLst>
          </c:dPt>
          <c:dPt>
            <c:idx val="19"/>
            <c:bubble3D val="0"/>
            <c:spPr>
              <a:solidFill>
                <a:srgbClr val="F7898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CF96-4180-B82E-C8A74B475C45}"/>
              </c:ext>
            </c:extLst>
          </c:dPt>
          <c:val>
            <c:numLit>
              <c:formatCode>General</c:formatCode>
              <c:ptCount val="10"/>
              <c:pt idx="0">
                <c:v>1</c:v>
              </c:pt>
              <c:pt idx="1">
                <c:v>1</c:v>
              </c:pt>
              <c:pt idx="2">
                <c:v>1</c:v>
              </c:pt>
              <c:pt idx="3">
                <c:v>1</c:v>
              </c:pt>
              <c:pt idx="4">
                <c:v>1</c:v>
              </c:pt>
              <c:pt idx="5">
                <c:v>1</c:v>
              </c:pt>
              <c:pt idx="6">
                <c:v>1</c:v>
              </c:pt>
              <c:pt idx="7">
                <c:v>1</c:v>
              </c:pt>
              <c:pt idx="8">
                <c:v>1</c:v>
              </c:pt>
              <c:pt idx="9">
                <c:v>1</c:v>
              </c:pt>
            </c:numLit>
          </c:val>
          <c:extLst>
            <c:ext xmlns:c16="http://schemas.microsoft.com/office/drawing/2014/chart" uri="{C3380CC4-5D6E-409C-BE32-E72D297353CC}">
              <c16:uniqueId val="{00000028-CF96-4180-B82E-C8A74B475C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doughnutChart>
        <c:varyColors val="1"/>
        <c:ser>
          <c:idx val="1"/>
          <c:order val="1"/>
          <c:tx>
            <c:strRef>
              <c:f>ALS!$A$2</c:f>
              <c:strCache>
                <c:ptCount val="1"/>
                <c:pt idx="0">
                  <c:v>ALS of FL</c:v>
                </c:pt>
              </c:strCache>
            </c:strRef>
          </c:tx>
          <c:dPt>
            <c:idx val="0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A-CF96-4180-B82E-C8A74B475C45}"/>
              </c:ext>
            </c:extLst>
          </c:dPt>
          <c:dPt>
            <c:idx val="1"/>
            <c:bubble3D val="0"/>
            <c:spPr>
              <a:solidFill>
                <a:schemeClr val="bg1">
                  <a:alpha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C-CF96-4180-B82E-C8A74B475C45}"/>
              </c:ext>
            </c:extLst>
          </c:dPt>
          <c:val>
            <c:numRef>
              <c:f>ALS!$F$2:$G$2</c:f>
              <c:numCache>
                <c:formatCode>0%</c:formatCode>
                <c:ptCount val="2"/>
                <c:pt idx="0">
                  <c:v>0.98245614035087703</c:v>
                </c:pt>
                <c:pt idx="1">
                  <c:v>1.7543859649122973E-2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D-CF96-4180-B82E-C8A74B475C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solidFill>
              <a:srgbClr val="F78981"/>
            </a:solidFill>
          </c:spPr>
          <c:dPt>
            <c:idx val="0"/>
            <c:bubble3D val="0"/>
            <c:spPr>
              <a:solidFill>
                <a:srgbClr val="F7898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363-4B15-98DA-704DE7E9F92D}"/>
              </c:ext>
            </c:extLst>
          </c:dPt>
          <c:dPt>
            <c:idx val="1"/>
            <c:bubble3D val="0"/>
            <c:spPr>
              <a:solidFill>
                <a:srgbClr val="F7898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363-4B15-98DA-704DE7E9F92D}"/>
              </c:ext>
            </c:extLst>
          </c:dPt>
          <c:dPt>
            <c:idx val="2"/>
            <c:bubble3D val="0"/>
            <c:spPr>
              <a:solidFill>
                <a:srgbClr val="F7898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363-4B15-98DA-704DE7E9F92D}"/>
              </c:ext>
            </c:extLst>
          </c:dPt>
          <c:dPt>
            <c:idx val="3"/>
            <c:bubble3D val="0"/>
            <c:spPr>
              <a:solidFill>
                <a:srgbClr val="F7898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363-4B15-98DA-704DE7E9F92D}"/>
              </c:ext>
            </c:extLst>
          </c:dPt>
          <c:dPt>
            <c:idx val="4"/>
            <c:bubble3D val="0"/>
            <c:spPr>
              <a:solidFill>
                <a:srgbClr val="F7898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363-4B15-98DA-704DE7E9F92D}"/>
              </c:ext>
            </c:extLst>
          </c:dPt>
          <c:dPt>
            <c:idx val="5"/>
            <c:bubble3D val="0"/>
            <c:spPr>
              <a:solidFill>
                <a:srgbClr val="F7898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363-4B15-98DA-704DE7E9F92D}"/>
              </c:ext>
            </c:extLst>
          </c:dPt>
          <c:dPt>
            <c:idx val="6"/>
            <c:bubble3D val="0"/>
            <c:spPr>
              <a:solidFill>
                <a:srgbClr val="F7898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F363-4B15-98DA-704DE7E9F92D}"/>
              </c:ext>
            </c:extLst>
          </c:dPt>
          <c:dPt>
            <c:idx val="7"/>
            <c:bubble3D val="0"/>
            <c:spPr>
              <a:solidFill>
                <a:srgbClr val="F7898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F363-4B15-98DA-704DE7E9F92D}"/>
              </c:ext>
            </c:extLst>
          </c:dPt>
          <c:dPt>
            <c:idx val="8"/>
            <c:bubble3D val="0"/>
            <c:spPr>
              <a:solidFill>
                <a:srgbClr val="F7898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F363-4B15-98DA-704DE7E9F92D}"/>
              </c:ext>
            </c:extLst>
          </c:dPt>
          <c:dPt>
            <c:idx val="9"/>
            <c:bubble3D val="0"/>
            <c:spPr>
              <a:solidFill>
                <a:srgbClr val="F7898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F363-4B15-98DA-704DE7E9F92D}"/>
              </c:ext>
            </c:extLst>
          </c:dPt>
          <c:dPt>
            <c:idx val="10"/>
            <c:bubble3D val="0"/>
            <c:spPr>
              <a:solidFill>
                <a:srgbClr val="F7898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F363-4B15-98DA-704DE7E9F92D}"/>
              </c:ext>
            </c:extLst>
          </c:dPt>
          <c:dPt>
            <c:idx val="11"/>
            <c:bubble3D val="0"/>
            <c:spPr>
              <a:solidFill>
                <a:srgbClr val="F7898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F363-4B15-98DA-704DE7E9F92D}"/>
              </c:ext>
            </c:extLst>
          </c:dPt>
          <c:dPt>
            <c:idx val="12"/>
            <c:bubble3D val="0"/>
            <c:spPr>
              <a:solidFill>
                <a:srgbClr val="F7898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F363-4B15-98DA-704DE7E9F92D}"/>
              </c:ext>
            </c:extLst>
          </c:dPt>
          <c:dPt>
            <c:idx val="13"/>
            <c:bubble3D val="0"/>
            <c:spPr>
              <a:solidFill>
                <a:srgbClr val="F7898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F363-4B15-98DA-704DE7E9F92D}"/>
              </c:ext>
            </c:extLst>
          </c:dPt>
          <c:dPt>
            <c:idx val="14"/>
            <c:bubble3D val="0"/>
            <c:spPr>
              <a:solidFill>
                <a:srgbClr val="F7898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F363-4B15-98DA-704DE7E9F92D}"/>
              </c:ext>
            </c:extLst>
          </c:dPt>
          <c:dPt>
            <c:idx val="15"/>
            <c:bubble3D val="0"/>
            <c:spPr>
              <a:solidFill>
                <a:srgbClr val="F7898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F363-4B15-98DA-704DE7E9F92D}"/>
              </c:ext>
            </c:extLst>
          </c:dPt>
          <c:dPt>
            <c:idx val="16"/>
            <c:bubble3D val="0"/>
            <c:spPr>
              <a:solidFill>
                <a:srgbClr val="F7898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F363-4B15-98DA-704DE7E9F92D}"/>
              </c:ext>
            </c:extLst>
          </c:dPt>
          <c:dPt>
            <c:idx val="17"/>
            <c:bubble3D val="0"/>
            <c:spPr>
              <a:solidFill>
                <a:srgbClr val="F7898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F363-4B15-98DA-704DE7E9F92D}"/>
              </c:ext>
            </c:extLst>
          </c:dPt>
          <c:dPt>
            <c:idx val="18"/>
            <c:bubble3D val="0"/>
            <c:spPr>
              <a:solidFill>
                <a:srgbClr val="F7898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F363-4B15-98DA-704DE7E9F92D}"/>
              </c:ext>
            </c:extLst>
          </c:dPt>
          <c:dPt>
            <c:idx val="19"/>
            <c:bubble3D val="0"/>
            <c:spPr>
              <a:solidFill>
                <a:srgbClr val="F7898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F363-4B15-98DA-704DE7E9F92D}"/>
              </c:ext>
            </c:extLst>
          </c:dPt>
          <c:val>
            <c:numLit>
              <c:formatCode>General</c:formatCode>
              <c:ptCount val="10"/>
              <c:pt idx="0">
                <c:v>1</c:v>
              </c:pt>
              <c:pt idx="1">
                <c:v>1</c:v>
              </c:pt>
              <c:pt idx="2">
                <c:v>1</c:v>
              </c:pt>
              <c:pt idx="3">
                <c:v>1</c:v>
              </c:pt>
              <c:pt idx="4">
                <c:v>1</c:v>
              </c:pt>
              <c:pt idx="5">
                <c:v>1</c:v>
              </c:pt>
              <c:pt idx="6">
                <c:v>1</c:v>
              </c:pt>
              <c:pt idx="7">
                <c:v>1</c:v>
              </c:pt>
              <c:pt idx="8">
                <c:v>1</c:v>
              </c:pt>
              <c:pt idx="9">
                <c:v>1</c:v>
              </c:pt>
            </c:numLit>
          </c:val>
          <c:extLst>
            <c:ext xmlns:c16="http://schemas.microsoft.com/office/drawing/2014/chart" uri="{C3380CC4-5D6E-409C-BE32-E72D297353CC}">
              <c16:uniqueId val="{00000028-F363-4B15-98DA-704DE7E9F9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doughnutChart>
        <c:varyColors val="1"/>
        <c:ser>
          <c:idx val="1"/>
          <c:order val="1"/>
          <c:tx>
            <c:strRef>
              <c:f>ALS!$A$4</c:f>
              <c:strCache>
                <c:ptCount val="1"/>
                <c:pt idx="0">
                  <c:v>BLS of FL</c:v>
                </c:pt>
              </c:strCache>
            </c:strRef>
          </c:tx>
          <c:dPt>
            <c:idx val="0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A-F363-4B15-98DA-704DE7E9F92D}"/>
              </c:ext>
            </c:extLst>
          </c:dPt>
          <c:dPt>
            <c:idx val="1"/>
            <c:bubble3D val="0"/>
            <c:spPr>
              <a:solidFill>
                <a:schemeClr val="bg1">
                  <a:alpha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C-F363-4B15-98DA-704DE7E9F92D}"/>
              </c:ext>
            </c:extLst>
          </c:dPt>
          <c:val>
            <c:numRef>
              <c:f>ALS!$F$4:$G$4</c:f>
              <c:numCache>
                <c:formatCode>0%</c:formatCode>
                <c:ptCount val="2"/>
                <c:pt idx="0">
                  <c:v>0.95</c:v>
                </c:pt>
                <c:pt idx="1">
                  <c:v>5.0000000000000044E-2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D-F363-4B15-98DA-704DE7E9F9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solidFill>
              <a:schemeClr val="accent6"/>
            </a:solidFill>
          </c:spPr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ECE-4FF5-B7BE-C04EA5D8F8D5}"/>
              </c:ext>
            </c:extLst>
          </c:dPt>
          <c:dPt>
            <c:idx val="1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ECE-4FF5-B7BE-C04EA5D8F8D5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ECE-4FF5-B7BE-C04EA5D8F8D5}"/>
              </c:ext>
            </c:extLst>
          </c:dPt>
          <c:dPt>
            <c:idx val="3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ECE-4FF5-B7BE-C04EA5D8F8D5}"/>
              </c:ext>
            </c:extLst>
          </c:dPt>
          <c:dPt>
            <c:idx val="4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ECE-4FF5-B7BE-C04EA5D8F8D5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ECE-4FF5-B7BE-C04EA5D8F8D5}"/>
              </c:ext>
            </c:extLst>
          </c:dPt>
          <c:dPt>
            <c:idx val="6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2ECE-4FF5-B7BE-C04EA5D8F8D5}"/>
              </c:ext>
            </c:extLst>
          </c:dPt>
          <c:dPt>
            <c:idx val="7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2ECE-4FF5-B7BE-C04EA5D8F8D5}"/>
              </c:ext>
            </c:extLst>
          </c:dPt>
          <c:dPt>
            <c:idx val="8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2ECE-4FF5-B7BE-C04EA5D8F8D5}"/>
              </c:ext>
            </c:extLst>
          </c:dPt>
          <c:dPt>
            <c:idx val="9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2ECE-4FF5-B7BE-C04EA5D8F8D5}"/>
              </c:ext>
            </c:extLst>
          </c:dPt>
          <c:dPt>
            <c:idx val="1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2ECE-4FF5-B7BE-C04EA5D8F8D5}"/>
              </c:ext>
            </c:extLst>
          </c:dPt>
          <c:dPt>
            <c:idx val="11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2ECE-4FF5-B7BE-C04EA5D8F8D5}"/>
              </c:ext>
            </c:extLst>
          </c:dPt>
          <c:dPt>
            <c:idx val="1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2ECE-4FF5-B7BE-C04EA5D8F8D5}"/>
              </c:ext>
            </c:extLst>
          </c:dPt>
          <c:dPt>
            <c:idx val="13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2ECE-4FF5-B7BE-C04EA5D8F8D5}"/>
              </c:ext>
            </c:extLst>
          </c:dPt>
          <c:dPt>
            <c:idx val="14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2ECE-4FF5-B7BE-C04EA5D8F8D5}"/>
              </c:ext>
            </c:extLst>
          </c:dPt>
          <c:dPt>
            <c:idx val="1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2ECE-4FF5-B7BE-C04EA5D8F8D5}"/>
              </c:ext>
            </c:extLst>
          </c:dPt>
          <c:dPt>
            <c:idx val="16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2ECE-4FF5-B7BE-C04EA5D8F8D5}"/>
              </c:ext>
            </c:extLst>
          </c:dPt>
          <c:dPt>
            <c:idx val="17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2ECE-4FF5-B7BE-C04EA5D8F8D5}"/>
              </c:ext>
            </c:extLst>
          </c:dPt>
          <c:dPt>
            <c:idx val="18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2ECE-4FF5-B7BE-C04EA5D8F8D5}"/>
              </c:ext>
            </c:extLst>
          </c:dPt>
          <c:dPt>
            <c:idx val="19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2ECE-4FF5-B7BE-C04EA5D8F8D5}"/>
              </c:ext>
            </c:extLst>
          </c:dPt>
          <c:val>
            <c:numLit>
              <c:formatCode>General</c:formatCode>
              <c:ptCount val="10"/>
              <c:pt idx="0">
                <c:v>1</c:v>
              </c:pt>
              <c:pt idx="1">
                <c:v>1</c:v>
              </c:pt>
              <c:pt idx="2">
                <c:v>1</c:v>
              </c:pt>
              <c:pt idx="3">
                <c:v>1</c:v>
              </c:pt>
              <c:pt idx="4">
                <c:v>1</c:v>
              </c:pt>
              <c:pt idx="5">
                <c:v>1</c:v>
              </c:pt>
              <c:pt idx="6">
                <c:v>1</c:v>
              </c:pt>
              <c:pt idx="7">
                <c:v>1</c:v>
              </c:pt>
              <c:pt idx="8">
                <c:v>1</c:v>
              </c:pt>
              <c:pt idx="9">
                <c:v>1</c:v>
              </c:pt>
            </c:numLit>
          </c:val>
          <c:extLst>
            <c:ext xmlns:c16="http://schemas.microsoft.com/office/drawing/2014/chart" uri="{C3380CC4-5D6E-409C-BE32-E72D297353CC}">
              <c16:uniqueId val="{00000028-2ECE-4FF5-B7BE-C04EA5D8F8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doughnutChart>
        <c:varyColors val="1"/>
        <c:ser>
          <c:idx val="1"/>
          <c:order val="1"/>
          <c:tx>
            <c:strRef>
              <c:f>ALS!$A$3</c:f>
              <c:strCache>
                <c:ptCount val="1"/>
                <c:pt idx="0">
                  <c:v>ALS of CA</c:v>
                </c:pt>
              </c:strCache>
            </c:strRef>
          </c:tx>
          <c:spPr>
            <a:noFill/>
          </c:spPr>
          <c:dPt>
            <c:idx val="0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A-2ECE-4FF5-B7BE-C04EA5D8F8D5}"/>
              </c:ext>
            </c:extLst>
          </c:dPt>
          <c:dPt>
            <c:idx val="1"/>
            <c:bubble3D val="0"/>
            <c:spPr>
              <a:solidFill>
                <a:schemeClr val="bg1">
                  <a:alpha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C-2ECE-4FF5-B7BE-C04EA5D8F8D5}"/>
              </c:ext>
            </c:extLst>
          </c:dPt>
          <c:val>
            <c:numRef>
              <c:f>ALS!$F$3:$G$3</c:f>
              <c:numCache>
                <c:formatCode>0%</c:formatCode>
                <c:ptCount val="2"/>
                <c:pt idx="0">
                  <c:v>0.98598130841121501</c:v>
                </c:pt>
                <c:pt idx="1">
                  <c:v>1.4018691588784993E-2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D-2ECE-4FF5-B7BE-C04EA5D8F8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solidFill>
              <a:schemeClr val="accent6"/>
            </a:solidFill>
          </c:spPr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CB4-46D7-AB63-82917A53DC49}"/>
              </c:ext>
            </c:extLst>
          </c:dPt>
          <c:dPt>
            <c:idx val="1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CB4-46D7-AB63-82917A53DC49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CB4-46D7-AB63-82917A53DC49}"/>
              </c:ext>
            </c:extLst>
          </c:dPt>
          <c:dPt>
            <c:idx val="3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CB4-46D7-AB63-82917A53DC49}"/>
              </c:ext>
            </c:extLst>
          </c:dPt>
          <c:dPt>
            <c:idx val="4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CB4-46D7-AB63-82917A53DC4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CB4-46D7-AB63-82917A53DC49}"/>
              </c:ext>
            </c:extLst>
          </c:dPt>
          <c:dPt>
            <c:idx val="6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0CB4-46D7-AB63-82917A53DC49}"/>
              </c:ext>
            </c:extLst>
          </c:dPt>
          <c:dPt>
            <c:idx val="7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0CB4-46D7-AB63-82917A53DC49}"/>
              </c:ext>
            </c:extLst>
          </c:dPt>
          <c:dPt>
            <c:idx val="8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0CB4-46D7-AB63-82917A53DC49}"/>
              </c:ext>
            </c:extLst>
          </c:dPt>
          <c:dPt>
            <c:idx val="9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0CB4-46D7-AB63-82917A53DC49}"/>
              </c:ext>
            </c:extLst>
          </c:dPt>
          <c:dPt>
            <c:idx val="1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0CB4-46D7-AB63-82917A53DC49}"/>
              </c:ext>
            </c:extLst>
          </c:dPt>
          <c:dPt>
            <c:idx val="11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0CB4-46D7-AB63-82917A53DC49}"/>
              </c:ext>
            </c:extLst>
          </c:dPt>
          <c:dPt>
            <c:idx val="1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0CB4-46D7-AB63-82917A53DC49}"/>
              </c:ext>
            </c:extLst>
          </c:dPt>
          <c:dPt>
            <c:idx val="13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0CB4-46D7-AB63-82917A53DC49}"/>
              </c:ext>
            </c:extLst>
          </c:dPt>
          <c:dPt>
            <c:idx val="14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0CB4-46D7-AB63-82917A53DC49}"/>
              </c:ext>
            </c:extLst>
          </c:dPt>
          <c:dPt>
            <c:idx val="1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0CB4-46D7-AB63-82917A53DC49}"/>
              </c:ext>
            </c:extLst>
          </c:dPt>
          <c:dPt>
            <c:idx val="16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0CB4-46D7-AB63-82917A53DC49}"/>
              </c:ext>
            </c:extLst>
          </c:dPt>
          <c:dPt>
            <c:idx val="17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0CB4-46D7-AB63-82917A53DC49}"/>
              </c:ext>
            </c:extLst>
          </c:dPt>
          <c:dPt>
            <c:idx val="18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0CB4-46D7-AB63-82917A53DC49}"/>
              </c:ext>
            </c:extLst>
          </c:dPt>
          <c:dPt>
            <c:idx val="19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0CB4-46D7-AB63-82917A53DC49}"/>
              </c:ext>
            </c:extLst>
          </c:dPt>
          <c:val>
            <c:numLit>
              <c:formatCode>General</c:formatCode>
              <c:ptCount val="10"/>
              <c:pt idx="0">
                <c:v>1</c:v>
              </c:pt>
              <c:pt idx="1">
                <c:v>1</c:v>
              </c:pt>
              <c:pt idx="2">
                <c:v>1</c:v>
              </c:pt>
              <c:pt idx="3">
                <c:v>1</c:v>
              </c:pt>
              <c:pt idx="4">
                <c:v>1</c:v>
              </c:pt>
              <c:pt idx="5">
                <c:v>1</c:v>
              </c:pt>
              <c:pt idx="6">
                <c:v>1</c:v>
              </c:pt>
              <c:pt idx="7">
                <c:v>1</c:v>
              </c:pt>
              <c:pt idx="8">
                <c:v>1</c:v>
              </c:pt>
              <c:pt idx="9">
                <c:v>1</c:v>
              </c:pt>
            </c:numLit>
          </c:val>
          <c:extLst>
            <c:ext xmlns:c16="http://schemas.microsoft.com/office/drawing/2014/chart" uri="{C3380CC4-5D6E-409C-BE32-E72D297353CC}">
              <c16:uniqueId val="{00000028-0CB4-46D7-AB63-82917A53DC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0.21621</cdr:x>
      <cdr:y>0.42983</cdr:y>
    </cdr:from>
    <cdr:to>
      <cdr:x>0.75543</cdr:x>
      <cdr:y>0.69831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D89A4D3F-9CB8-4F39-AA2E-D857E14D01AE}"/>
            </a:ext>
          </a:extLst>
        </cdr:cNvPr>
        <cdr:cNvSpPr/>
      </cdr:nvSpPr>
      <cdr:spPr>
        <a:xfrm xmlns:a="http://schemas.openxmlformats.org/drawingml/2006/main">
          <a:off x="905331" y="2610792"/>
          <a:ext cx="2257879" cy="163076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91440" tIns="45720" rIns="91440" bIns="4572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2000" b="1" cap="none" spc="0" dirty="0">
              <a:ln w="0"/>
              <a:solidFill>
                <a:srgbClr val="F7898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98%</a:t>
          </a:r>
        </a:p>
        <a:p xmlns:a="http://schemas.openxmlformats.org/drawingml/2006/main">
          <a:pPr algn="ctr"/>
          <a:r>
            <a:rPr lang="en-US" sz="2000" b="1" cap="none" spc="0" dirty="0">
              <a:ln w="0"/>
              <a:solidFill>
                <a:srgbClr val="F7898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ALS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0.23039</cdr:x>
      <cdr:y>0.42983</cdr:y>
    </cdr:from>
    <cdr:to>
      <cdr:x>0.76961</cdr:x>
      <cdr:y>0.70315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D89A4D3F-9CB8-4F39-AA2E-D857E14D01AE}"/>
            </a:ext>
          </a:extLst>
        </cdr:cNvPr>
        <cdr:cNvSpPr/>
      </cdr:nvSpPr>
      <cdr:spPr>
        <a:xfrm xmlns:a="http://schemas.openxmlformats.org/drawingml/2006/main">
          <a:off x="931934" y="2610792"/>
          <a:ext cx="2181160" cy="166016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91440" tIns="45720" rIns="91440" bIns="4572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2000" b="1" cap="none" spc="0" dirty="0">
              <a:ln w="0"/>
              <a:solidFill>
                <a:srgbClr val="F7898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95%</a:t>
          </a:r>
        </a:p>
        <a:p xmlns:a="http://schemas.openxmlformats.org/drawingml/2006/main">
          <a:pPr algn="ctr"/>
          <a:r>
            <a:rPr lang="en-US" sz="2000" b="1" cap="none" spc="0" dirty="0">
              <a:ln w="0"/>
              <a:solidFill>
                <a:srgbClr val="F7898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BLS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0.19447</cdr:x>
      <cdr:y>0.40302</cdr:y>
    </cdr:from>
    <cdr:to>
      <cdr:x>0.80427</cdr:x>
      <cdr:y>0.6914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CED775DD-C87E-4552-B369-C9F0F575E562}"/>
            </a:ext>
          </a:extLst>
        </cdr:cNvPr>
        <cdr:cNvSpPr/>
      </cdr:nvSpPr>
      <cdr:spPr>
        <a:xfrm xmlns:a="http://schemas.openxmlformats.org/drawingml/2006/main">
          <a:off x="785639" y="2293406"/>
          <a:ext cx="2463546" cy="164103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91440" tIns="45720" rIns="91440" bIns="4572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2000" b="1" cap="none" spc="0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100%</a:t>
          </a:r>
        </a:p>
        <a:p xmlns:a="http://schemas.openxmlformats.org/drawingml/2006/main">
          <a:pPr algn="ctr"/>
          <a:r>
            <a:rPr lang="en-US" sz="2000" b="1" cap="none" spc="0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BLS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36533-E22B-2B4C-B5E8-F902600A42DB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DD426-1ACA-1E4C-AE87-A547C473B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78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386D7A-222B-BC4E-982C-46748DC477C8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0EF6E-EB4E-C743-B793-CD7D10150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80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0EF6E-EB4E-C743-B793-CD7D10150F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9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9"/>
          <p:cNvCxnSpPr>
            <a:cxnSpLocks noChangeShapeType="1"/>
          </p:cNvCxnSpPr>
          <p:nvPr userDrawn="1"/>
        </p:nvCxnSpPr>
        <p:spPr bwMode="auto">
          <a:xfrm>
            <a:off x="9651761" y="5500608"/>
            <a:ext cx="780488" cy="585214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cxnSp>
        <p:nvCxnSpPr>
          <p:cNvPr id="11" name="Straight Connector 10"/>
          <p:cNvCxnSpPr/>
          <p:nvPr userDrawn="1"/>
        </p:nvCxnSpPr>
        <p:spPr bwMode="auto">
          <a:xfrm>
            <a:off x="27837479" y="4396930"/>
            <a:ext cx="0" cy="14255496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  <a:effectLst/>
        </p:spPr>
      </p:cxnSp>
      <p:sp>
        <p:nvSpPr>
          <p:cNvPr id="12" name="Content Placeholder 9"/>
          <p:cNvSpPr>
            <a:spLocks noGrp="1"/>
          </p:cNvSpPr>
          <p:nvPr>
            <p:ph sz="quarter" idx="10"/>
          </p:nvPr>
        </p:nvSpPr>
        <p:spPr>
          <a:xfrm>
            <a:off x="780489" y="4728266"/>
            <a:ext cx="8058712" cy="8449539"/>
          </a:xfrm>
          <a:prstGeom prst="rect">
            <a:avLst/>
          </a:prstGeom>
        </p:spPr>
        <p:txBody>
          <a:bodyPr/>
          <a:lstStyle>
            <a:lvl1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1pPr>
            <a:lvl2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2pPr>
            <a:lvl3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3pPr>
            <a:lvl4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4pPr>
            <a:lvl5pPr marL="2286000" indent="-457200">
              <a:lnSpc>
                <a:spcPts val="4600"/>
              </a:lnSpc>
              <a:spcBef>
                <a:spcPts val="0"/>
              </a:spcBef>
              <a:buClr>
                <a:srgbClr val="245EAC"/>
              </a:buClr>
              <a:buFont typeface="Arial" charset="0"/>
              <a:buChar char="•"/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80488" y="13627361"/>
            <a:ext cx="8086421" cy="4769496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8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8333331" y="10016713"/>
            <a:ext cx="8363143" cy="4769496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8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indent="0" algn="ctr">
              <a:buNone/>
            </a:pPr>
            <a:endParaRPr lang="en-US" dirty="0"/>
          </a:p>
        </p:txBody>
      </p:sp>
      <p:sp>
        <p:nvSpPr>
          <p:cNvPr id="15" name="Content Placeholder 9"/>
          <p:cNvSpPr>
            <a:spLocks noGrp="1"/>
          </p:cNvSpPr>
          <p:nvPr>
            <p:ph sz="quarter" idx="18"/>
          </p:nvPr>
        </p:nvSpPr>
        <p:spPr>
          <a:xfrm>
            <a:off x="9670473" y="4728265"/>
            <a:ext cx="8478981" cy="13654586"/>
          </a:xfrm>
          <a:prstGeom prst="rect">
            <a:avLst/>
          </a:prstGeom>
        </p:spPr>
        <p:txBody>
          <a:bodyPr/>
          <a:lstStyle>
            <a:lvl1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1pPr>
            <a:lvl2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2pPr>
            <a:lvl3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3pPr>
            <a:lvl4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4pPr>
            <a:lvl5pPr marL="2286000" indent="-457200">
              <a:lnSpc>
                <a:spcPts val="4600"/>
              </a:lnSpc>
              <a:spcBef>
                <a:spcPts val="0"/>
              </a:spcBef>
              <a:buClr>
                <a:srgbClr val="245EAC"/>
              </a:buClr>
              <a:buFont typeface="Arial" charset="0"/>
              <a:buChar char="•"/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9"/>
          <p:cNvSpPr>
            <a:spLocks noGrp="1"/>
          </p:cNvSpPr>
          <p:nvPr>
            <p:ph sz="quarter" idx="19"/>
          </p:nvPr>
        </p:nvSpPr>
        <p:spPr>
          <a:xfrm>
            <a:off x="18953018" y="4730482"/>
            <a:ext cx="8451273" cy="4464475"/>
          </a:xfrm>
          <a:prstGeom prst="rect">
            <a:avLst/>
          </a:prstGeom>
        </p:spPr>
        <p:txBody>
          <a:bodyPr/>
          <a:lstStyle>
            <a:lvl1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1pPr>
            <a:lvl2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2pPr>
            <a:lvl3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3pPr>
            <a:lvl4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4pPr>
            <a:lvl5pPr marL="2286000" indent="-457200">
              <a:lnSpc>
                <a:spcPts val="4600"/>
              </a:lnSpc>
              <a:spcBef>
                <a:spcPts val="0"/>
              </a:spcBef>
              <a:buClr>
                <a:srgbClr val="245EAC"/>
              </a:buClr>
              <a:buFont typeface="Arial" charset="0"/>
              <a:buChar char="•"/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9"/>
          <p:cNvSpPr>
            <a:spLocks noGrp="1"/>
          </p:cNvSpPr>
          <p:nvPr>
            <p:ph sz="quarter" idx="20"/>
          </p:nvPr>
        </p:nvSpPr>
        <p:spPr>
          <a:xfrm>
            <a:off x="28314050" y="4728267"/>
            <a:ext cx="8363143" cy="4914497"/>
          </a:xfrm>
          <a:prstGeom prst="rect">
            <a:avLst/>
          </a:prstGeom>
        </p:spPr>
        <p:txBody>
          <a:bodyPr/>
          <a:lstStyle>
            <a:lvl1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1pPr>
            <a:lvl2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2pPr>
            <a:lvl3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3pPr>
            <a:lvl4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4pPr>
            <a:lvl5pPr marL="2286000" indent="-457200">
              <a:lnSpc>
                <a:spcPts val="4600"/>
              </a:lnSpc>
              <a:spcBef>
                <a:spcPts val="0"/>
              </a:spcBef>
              <a:buClr>
                <a:srgbClr val="245EAC"/>
              </a:buClr>
              <a:buFont typeface="Arial" charset="0"/>
              <a:buChar char="•"/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9"/>
          <p:cNvSpPr>
            <a:spLocks noGrp="1"/>
          </p:cNvSpPr>
          <p:nvPr>
            <p:ph sz="quarter" idx="21"/>
          </p:nvPr>
        </p:nvSpPr>
        <p:spPr>
          <a:xfrm>
            <a:off x="28340791" y="15186116"/>
            <a:ext cx="8363143" cy="2977194"/>
          </a:xfrm>
          <a:prstGeom prst="rect">
            <a:avLst/>
          </a:prstGeom>
        </p:spPr>
        <p:txBody>
          <a:bodyPr/>
          <a:lstStyle>
            <a:lvl1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1pPr>
            <a:lvl2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2pPr>
            <a:lvl3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3pPr>
            <a:lvl4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4pPr>
            <a:lvl5pPr marL="2286000" indent="-457200">
              <a:lnSpc>
                <a:spcPts val="4600"/>
              </a:lnSpc>
              <a:spcBef>
                <a:spcPts val="0"/>
              </a:spcBef>
              <a:buClr>
                <a:srgbClr val="245EAC"/>
              </a:buClr>
              <a:buFont typeface="Arial" charset="0"/>
              <a:buChar char="•"/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hart Placeholder 23"/>
          <p:cNvSpPr>
            <a:spLocks noGrp="1"/>
          </p:cNvSpPr>
          <p:nvPr>
            <p:ph type="chart" sz="quarter" idx="22"/>
          </p:nvPr>
        </p:nvSpPr>
        <p:spPr>
          <a:xfrm>
            <a:off x="19008436" y="9601401"/>
            <a:ext cx="8451273" cy="371921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20" name="Content Placeholder 9"/>
          <p:cNvSpPr>
            <a:spLocks noGrp="1"/>
          </p:cNvSpPr>
          <p:nvPr>
            <p:ph sz="quarter" idx="23"/>
          </p:nvPr>
        </p:nvSpPr>
        <p:spPr>
          <a:xfrm>
            <a:off x="18980727" y="13837496"/>
            <a:ext cx="8423564" cy="4466492"/>
          </a:xfrm>
          <a:prstGeom prst="rect">
            <a:avLst/>
          </a:prstGeom>
        </p:spPr>
        <p:txBody>
          <a:bodyPr/>
          <a:lstStyle>
            <a:lvl1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1pPr>
            <a:lvl2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2pPr>
            <a:lvl3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3pPr>
            <a:lvl4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4pPr>
            <a:lvl5pPr marL="2286000" indent="-457200">
              <a:lnSpc>
                <a:spcPts val="4600"/>
              </a:lnSpc>
              <a:spcBef>
                <a:spcPts val="0"/>
              </a:spcBef>
              <a:buClr>
                <a:srgbClr val="245EAC"/>
              </a:buClr>
              <a:buFont typeface="Arial" charset="0"/>
              <a:buChar char="•"/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1" name="Straight Connector 20"/>
          <p:cNvCxnSpPr/>
          <p:nvPr userDrawn="1"/>
        </p:nvCxnSpPr>
        <p:spPr bwMode="auto">
          <a:xfrm>
            <a:off x="18566246" y="4396930"/>
            <a:ext cx="54263" cy="14255496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  <a:effectLst/>
        </p:spPr>
      </p:cxnSp>
      <p:cxnSp>
        <p:nvCxnSpPr>
          <p:cNvPr id="26" name="Straight Connector 25"/>
          <p:cNvCxnSpPr/>
          <p:nvPr userDrawn="1"/>
        </p:nvCxnSpPr>
        <p:spPr bwMode="auto">
          <a:xfrm>
            <a:off x="9271651" y="4396930"/>
            <a:ext cx="0" cy="142512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74817725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" y="3478193"/>
            <a:ext cx="37463413" cy="180925"/>
          </a:xfrm>
          <a:prstGeom prst="rect">
            <a:avLst/>
          </a:prstGeom>
          <a:solidFill>
            <a:srgbClr val="007B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36"/>
          <p:cNvSpPr>
            <a:spLocks noChangeArrowheads="1"/>
          </p:cNvSpPr>
          <p:nvPr userDrawn="1"/>
        </p:nvSpPr>
        <p:spPr bwMode="auto">
          <a:xfrm>
            <a:off x="-2" y="18807220"/>
            <a:ext cx="37463413" cy="2260493"/>
          </a:xfrm>
          <a:prstGeom prst="rect">
            <a:avLst/>
          </a:prstGeom>
          <a:solidFill>
            <a:srgbClr val="007BB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37931725" indent="-37474525"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en-US" b="0" i="0" baseline="0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8E9FBE2-925A-4AA2-A972-486A46CDF5D8}"/>
              </a:ext>
            </a:extLst>
          </p:cNvPr>
          <p:cNvGrpSpPr/>
          <p:nvPr userDrawn="1"/>
        </p:nvGrpSpPr>
        <p:grpSpPr>
          <a:xfrm>
            <a:off x="25836714" y="412386"/>
            <a:ext cx="11388346" cy="2677656"/>
            <a:chOff x="-42684" y="1961748"/>
            <a:chExt cx="11388346" cy="267765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4D3F47C-8AA0-4209-9DB3-2C4FED875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2684" y="1961748"/>
              <a:ext cx="5079372" cy="266831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4150CB-B269-45BD-B0B4-DD710904FE3F}"/>
                </a:ext>
              </a:extLst>
            </p:cNvPr>
            <p:cNvSpPr txBox="1"/>
            <p:nvPr/>
          </p:nvSpPr>
          <p:spPr>
            <a:xfrm>
              <a:off x="5036688" y="1961748"/>
              <a:ext cx="6308974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600" b="1" dirty="0">
                  <a:solidFill>
                    <a:srgbClr val="E9732E"/>
                  </a:solidFill>
                  <a:latin typeface="Helvetica" panose="020B0604020202020204" pitchFamily="34" charset="0"/>
                  <a:ea typeface="HGGothicE" panose="020B0400000000000000" pitchFamily="49" charset="-128"/>
                  <a:cs typeface="Helvetica" panose="020B0604020202020204" pitchFamily="34" charset="0"/>
                </a:rPr>
                <a:t>2019</a:t>
              </a:r>
              <a:r>
                <a:rPr lang="en-US" sz="5600" b="1" dirty="0">
                  <a:solidFill>
                    <a:srgbClr val="C2322B"/>
                  </a:solidFill>
                  <a:latin typeface="Helvetica" panose="020B0604020202020204" pitchFamily="34" charset="0"/>
                  <a:ea typeface="HGGothicE" panose="020B0400000000000000" pitchFamily="49" charset="-128"/>
                  <a:cs typeface="Helvetica" panose="020B0604020202020204" pitchFamily="34" charset="0"/>
                </a:rPr>
                <a:t> </a:t>
              </a:r>
            </a:p>
            <a:p>
              <a:r>
                <a:rPr lang="en-US" sz="5600" b="1" dirty="0">
                  <a:solidFill>
                    <a:srgbClr val="393662"/>
                  </a:solidFill>
                  <a:latin typeface="Helvetica" panose="020B0604020202020204" pitchFamily="34" charset="0"/>
                  <a:ea typeface="HGGothicE" panose="020B0400000000000000" pitchFamily="49" charset="-128"/>
                  <a:cs typeface="Helvetica" panose="020B0604020202020204" pitchFamily="34" charset="0"/>
                </a:rPr>
                <a:t>Data Visualization Hackathon 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EDABC258-76F3-439E-A9F6-DCDA9A8A1B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07" y="18807220"/>
            <a:ext cx="4303055" cy="22604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4C0F35-2C5E-4ADF-B4F2-3A90F07A954F}"/>
              </a:ext>
            </a:extLst>
          </p:cNvPr>
          <p:cNvSpPr txBox="1"/>
          <p:nvPr userDrawn="1"/>
        </p:nvSpPr>
        <p:spPr>
          <a:xfrm>
            <a:off x="11030956" y="19517971"/>
            <a:ext cx="177501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bg1"/>
                </a:solidFill>
                <a:latin typeface="+mj-lt"/>
                <a:cs typeface="Helvetica" panose="020B0604020202020204" pitchFamily="34" charset="0"/>
              </a:rPr>
              <a:t>INFORMS Student Chapter at Northeastern </a:t>
            </a:r>
            <a:r>
              <a:rPr lang="en-US" sz="5000" b="1" i="0" dirty="0">
                <a:solidFill>
                  <a:schemeClr val="bg1"/>
                </a:solidFill>
                <a:latin typeface="+mj-lt"/>
                <a:cs typeface="Helvetica" panose="020B0604020202020204" pitchFamily="34" charset="0"/>
              </a:rPr>
              <a:t>University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9092BF-10CA-4231-BFCF-94D0D243A223}"/>
              </a:ext>
            </a:extLst>
          </p:cNvPr>
          <p:cNvGrpSpPr/>
          <p:nvPr userDrawn="1"/>
        </p:nvGrpSpPr>
        <p:grpSpPr>
          <a:xfrm>
            <a:off x="33215526" y="20148191"/>
            <a:ext cx="3681206" cy="655058"/>
            <a:chOff x="33215526" y="20148191"/>
            <a:chExt cx="3681206" cy="655058"/>
          </a:xfrm>
        </p:grpSpPr>
        <p:pic>
          <p:nvPicPr>
            <p:cNvPr id="17" name="Picture 2" descr="Image result for linkedin png">
              <a:extLst>
                <a:ext uri="{FF2B5EF4-FFF2-40B4-BE49-F238E27FC236}">
                  <a16:creationId xmlns:a16="http://schemas.microsoft.com/office/drawing/2014/main" id="{709F84DE-5BF8-4077-A6B8-B2B30E8EFD4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01172" y="20148191"/>
              <a:ext cx="655058" cy="655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7863052-F98D-43CE-AA88-EB668FABB9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15526" y="20235689"/>
              <a:ext cx="1600200" cy="48006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BA8A1DB-4542-4FD3-A32A-FE6B6F21D8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41674" y="20209326"/>
              <a:ext cx="655058" cy="5327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5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2809037" rtl="0" eaLnBrk="1" latinLnBrk="0" hangingPunct="1">
        <a:lnSpc>
          <a:spcPct val="90000"/>
        </a:lnSpc>
        <a:spcBef>
          <a:spcPct val="0"/>
        </a:spcBef>
        <a:buNone/>
        <a:defRPr sz="135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02259" indent="-702259" algn="l" defTabSz="2809037" rtl="0" eaLnBrk="1" latinLnBrk="0" hangingPunct="1">
        <a:lnSpc>
          <a:spcPct val="90000"/>
        </a:lnSpc>
        <a:spcBef>
          <a:spcPts val="3072"/>
        </a:spcBef>
        <a:buFont typeface="Arial" panose="020B0604020202020204" pitchFamily="34" charset="0"/>
        <a:buChar char="•"/>
        <a:defRPr sz="8602" kern="1200">
          <a:solidFill>
            <a:schemeClr val="tx1"/>
          </a:solidFill>
          <a:latin typeface="+mn-lt"/>
          <a:ea typeface="+mn-ea"/>
          <a:cs typeface="+mn-cs"/>
        </a:defRPr>
      </a:lvl1pPr>
      <a:lvl2pPr marL="2106778" indent="-702259" algn="l" defTabSz="2809037" rtl="0" eaLnBrk="1" latinLnBrk="0" hangingPunct="1">
        <a:lnSpc>
          <a:spcPct val="90000"/>
        </a:lnSpc>
        <a:spcBef>
          <a:spcPts val="1536"/>
        </a:spcBef>
        <a:buFont typeface="Arial" panose="020B0604020202020204" pitchFamily="34" charset="0"/>
        <a:buChar char="•"/>
        <a:defRPr sz="7373" kern="1200">
          <a:solidFill>
            <a:schemeClr val="tx1"/>
          </a:solidFill>
          <a:latin typeface="+mn-lt"/>
          <a:ea typeface="+mn-ea"/>
          <a:cs typeface="+mn-cs"/>
        </a:defRPr>
      </a:lvl2pPr>
      <a:lvl3pPr marL="3511296" indent="-702259" algn="l" defTabSz="2809037" rtl="0" eaLnBrk="1" latinLnBrk="0" hangingPunct="1">
        <a:lnSpc>
          <a:spcPct val="90000"/>
        </a:lnSpc>
        <a:spcBef>
          <a:spcPts val="1536"/>
        </a:spcBef>
        <a:buFont typeface="Arial" panose="020B0604020202020204" pitchFamily="34" charset="0"/>
        <a:buChar char="•"/>
        <a:defRPr sz="6144" kern="1200">
          <a:solidFill>
            <a:schemeClr val="tx1"/>
          </a:solidFill>
          <a:latin typeface="+mn-lt"/>
          <a:ea typeface="+mn-ea"/>
          <a:cs typeface="+mn-cs"/>
        </a:defRPr>
      </a:lvl3pPr>
      <a:lvl4pPr marL="4915814" indent="-702259" algn="l" defTabSz="2809037" rtl="0" eaLnBrk="1" latinLnBrk="0" hangingPunct="1">
        <a:lnSpc>
          <a:spcPct val="90000"/>
        </a:lnSpc>
        <a:spcBef>
          <a:spcPts val="1536"/>
        </a:spcBef>
        <a:buFont typeface="Arial" panose="020B0604020202020204" pitchFamily="34" charset="0"/>
        <a:buChar char="•"/>
        <a:defRPr sz="5530" kern="1200">
          <a:solidFill>
            <a:schemeClr val="tx1"/>
          </a:solidFill>
          <a:latin typeface="+mn-lt"/>
          <a:ea typeface="+mn-ea"/>
          <a:cs typeface="+mn-cs"/>
        </a:defRPr>
      </a:lvl4pPr>
      <a:lvl5pPr marL="6320333" indent="-702259" algn="l" defTabSz="2809037" rtl="0" eaLnBrk="1" latinLnBrk="0" hangingPunct="1">
        <a:lnSpc>
          <a:spcPct val="90000"/>
        </a:lnSpc>
        <a:spcBef>
          <a:spcPts val="1536"/>
        </a:spcBef>
        <a:buFont typeface="Arial" panose="020B0604020202020204" pitchFamily="34" charset="0"/>
        <a:buChar char="•"/>
        <a:defRPr sz="5530" kern="1200">
          <a:solidFill>
            <a:schemeClr val="tx1"/>
          </a:solidFill>
          <a:latin typeface="+mn-lt"/>
          <a:ea typeface="+mn-ea"/>
          <a:cs typeface="+mn-cs"/>
        </a:defRPr>
      </a:lvl5pPr>
      <a:lvl6pPr marL="7724851" indent="-702259" algn="l" defTabSz="2809037" rtl="0" eaLnBrk="1" latinLnBrk="0" hangingPunct="1">
        <a:lnSpc>
          <a:spcPct val="90000"/>
        </a:lnSpc>
        <a:spcBef>
          <a:spcPts val="1536"/>
        </a:spcBef>
        <a:buFont typeface="Arial" panose="020B0604020202020204" pitchFamily="34" charset="0"/>
        <a:buChar char="•"/>
        <a:defRPr sz="5530" kern="1200">
          <a:solidFill>
            <a:schemeClr val="tx1"/>
          </a:solidFill>
          <a:latin typeface="+mn-lt"/>
          <a:ea typeface="+mn-ea"/>
          <a:cs typeface="+mn-cs"/>
        </a:defRPr>
      </a:lvl6pPr>
      <a:lvl7pPr marL="9129370" indent="-702259" algn="l" defTabSz="2809037" rtl="0" eaLnBrk="1" latinLnBrk="0" hangingPunct="1">
        <a:lnSpc>
          <a:spcPct val="90000"/>
        </a:lnSpc>
        <a:spcBef>
          <a:spcPts val="1536"/>
        </a:spcBef>
        <a:buFont typeface="Arial" panose="020B0604020202020204" pitchFamily="34" charset="0"/>
        <a:buChar char="•"/>
        <a:defRPr sz="5530" kern="1200">
          <a:solidFill>
            <a:schemeClr val="tx1"/>
          </a:solidFill>
          <a:latin typeface="+mn-lt"/>
          <a:ea typeface="+mn-ea"/>
          <a:cs typeface="+mn-cs"/>
        </a:defRPr>
      </a:lvl7pPr>
      <a:lvl8pPr marL="10533888" indent="-702259" algn="l" defTabSz="2809037" rtl="0" eaLnBrk="1" latinLnBrk="0" hangingPunct="1">
        <a:lnSpc>
          <a:spcPct val="90000"/>
        </a:lnSpc>
        <a:spcBef>
          <a:spcPts val="1536"/>
        </a:spcBef>
        <a:buFont typeface="Arial" panose="020B0604020202020204" pitchFamily="34" charset="0"/>
        <a:buChar char="•"/>
        <a:defRPr sz="5530" kern="1200">
          <a:solidFill>
            <a:schemeClr val="tx1"/>
          </a:solidFill>
          <a:latin typeface="+mn-lt"/>
          <a:ea typeface="+mn-ea"/>
          <a:cs typeface="+mn-cs"/>
        </a:defRPr>
      </a:lvl8pPr>
      <a:lvl9pPr marL="11938406" indent="-702259" algn="l" defTabSz="2809037" rtl="0" eaLnBrk="1" latinLnBrk="0" hangingPunct="1">
        <a:lnSpc>
          <a:spcPct val="90000"/>
        </a:lnSpc>
        <a:spcBef>
          <a:spcPts val="1536"/>
        </a:spcBef>
        <a:buFont typeface="Arial" panose="020B0604020202020204" pitchFamily="34" charset="0"/>
        <a:buChar char="•"/>
        <a:defRPr sz="5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09037" rtl="0" eaLnBrk="1" latinLnBrk="0" hangingPunct="1">
        <a:defRPr sz="5530" kern="1200">
          <a:solidFill>
            <a:schemeClr val="tx1"/>
          </a:solidFill>
          <a:latin typeface="+mn-lt"/>
          <a:ea typeface="+mn-ea"/>
          <a:cs typeface="+mn-cs"/>
        </a:defRPr>
      </a:lvl1pPr>
      <a:lvl2pPr marL="1404518" algn="l" defTabSz="2809037" rtl="0" eaLnBrk="1" latinLnBrk="0" hangingPunct="1">
        <a:defRPr sz="5530" kern="1200">
          <a:solidFill>
            <a:schemeClr val="tx1"/>
          </a:solidFill>
          <a:latin typeface="+mn-lt"/>
          <a:ea typeface="+mn-ea"/>
          <a:cs typeface="+mn-cs"/>
        </a:defRPr>
      </a:lvl2pPr>
      <a:lvl3pPr marL="2809037" algn="l" defTabSz="2809037" rtl="0" eaLnBrk="1" latinLnBrk="0" hangingPunct="1">
        <a:defRPr sz="5530" kern="1200">
          <a:solidFill>
            <a:schemeClr val="tx1"/>
          </a:solidFill>
          <a:latin typeface="+mn-lt"/>
          <a:ea typeface="+mn-ea"/>
          <a:cs typeface="+mn-cs"/>
        </a:defRPr>
      </a:lvl3pPr>
      <a:lvl4pPr marL="4213555" algn="l" defTabSz="2809037" rtl="0" eaLnBrk="1" latinLnBrk="0" hangingPunct="1">
        <a:defRPr sz="5530" kern="1200">
          <a:solidFill>
            <a:schemeClr val="tx1"/>
          </a:solidFill>
          <a:latin typeface="+mn-lt"/>
          <a:ea typeface="+mn-ea"/>
          <a:cs typeface="+mn-cs"/>
        </a:defRPr>
      </a:lvl4pPr>
      <a:lvl5pPr marL="5618074" algn="l" defTabSz="2809037" rtl="0" eaLnBrk="1" latinLnBrk="0" hangingPunct="1">
        <a:defRPr sz="5530" kern="1200">
          <a:solidFill>
            <a:schemeClr val="tx1"/>
          </a:solidFill>
          <a:latin typeface="+mn-lt"/>
          <a:ea typeface="+mn-ea"/>
          <a:cs typeface="+mn-cs"/>
        </a:defRPr>
      </a:lvl5pPr>
      <a:lvl6pPr marL="7022592" algn="l" defTabSz="2809037" rtl="0" eaLnBrk="1" latinLnBrk="0" hangingPunct="1">
        <a:defRPr sz="5530" kern="1200">
          <a:solidFill>
            <a:schemeClr val="tx1"/>
          </a:solidFill>
          <a:latin typeface="+mn-lt"/>
          <a:ea typeface="+mn-ea"/>
          <a:cs typeface="+mn-cs"/>
        </a:defRPr>
      </a:lvl6pPr>
      <a:lvl7pPr marL="8427110" algn="l" defTabSz="2809037" rtl="0" eaLnBrk="1" latinLnBrk="0" hangingPunct="1">
        <a:defRPr sz="5530" kern="1200">
          <a:solidFill>
            <a:schemeClr val="tx1"/>
          </a:solidFill>
          <a:latin typeface="+mn-lt"/>
          <a:ea typeface="+mn-ea"/>
          <a:cs typeface="+mn-cs"/>
        </a:defRPr>
      </a:lvl7pPr>
      <a:lvl8pPr marL="9831629" algn="l" defTabSz="2809037" rtl="0" eaLnBrk="1" latinLnBrk="0" hangingPunct="1">
        <a:defRPr sz="5530" kern="1200">
          <a:solidFill>
            <a:schemeClr val="tx1"/>
          </a:solidFill>
          <a:latin typeface="+mn-lt"/>
          <a:ea typeface="+mn-ea"/>
          <a:cs typeface="+mn-cs"/>
        </a:defRPr>
      </a:lvl8pPr>
      <a:lvl9pPr marL="11236147" algn="l" defTabSz="2809037" rtl="0" eaLnBrk="1" latinLnBrk="0" hangingPunct="1">
        <a:defRPr sz="5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image" Target="../media/image5.png"/><Relationship Id="rId7" Type="http://schemas.openxmlformats.org/officeDocument/2006/relationships/chart" Target="../charts/chart3.xm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.xml"/><Relationship Id="rId11" Type="http://schemas.openxmlformats.org/officeDocument/2006/relationships/image" Target="../media/image9.png"/><Relationship Id="rId5" Type="http://schemas.openxmlformats.org/officeDocument/2006/relationships/chart" Target="../charts/chart1.xml"/><Relationship Id="rId10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841859" y="743114"/>
            <a:ext cx="21590962" cy="2323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243" tIns="45614" rIns="91243" bIns="45614">
            <a:spAutoFit/>
          </a:bodyPr>
          <a:lstStyle>
            <a:lvl1pPr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37931725" indent="-37474525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6400" dirty="0">
                <a:solidFill>
                  <a:srgbClr val="FFFFFF"/>
                </a:solidFill>
                <a:latin typeface="+mn-lt"/>
                <a:ea typeface="Arial" charset="0"/>
              </a:rPr>
              <a:t>DIGITAL ACADEMIC RESEARCH POSTER TEMPLATE</a:t>
            </a:r>
          </a:p>
          <a:p>
            <a:pPr>
              <a:spcAft>
                <a:spcPts val="600"/>
              </a:spcAft>
              <a:defRPr/>
            </a:pPr>
            <a:r>
              <a:rPr lang="en-US" altLang="en-US" sz="3800" dirty="0">
                <a:solidFill>
                  <a:srgbClr val="FFFFFF"/>
                </a:solidFill>
                <a:latin typeface="+mn-lt"/>
                <a:ea typeface="Arial" charset="0"/>
              </a:rPr>
              <a:t>Subtitle for Digital Academic Research Poster (16:9)</a:t>
            </a:r>
          </a:p>
          <a:p>
            <a:pPr>
              <a:spcBef>
                <a:spcPts val="1200"/>
              </a:spcBef>
              <a:defRPr/>
            </a:pPr>
            <a:r>
              <a:rPr lang="en-US" altLang="en-US" sz="2600" dirty="0">
                <a:solidFill>
                  <a:srgbClr val="FFFFFF"/>
                </a:solidFill>
                <a:latin typeface="+mn-lt"/>
                <a:ea typeface="Arial" charset="0"/>
              </a:rPr>
              <a:t>Your names and the names of the people who contributed to this presentation</a:t>
            </a:r>
          </a:p>
        </p:txBody>
      </p:sp>
      <p:cxnSp>
        <p:nvCxnSpPr>
          <p:cNvPr id="101" name="Straight Connector 100"/>
          <p:cNvCxnSpPr/>
          <p:nvPr/>
        </p:nvCxnSpPr>
        <p:spPr bwMode="auto">
          <a:xfrm>
            <a:off x="762058" y="11523283"/>
            <a:ext cx="8104851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A4C5A80-BEA2-44F3-929A-C92BB9B43754}"/>
              </a:ext>
            </a:extLst>
          </p:cNvPr>
          <p:cNvSpPr txBox="1"/>
          <p:nvPr/>
        </p:nvSpPr>
        <p:spPr>
          <a:xfrm>
            <a:off x="406400" y="743114"/>
            <a:ext cx="244517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Calibri" panose="020F0502020204030204" pitchFamily="34" charset="0"/>
                <a:cs typeface="Calibri" panose="020F0502020204030204" pitchFamily="34" charset="0"/>
              </a:rPr>
              <a:t>OPERATIONAL CONSIDERATIONS AND METRIC GUIDELINES FOR EMS MOTOR VEHICLE INCIDENTS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94135B-BD00-4049-8102-1DD3014D1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58" y="11723158"/>
            <a:ext cx="8104851" cy="67942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40F901-DAB1-4B48-988E-836B53E3B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58" y="4588302"/>
            <a:ext cx="8162478" cy="6735102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1100613-1A3E-446B-99D7-8291C8115EA7}"/>
              </a:ext>
            </a:extLst>
          </p:cNvPr>
          <p:cNvGrpSpPr/>
          <p:nvPr/>
        </p:nvGrpSpPr>
        <p:grpSpPr>
          <a:xfrm>
            <a:off x="9421091" y="4535949"/>
            <a:ext cx="9088582" cy="6883166"/>
            <a:chOff x="713432" y="569375"/>
            <a:chExt cx="5465426" cy="2859625"/>
          </a:xfrm>
        </p:grpSpPr>
        <p:graphicFrame>
          <p:nvGraphicFramePr>
            <p:cNvPr id="9" name="Chart 8">
              <a:extLst>
                <a:ext uri="{FF2B5EF4-FFF2-40B4-BE49-F238E27FC236}">
                  <a16:creationId xmlns:a16="http://schemas.microsoft.com/office/drawing/2014/main" id="{43037FB4-CF49-4D30-8BC7-B2EB24BFDA8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380655838"/>
                </p:ext>
              </p:extLst>
            </p:nvPr>
          </p:nvGraphicFramePr>
          <p:xfrm>
            <a:off x="713432" y="905522"/>
            <a:ext cx="2518040" cy="252347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aphicFrame>
          <p:nvGraphicFramePr>
            <p:cNvPr id="10" name="Chart 9">
              <a:extLst>
                <a:ext uri="{FF2B5EF4-FFF2-40B4-BE49-F238E27FC236}">
                  <a16:creationId xmlns:a16="http://schemas.microsoft.com/office/drawing/2014/main" id="{C227F168-270F-4188-9B3C-A15D40B94FA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37694935"/>
                </p:ext>
              </p:extLst>
            </p:nvPr>
          </p:nvGraphicFramePr>
          <p:xfrm>
            <a:off x="3746377" y="905522"/>
            <a:ext cx="2432481" cy="252347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4F62FA2-5EAB-4BA4-8A0A-EB3E97066EFF}"/>
                </a:ext>
              </a:extLst>
            </p:cNvPr>
            <p:cNvSpPr txBox="1"/>
            <p:nvPr/>
          </p:nvSpPr>
          <p:spPr>
            <a:xfrm>
              <a:off x="2644475" y="569375"/>
              <a:ext cx="1081262" cy="268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Calibri" panose="020F0502020204030204" pitchFamily="34" charset="0"/>
                  <a:cs typeface="Calibri" panose="020F0502020204030204" pitchFamily="34" charset="0"/>
                </a:rPr>
                <a:t>FLORIDA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37BCC37-3390-4FA9-8B3F-4AD519E7BA86}"/>
              </a:ext>
            </a:extLst>
          </p:cNvPr>
          <p:cNvGrpSpPr/>
          <p:nvPr/>
        </p:nvGrpSpPr>
        <p:grpSpPr>
          <a:xfrm>
            <a:off x="9467169" y="11916634"/>
            <a:ext cx="8850039" cy="6527299"/>
            <a:chOff x="713432" y="3804075"/>
            <a:chExt cx="5328700" cy="285802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4AA4A90-775F-4C3C-B1AD-A21BCFAAAD38}"/>
                </a:ext>
              </a:extLst>
            </p:cNvPr>
            <p:cNvSpPr txBox="1"/>
            <p:nvPr/>
          </p:nvSpPr>
          <p:spPr>
            <a:xfrm>
              <a:off x="2404924" y="3804075"/>
              <a:ext cx="1631548" cy="3099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Calibri" panose="020F0502020204030204" pitchFamily="34" charset="0"/>
                  <a:cs typeface="Calibri" panose="020F0502020204030204" pitchFamily="34" charset="0"/>
                </a:rPr>
                <a:t>CALIFORNIA</a:t>
              </a:r>
            </a:p>
          </p:txBody>
        </p:sp>
        <p:graphicFrame>
          <p:nvGraphicFramePr>
            <p:cNvPr id="15" name="Chart 14">
              <a:extLst>
                <a:ext uri="{FF2B5EF4-FFF2-40B4-BE49-F238E27FC236}">
                  <a16:creationId xmlns:a16="http://schemas.microsoft.com/office/drawing/2014/main" id="{5315DB87-9138-4520-BBE4-5DB66CF8F86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05093145"/>
                </p:ext>
              </p:extLst>
            </p:nvPr>
          </p:nvGraphicFramePr>
          <p:xfrm>
            <a:off x="713432" y="4138624"/>
            <a:ext cx="2518040" cy="252347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7FB11BA-A687-45B8-93C2-EF72BE9159A0}"/>
                </a:ext>
              </a:extLst>
            </p:cNvPr>
            <p:cNvSpPr/>
            <p:nvPr/>
          </p:nvSpPr>
          <p:spPr>
            <a:xfrm>
              <a:off x="1230797" y="5207073"/>
              <a:ext cx="1483309" cy="7185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cap="none" spc="0" dirty="0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99%</a:t>
              </a:r>
            </a:p>
            <a:p>
              <a:pPr algn="ctr"/>
              <a:r>
                <a:rPr lang="en-US" sz="2000" b="1" cap="none" spc="0" dirty="0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ALS</a:t>
              </a:r>
            </a:p>
          </p:txBody>
        </p:sp>
        <p:graphicFrame>
          <p:nvGraphicFramePr>
            <p:cNvPr id="17" name="Chart 16">
              <a:extLst>
                <a:ext uri="{FF2B5EF4-FFF2-40B4-BE49-F238E27FC236}">
                  <a16:creationId xmlns:a16="http://schemas.microsoft.com/office/drawing/2014/main" id="{8BF39452-EF27-4381-8F08-6C6E501B073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09673724"/>
                </p:ext>
              </p:extLst>
            </p:nvPr>
          </p:nvGraphicFramePr>
          <p:xfrm>
            <a:off x="3609651" y="4169827"/>
            <a:ext cx="2432481" cy="249164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B75DAC6-101B-431E-95B9-940EA3B64B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966996"/>
              </p:ext>
            </p:extLst>
          </p:nvPr>
        </p:nvGraphicFramePr>
        <p:xfrm>
          <a:off x="28218027" y="4450168"/>
          <a:ext cx="9050700" cy="3931920"/>
        </p:xfrm>
        <a:graphic>
          <a:graphicData uri="http://schemas.openxmlformats.org/drawingml/2006/table">
            <a:tbl>
              <a:tblPr/>
              <a:tblGrid>
                <a:gridCol w="2341191">
                  <a:extLst>
                    <a:ext uri="{9D8B030D-6E8A-4147-A177-3AD203B41FA5}">
                      <a16:colId xmlns:a16="http://schemas.microsoft.com/office/drawing/2014/main" val="262318230"/>
                    </a:ext>
                  </a:extLst>
                </a:gridCol>
                <a:gridCol w="2626701">
                  <a:extLst>
                    <a:ext uri="{9D8B030D-6E8A-4147-A177-3AD203B41FA5}">
                      <a16:colId xmlns:a16="http://schemas.microsoft.com/office/drawing/2014/main" val="4268744826"/>
                    </a:ext>
                  </a:extLst>
                </a:gridCol>
                <a:gridCol w="4082808">
                  <a:extLst>
                    <a:ext uri="{9D8B030D-6E8A-4147-A177-3AD203B41FA5}">
                      <a16:colId xmlns:a16="http://schemas.microsoft.com/office/drawing/2014/main" val="663600388"/>
                    </a:ext>
                  </a:extLst>
                </a:gridCol>
              </a:tblGrid>
              <a:tr h="6593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District ID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 of Accidents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Fire Dept Name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793020"/>
                  </a:ext>
                </a:extLst>
              </a:tr>
              <a:tr h="6593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WG2 (District 10)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WINTER GARDEN FD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160664"/>
                  </a:ext>
                </a:extLst>
              </a:tr>
              <a:tr h="6593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AUBURNDALE FIRE DEPT        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445290"/>
                  </a:ext>
                </a:extLst>
              </a:tr>
              <a:tr h="6593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AUBURNDALE FIRE DEPT        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747688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28326A9E-997F-4C23-894B-F0052A50E8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249817" y="8671647"/>
            <a:ext cx="8987119" cy="5703271"/>
          </a:xfrm>
          <a:prstGeom prst="rect">
            <a:avLst/>
          </a:prstGeom>
        </p:spPr>
      </p:pic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36C9C15-A357-4F13-B5B1-920C21FB3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823267"/>
              </p:ext>
            </p:extLst>
          </p:nvPr>
        </p:nvGraphicFramePr>
        <p:xfrm>
          <a:off x="28249817" y="14639736"/>
          <a:ext cx="8987118" cy="3931920"/>
        </p:xfrm>
        <a:graphic>
          <a:graphicData uri="http://schemas.openxmlformats.org/drawingml/2006/table">
            <a:tbl>
              <a:tblPr/>
              <a:tblGrid>
                <a:gridCol w="5715657">
                  <a:extLst>
                    <a:ext uri="{9D8B030D-6E8A-4147-A177-3AD203B41FA5}">
                      <a16:colId xmlns:a16="http://schemas.microsoft.com/office/drawing/2014/main" val="2441469201"/>
                    </a:ext>
                  </a:extLst>
                </a:gridCol>
                <a:gridCol w="3271461">
                  <a:extLst>
                    <a:ext uri="{9D8B030D-6E8A-4147-A177-3AD203B41FA5}">
                      <a16:colId xmlns:a16="http://schemas.microsoft.com/office/drawing/2014/main" val="634686329"/>
                    </a:ext>
                  </a:extLst>
                </a:gridCol>
              </a:tblGrid>
              <a:tr h="436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Fire Dept Name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Count of DISTRICT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843914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LAKE WALES FIRE DEPT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343480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LEE COUNTY PORT AUTHORITY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1099481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MYAKKA FIRE DIST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2119719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PACE VFD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748869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Pama City Fire Dept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330467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SATELLITE BEACH FD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5083627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STATION 35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047400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WILLISTON VOL FD           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355178"/>
                  </a:ext>
                </a:extLst>
              </a:tr>
            </a:tbl>
          </a:graphicData>
        </a:graphic>
      </p:graphicFrame>
      <p:pic>
        <p:nvPicPr>
          <p:cNvPr id="24" name="Picture 23">
            <a:extLst>
              <a:ext uri="{FF2B5EF4-FFF2-40B4-BE49-F238E27FC236}">
                <a16:creationId xmlns:a16="http://schemas.microsoft.com/office/drawing/2014/main" id="{9E45CAFE-C5B6-4FF7-889E-196DD8066A6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968610" y="4450168"/>
            <a:ext cx="8162479" cy="387439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3433396-6235-439F-B01B-5246180ECB7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968610" y="8431422"/>
            <a:ext cx="8104851" cy="387439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CD49508-B73D-4FDE-9E7C-A9B098BA9C1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957679" y="12875139"/>
            <a:ext cx="8507140" cy="569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8418"/>
      </p:ext>
    </p:extLst>
  </p:cSld>
  <p:clrMapOvr>
    <a:masterClrMapping/>
  </p:clrMapOvr>
</p:sld>
</file>

<file path=ppt/theme/theme1.xml><?xml version="1.0" encoding="utf-8"?>
<a:theme xmlns:a="http://schemas.openxmlformats.org/drawingml/2006/main" name="1_Research Poster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UB Powerpoint Theme</Template>
  <TotalTime>657</TotalTime>
  <Words>118</Words>
  <Application>Microsoft Office PowerPoint</Application>
  <PresentationFormat>Custom</PresentationFormat>
  <Paragraphs>45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HGGothicE</vt:lpstr>
      <vt:lpstr>Arial</vt:lpstr>
      <vt:lpstr>Calibri</vt:lpstr>
      <vt:lpstr>Helvetica</vt:lpstr>
      <vt:lpstr>1_Research Poster Template</vt:lpstr>
      <vt:lpstr>PowerPoint Presentation</vt:lpstr>
    </vt:vector>
  </TitlesOfParts>
  <Manager/>
  <Company>© University at Buffalo</Company>
  <LinksUpToDate>false</LinksUpToDate>
  <SharedDoc>false</SharedDoc>
  <HyperlinkBase>www.buffalo.edu/brand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 Research Poster Template</dc:title>
  <dc:subject/>
  <dc:creator/>
  <cp:keywords/>
  <dc:description/>
  <cp:lastModifiedBy>Anish Nitin Somaiah</cp:lastModifiedBy>
  <cp:revision>77</cp:revision>
  <cp:lastPrinted>2016-09-29T19:48:31Z</cp:lastPrinted>
  <dcterms:created xsi:type="dcterms:W3CDTF">2016-09-29T18:43:16Z</dcterms:created>
  <dcterms:modified xsi:type="dcterms:W3CDTF">2019-03-23T21:45:59Z</dcterms:modified>
  <cp:category/>
</cp:coreProperties>
</file>