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5"/>
  </p:notesMasterIdLst>
  <p:handoutMasterIdLst>
    <p:handoutMasterId r:id="rId16"/>
  </p:handoutMasterIdLst>
  <p:sldIdLst>
    <p:sldId id="284" r:id="rId5"/>
    <p:sldId id="287" r:id="rId6"/>
    <p:sldId id="285" r:id="rId7"/>
    <p:sldId id="290" r:id="rId8"/>
    <p:sldId id="283" r:id="rId9"/>
    <p:sldId id="288" r:id="rId10"/>
    <p:sldId id="286" r:id="rId11"/>
    <p:sldId id="289" r:id="rId12"/>
    <p:sldId id="291" r:id="rId13"/>
    <p:sldId id="292" r:id="rId1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49" autoAdjust="0"/>
  </p:normalViewPr>
  <p:slideViewPr>
    <p:cSldViewPr snapToGrid="0">
      <p:cViewPr varScale="1">
        <p:scale>
          <a:sx n="120" d="100"/>
          <a:sy n="120" d="100"/>
        </p:scale>
        <p:origin x="10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roews/CEE4530/wiki/Onshape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Online Intro</a:t>
            </a:r>
            <a:br>
              <a:rPr lang="en-US" dirty="0" smtClean="0"/>
            </a:br>
            <a:r>
              <a:rPr lang="en-US" dirty="0" smtClean="0"/>
              <a:t>CEE 4530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17" y="3532940"/>
            <a:ext cx="3845815" cy="1811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855" y="2683136"/>
            <a:ext cx="3291154" cy="1983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772" y="1469504"/>
            <a:ext cx="3548840" cy="14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4440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4-13-2020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your sketches into the “first models” folder</a:t>
            </a:r>
          </a:p>
          <a:p>
            <a:r>
              <a:rPr lang="en-US" dirty="0" smtClean="0"/>
              <a:t>What skills de we need to create cool models for your projects</a:t>
            </a:r>
          </a:p>
          <a:p>
            <a:pPr lvl="1"/>
            <a:r>
              <a:rPr lang="en-US" dirty="0" smtClean="0"/>
              <a:t>Variables make me excited!</a:t>
            </a:r>
          </a:p>
          <a:p>
            <a:pPr lvl="1"/>
            <a:r>
              <a:rPr lang="en-US" dirty="0" smtClean="0"/>
              <a:t>Parts (</a:t>
            </a:r>
            <a:r>
              <a:rPr lang="en-US" dirty="0" err="1" smtClean="0"/>
              <a:t>McMaster-carr</a:t>
            </a:r>
            <a:r>
              <a:rPr lang="en-US" dirty="0" smtClean="0"/>
              <a:t> has cad drawings of most of their merchandise) – how do we use this effectively?</a:t>
            </a:r>
          </a:p>
          <a:p>
            <a:pPr lvl="1"/>
            <a:r>
              <a:rPr lang="en-US" dirty="0" smtClean="0"/>
              <a:t>How do you draw flexible tubing?</a:t>
            </a:r>
          </a:p>
          <a:p>
            <a:r>
              <a:rPr lang="en-US" dirty="0" smtClean="0"/>
              <a:t>What ideas do you have for projects?</a:t>
            </a:r>
          </a:p>
        </p:txBody>
      </p:sp>
    </p:spTree>
    <p:extLst>
      <p:ext uri="{BB962C8B-B14F-4D97-AF65-F5344CB8AC3E}">
        <p14:creationId xmlns:p14="http://schemas.microsoft.com/office/powerpoint/2010/main" val="33660848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(</a:t>
            </a:r>
            <a:r>
              <a:rPr lang="en-US" dirty="0"/>
              <a:t>google pivot entrepreneur!)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this hypothesis that meeting together in the lab was the best way to teach</a:t>
            </a:r>
          </a:p>
          <a:p>
            <a:r>
              <a:rPr lang="en-US" dirty="0" smtClean="0"/>
              <a:t>We got some new data (that virus) that suggested that meeting together in the lab isn’t a good strategy now</a:t>
            </a:r>
          </a:p>
          <a:p>
            <a:r>
              <a:rPr lang="en-US" dirty="0" smtClean="0"/>
              <a:t>So we are pivoting</a:t>
            </a:r>
          </a:p>
          <a:p>
            <a:pPr lvl="1"/>
            <a:r>
              <a:rPr lang="en-US" dirty="0" smtClean="0"/>
              <a:t>Let’s make this an awesome opportunity</a:t>
            </a:r>
          </a:p>
          <a:p>
            <a:pPr lvl="1"/>
            <a:r>
              <a:rPr lang="en-US" dirty="0" smtClean="0"/>
              <a:t>We have one new constraint (can’t meet physically)</a:t>
            </a:r>
          </a:p>
          <a:p>
            <a:pPr lvl="1"/>
            <a:r>
              <a:rPr lang="en-US" dirty="0" smtClean="0"/>
              <a:t>We have more institutional flexibility</a:t>
            </a:r>
          </a:p>
          <a:p>
            <a:pPr lvl="1"/>
            <a:r>
              <a:rPr lang="en-US" dirty="0" smtClean="0"/>
              <a:t>We will use this opportunity to learn </a:t>
            </a:r>
            <a:r>
              <a:rPr lang="en-US" dirty="0" err="1" smtClean="0"/>
              <a:t>Onshape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42082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Checking </a:t>
            </a:r>
            <a:r>
              <a:rPr lang="en-US" dirty="0" smtClean="0">
                <a:solidFill>
                  <a:schemeClr val="bg2"/>
                </a:solidFill>
              </a:rPr>
              <a:t>in: </a:t>
            </a:r>
            <a:r>
              <a:rPr lang="en-US" dirty="0"/>
              <a:t>Random breakout room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thing you miss during the pandemic</a:t>
            </a:r>
          </a:p>
          <a:p>
            <a:r>
              <a:rPr lang="en-US" dirty="0" smtClean="0"/>
              <a:t>A hope for the spring semester</a:t>
            </a:r>
          </a:p>
          <a:p>
            <a:r>
              <a:rPr lang="en-US" dirty="0" smtClean="0"/>
              <a:t>An idea for how to build an online community of learners for 4530</a:t>
            </a:r>
          </a:p>
        </p:txBody>
      </p:sp>
    </p:spTree>
    <p:extLst>
      <p:ext uri="{BB962C8B-B14F-4D97-AF65-F5344CB8AC3E}">
        <p14:creationId xmlns:p14="http://schemas.microsoft.com/office/powerpoint/2010/main" val="301522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life is complicated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life gets complicated</a:t>
            </a:r>
          </a:p>
          <a:p>
            <a:r>
              <a:rPr lang="en-US" dirty="0" smtClean="0"/>
              <a:t>Talk to me (email or phone or zoom or </a:t>
            </a:r>
            <a:r>
              <a:rPr lang="en-US" dirty="0" err="1" smtClean="0"/>
              <a:t>whatsApp</a:t>
            </a:r>
            <a:r>
              <a:rPr lang="en-US" dirty="0" smtClean="0"/>
              <a:t> or…)</a:t>
            </a:r>
          </a:p>
          <a:p>
            <a:r>
              <a:rPr lang="en-US" dirty="0" smtClean="0"/>
              <a:t>I’ll respect your privacy. You don’t need to tell me why your life is complicated. Just tell me you need a break or whatever accommodation.  </a:t>
            </a:r>
          </a:p>
          <a:p>
            <a:r>
              <a:rPr lang="en-US" dirty="0" smtClean="0"/>
              <a:t>Due dates are suggestions. We’ll be flexible as needed.</a:t>
            </a:r>
          </a:p>
        </p:txBody>
      </p:sp>
    </p:spTree>
    <p:extLst>
      <p:ext uri="{BB962C8B-B14F-4D97-AF65-F5344CB8AC3E}">
        <p14:creationId xmlns:p14="http://schemas.microsoft.com/office/powerpoint/2010/main" val="19801730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Logistics?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b="1" u="sng" dirty="0" smtClean="0">
                <a:solidFill>
                  <a:schemeClr val="bg2"/>
                </a:solidFill>
              </a:rPr>
              <a:t>Community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of </a:t>
            </a:r>
            <a:r>
              <a:rPr lang="en-US" sz="2400" dirty="0" smtClean="0">
                <a:solidFill>
                  <a:schemeClr val="bg2"/>
                </a:solidFill>
              </a:rPr>
              <a:t>learners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We will need to work extra hard to get face-to-face interactions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 like meeting with you, so don’t hesitate to reach out!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We will work to create virtual face-to-face interactions in teams and as a class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 welcome suggestions!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>
                <a:solidFill>
                  <a:schemeClr val="bg2"/>
                </a:solidFill>
              </a:rPr>
              <a:t>My office </a:t>
            </a:r>
            <a:r>
              <a:rPr lang="en-US" sz="2400" dirty="0" smtClean="0">
                <a:solidFill>
                  <a:schemeClr val="bg2"/>
                </a:solidFill>
              </a:rPr>
              <a:t>hours (3 pm every weekday)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I’m learning as we go (see Canvas announcements for Monroe’s Zoom office room)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I’m also available most afternoons. Knock on my door with a calendar invite or a WhatsApp message or a Zoom meeting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Do you all have the ability to contact your team mate(s)?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One of the unintended life skills is learning how to collaborate remotely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I see this collaboration as key for making the project more fun</a:t>
            </a:r>
          </a:p>
          <a:p>
            <a:pPr lvl="2">
              <a:buClrTx/>
            </a:pPr>
            <a:endParaRPr lang="en-US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I pick </a:t>
            </a:r>
            <a:r>
              <a:rPr lang="en-US" dirty="0" err="1" smtClean="0"/>
              <a:t>Onshape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Online</a:t>
            </a:r>
          </a:p>
          <a:p>
            <a:r>
              <a:rPr lang="en-US" dirty="0" smtClean="0"/>
              <a:t>Collaborative</a:t>
            </a:r>
          </a:p>
          <a:p>
            <a:r>
              <a:rPr lang="en-US" dirty="0" smtClean="0"/>
              <a:t>Don’t need a powerful computer</a:t>
            </a:r>
          </a:p>
          <a:p>
            <a:r>
              <a:rPr lang="en-US" dirty="0" smtClean="0"/>
              <a:t>Next generation (created by former SolidWorks CEOs)</a:t>
            </a:r>
          </a:p>
          <a:p>
            <a:r>
              <a:rPr lang="en-US" dirty="0" smtClean="0"/>
              <a:t>A former student, Ethan Keller, recommended it and then he went on to get a job with </a:t>
            </a:r>
            <a:r>
              <a:rPr lang="en-US" dirty="0" err="1" smtClean="0"/>
              <a:t>Onshape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881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Onshape</a:t>
            </a:r>
            <a:r>
              <a:rPr lang="en-US" dirty="0" smtClean="0"/>
              <a:t> Project </a:t>
            </a:r>
            <a:r>
              <a:rPr lang="en-US" sz="3600" dirty="0" smtClean="0"/>
              <a:t>(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github.com/monroews/CEE4530/wiki/Onshape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online tutorials (see syllabus)</a:t>
            </a:r>
          </a:p>
          <a:p>
            <a:r>
              <a:rPr lang="en-US" dirty="0" smtClean="0"/>
              <a:t>Could be done individually or in teams</a:t>
            </a:r>
          </a:p>
          <a:p>
            <a:r>
              <a:rPr lang="en-US" dirty="0" err="1" smtClean="0"/>
              <a:t>Onshape</a:t>
            </a:r>
            <a:r>
              <a:rPr lang="en-US" dirty="0" smtClean="0"/>
              <a:t> is designed for collaboration</a:t>
            </a:r>
          </a:p>
          <a:p>
            <a:r>
              <a:rPr lang="en-US" dirty="0" smtClean="0"/>
              <a:t>Weekly check-ins where we show something we are working on</a:t>
            </a:r>
          </a:p>
          <a:p>
            <a:r>
              <a:rPr lang="en-US" dirty="0" smtClean="0"/>
              <a:t>Very flexible on how you craft your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421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Breakout into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26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the adsorption lab going?</a:t>
            </a:r>
          </a:p>
          <a:p>
            <a:r>
              <a:rPr lang="en-US" dirty="0" smtClean="0"/>
              <a:t>What concerns or questions do you have about the adsorption lab?</a:t>
            </a:r>
          </a:p>
          <a:p>
            <a:r>
              <a:rPr lang="en-US" dirty="0" smtClean="0"/>
              <a:t>Did you get an invite to join </a:t>
            </a:r>
            <a:r>
              <a:rPr lang="en-US" dirty="0" err="1" smtClean="0"/>
              <a:t>Onshape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has done an </a:t>
            </a:r>
            <a:r>
              <a:rPr lang="en-US" dirty="0" err="1" smtClean="0"/>
              <a:t>Onshape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Friday (or next Friday) present something you’ve drawn!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875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9510</TotalTime>
  <Words>509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Online Intro CEE 4530</vt:lpstr>
      <vt:lpstr>Pivot (google pivot entrepreneur!)</vt:lpstr>
      <vt:lpstr>Checking in: Random breakout room task</vt:lpstr>
      <vt:lpstr>So life is complicated right now</vt:lpstr>
      <vt:lpstr>Online Logistics?</vt:lpstr>
      <vt:lpstr>Why did I pick Onshape?</vt:lpstr>
      <vt:lpstr>Onshape Project (https://github.com/monroews/CEE4530/wiki/Onshape)</vt:lpstr>
      <vt:lpstr>Breakout into teams</vt:lpstr>
      <vt:lpstr>Reflections</vt:lpstr>
      <vt:lpstr>4-13-2020 Discussion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79</cp:revision>
  <cp:lastPrinted>2017-12-22T17:38:52Z</cp:lastPrinted>
  <dcterms:created xsi:type="dcterms:W3CDTF">2005-10-12T15:21:06Z</dcterms:created>
  <dcterms:modified xsi:type="dcterms:W3CDTF">2020-04-13T17:18:21Z</dcterms:modified>
</cp:coreProperties>
</file>