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"/>
  </p:notesMasterIdLst>
  <p:handoutMasterIdLst>
    <p:handoutMasterId r:id="rId4"/>
  </p:handoutMasterIdLst>
  <p:sldIdLst>
    <p:sldId id="377" r:id="rId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8875" autoAdjust="0"/>
  </p:normalViewPr>
  <p:slideViewPr>
    <p:cSldViewPr snapToGrid="0">
      <p:cViewPr varScale="1">
        <p:scale>
          <a:sx n="85" d="100"/>
          <a:sy n="85" d="100"/>
        </p:scale>
        <p:origin x="14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4044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355FB79C-F271-4272-9C07-09025A8C14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5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36162871-416D-4AE9-A5A7-214A62341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65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010D19D-E8F4-46D5-B28A-A3FEFBBC1B5D}" type="datetimeFigureOut">
              <a:rPr lang="en-US" smtClean="0">
                <a:solidFill>
                  <a:srgbClr val="000000"/>
                </a:solidFill>
              </a:rPr>
              <a:pPr/>
              <a:t>1/18/2023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98B1A88-A749-4CC2-9A45-355AB6EE23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3629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9592E4-F34A-4AC3-80D4-D1D9C35E6743}" type="datetimeFigureOut">
              <a:rPr lang="en-US" smtClean="0">
                <a:solidFill>
                  <a:srgbClr val="000000"/>
                </a:solidFill>
              </a:rPr>
              <a:pPr/>
              <a:t>1/18/2023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4171A-7A35-4D5F-8827-1F4D3D8C70D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929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17D336-912D-40F9-A85D-4492C831E528}" type="datetimeFigureOut">
              <a:rPr lang="en-US" smtClean="0">
                <a:solidFill>
                  <a:srgbClr val="000000"/>
                </a:solidFill>
              </a:rPr>
              <a:pPr/>
              <a:t>1/18/2023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C4D00-D2EC-4A77-B917-CB82B98B536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796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94B8D-1F92-43B3-9EB3-59DA1A85F8C0}" type="datetimeFigureOut">
              <a:rPr lang="en-US" smtClean="0">
                <a:solidFill>
                  <a:srgbClr val="000000"/>
                </a:solidFill>
              </a:rPr>
              <a:pPr/>
              <a:t>1/18/2023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FE347-EE72-462D-B675-71F29EDFB78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905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98D467-C720-4D88-A24F-05A92E51D7A9}" type="datetimeFigureOut">
              <a:rPr lang="en-US" smtClean="0">
                <a:solidFill>
                  <a:srgbClr val="000000"/>
                </a:solidFill>
              </a:rPr>
              <a:pPr/>
              <a:t>1/18/2023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40DEF-B945-44BE-B57F-AA1AB7DA749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01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0D4F05-8246-4E34-B549-A3CFB066B7BF}" type="datetimeFigureOut">
              <a:rPr lang="en-US" smtClean="0">
                <a:solidFill>
                  <a:srgbClr val="000000"/>
                </a:solidFill>
              </a:rPr>
              <a:pPr/>
              <a:t>1/18/2023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8A20A-DFDA-4CCA-A0C0-E722BD13909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775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855" y="6301991"/>
            <a:ext cx="2286000" cy="533400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52400"/>
            <a:ext cx="8001000" cy="1143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Real Title</a:t>
            </a:r>
          </a:p>
        </p:txBody>
      </p:sp>
    </p:spTree>
    <p:extLst>
      <p:ext uri="{BB962C8B-B14F-4D97-AF65-F5344CB8AC3E}">
        <p14:creationId xmlns:p14="http://schemas.microsoft.com/office/powerpoint/2010/main" val="33607136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-152400"/>
            <a:ext cx="6477000" cy="152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18/1/2023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031861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fld id="{75CF857B-CAD1-4A96-BA4D-C48777B548A4}" type="datetimeFigureOut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1/18/2023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73D94622-6FE5-458B-AF9F-7540B354A4A1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3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1" r:id="rId8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B80CD8-6120-42F4-9C0D-4294A176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203461-12E0-4833-B800-F3C667964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head loss demo</a:t>
            </a:r>
          </a:p>
          <a:p>
            <a:r>
              <a:rPr lang="en-US" dirty="0"/>
              <a:t>Add </a:t>
            </a:r>
            <a:r>
              <a:rPr lang="en-US" dirty="0" err="1"/>
              <a:t>featurescript</a:t>
            </a:r>
            <a:endParaRPr lang="en-US" dirty="0"/>
          </a:p>
          <a:p>
            <a:pPr lvl="1"/>
            <a:r>
              <a:rPr lang="en-US" dirty="0"/>
              <a:t>Calculate tank L and W based on residence time and tank H</a:t>
            </a:r>
          </a:p>
          <a:p>
            <a:pPr lvl="1"/>
            <a:r>
              <a:rPr lang="en-US" dirty="0"/>
              <a:t>Add FB as input</a:t>
            </a:r>
          </a:p>
          <a:p>
            <a:r>
              <a:rPr lang="en-US" dirty="0"/>
              <a:t>Replace constants in tank features with variables</a:t>
            </a:r>
          </a:p>
          <a:p>
            <a:r>
              <a:rPr lang="en-US" dirty="0"/>
              <a:t>Show how a calculated value changes the model</a:t>
            </a:r>
          </a:p>
          <a:p>
            <a:r>
              <a:rPr lang="en-US" dirty="0"/>
              <a:t>Introduce overrides</a:t>
            </a:r>
          </a:p>
        </p:txBody>
      </p:sp>
    </p:spTree>
    <p:extLst>
      <p:ext uri="{BB962C8B-B14F-4D97-AF65-F5344CB8AC3E}">
        <p14:creationId xmlns:p14="http://schemas.microsoft.com/office/powerpoint/2010/main" val="37700103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2015</Template>
  <TotalTime>33683</TotalTime>
  <Words>42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Candara</vt:lpstr>
      <vt:lpstr>Times New Roman</vt:lpstr>
      <vt:lpstr>Wingdings</vt:lpstr>
      <vt:lpstr>SWOT 2021</vt:lpstr>
      <vt:lpstr>Demo 2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the Planet</dc:title>
  <dc:creator>Final review</dc:creator>
  <cp:lastModifiedBy>Monroe Weber-Shirk</cp:lastModifiedBy>
  <cp:revision>350</cp:revision>
  <dcterms:created xsi:type="dcterms:W3CDTF">2004-03-30T20:17:17Z</dcterms:created>
  <dcterms:modified xsi:type="dcterms:W3CDTF">2023-01-19T14:31:53Z</dcterms:modified>
</cp:coreProperties>
</file>