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315200" cy="9601200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67532" autoAdjust="0"/>
  </p:normalViewPr>
  <p:slideViewPr>
    <p:cSldViewPr>
      <p:cViewPr varScale="1">
        <p:scale>
          <a:sx n="72" d="100"/>
          <a:sy n="72" d="100"/>
        </p:scale>
        <p:origin x="19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B65-205E-46D5-BED5-40C2BAFE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Driven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C6D0-0EBA-456E-955B-E0B28DF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Curtains on the windows</a:t>
            </a:r>
          </a:p>
          <a:p>
            <a:r>
              <a:rPr lang="en-US" dirty="0"/>
              <a:t>Steps down to the drain channel</a:t>
            </a:r>
          </a:p>
        </p:txBody>
      </p:sp>
    </p:spTree>
    <p:extLst>
      <p:ext uri="{BB962C8B-B14F-4D97-AF65-F5344CB8AC3E}">
        <p14:creationId xmlns:p14="http://schemas.microsoft.com/office/powerpoint/2010/main" val="1907173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0796-DC6F-4907-9874-F27E268A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https://lh3.googleusercontent.com/2kKtDcboVQrThV9bdlcyxZv5_1j_gmxkHauoZ0QsguY2qPOELQvmRQWP0y4uM3cxCM09YwDz911WI-KvoY-Dz4jiPgkw8ylh15Jxk70Q_1fN9_puzZ8Z6KUTdUVBlfYfquSpdY4a8CnaZuwF3E_6b8fiqFzCfqUwE9HP_SHXHfbXR-OpFHlHMsLJFR29aZh0AwUftAlZNPOjuV7JtcEiogWXtMBNSDoZqiyEN4968iXMdYLjRCxuqar1gkzllkEP08y9ydNbzSNrZd9Npj_PsZEKEPnH_4tYU6dGxZTfS1kFWWxBtPDWd-xgY_srgadC_6xz2uAz08pQaXlQPfz6zzZim1g9NDjjLjm3GB3CtvIL_DyYsqmcRcn38pNZsg-0vB_eJFleI5pdSpScH75Wojb01NheypCApE-6vU1tUi0Fe-6wDNeO_R9-KGD9sFUcZny6jgYowXcdNHC2RbnQahfDAWqnw9KrRr9fNTn-vk53wdMQiByQ_IpBBa6FOPsnxAMJIgOlgflNKrOSX2eikl5wZHstJZjuLTdf-eMvWnsxGtfaDHcsIDyMhAoUNCP8G4d7HmAVCvs4s3EuwwUvmlbuJBkMygtz5_dXMD__u7Z_9_oPfMEUUjjmFfVmnBgme1b-MMyzaaG-QB1ZWBBxwEqirhC3AuZiKD8ATCbPs1DDMgYNN2vGlBsixSX9rGfnol8Mw_uPCyn2bhSgQM8=w1628-h915-no">
            <a:extLst>
              <a:ext uri="{FF2B5EF4-FFF2-40B4-BE49-F238E27FC236}">
                <a16:creationId xmlns:a16="http://schemas.microsoft.com/office/drawing/2014/main" id="{57DE3BE0-2825-4105-A1D5-A802C9603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5"/>
            <a:ext cx="12192000" cy="68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55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6238-DCCB-4281-8C39-3991B467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5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11644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Century Gothic</vt:lpstr>
      <vt:lpstr>Arial</vt:lpstr>
      <vt:lpstr>Candara</vt:lpstr>
      <vt:lpstr>SWOT 2021</vt:lpstr>
      <vt:lpstr>Operator Driven Upgrades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317</cp:revision>
  <dcterms:created xsi:type="dcterms:W3CDTF">2008-08-26T14:48:34Z</dcterms:created>
  <dcterms:modified xsi:type="dcterms:W3CDTF">2023-01-19T15:57:49Z</dcterms:modified>
</cp:coreProperties>
</file>