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315200" cy="9601200"/>
  <p:embeddedFontLst>
    <p:embeddedFont>
      <p:font typeface="Candara" panose="020E0502030303020204" pitchFamily="34" charset="0"/>
      <p:regular r:id="rId5"/>
      <p:bold r:id="rId6"/>
      <p:italic r:id="rId7"/>
      <p:boldItalic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67532" autoAdjust="0"/>
  </p:normalViewPr>
  <p:slideViewPr>
    <p:cSldViewPr>
      <p:cViewPr varScale="1">
        <p:scale>
          <a:sx n="72" d="100"/>
          <a:sy n="72" d="100"/>
        </p:scale>
        <p:origin x="19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19/1/2023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0B65-205E-46D5-BED5-40C2BAFE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Clare’s interview experiences</a:t>
            </a:r>
          </a:p>
        </p:txBody>
      </p:sp>
    </p:spTree>
    <p:extLst>
      <p:ext uri="{BB962C8B-B14F-4D97-AF65-F5344CB8AC3E}">
        <p14:creationId xmlns:p14="http://schemas.microsoft.com/office/powerpoint/2010/main" val="19071734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11572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Wingdings</vt:lpstr>
      <vt:lpstr>Century Gothic</vt:lpstr>
      <vt:lpstr>Arial</vt:lpstr>
      <vt:lpstr>Candara</vt:lpstr>
      <vt:lpstr>SWOT 2021</vt:lpstr>
      <vt:lpstr>Clare’s interview experiences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315</cp:revision>
  <dcterms:created xsi:type="dcterms:W3CDTF">2008-08-26T14:48:34Z</dcterms:created>
  <dcterms:modified xsi:type="dcterms:W3CDTF">2023-01-19T14:43:14Z</dcterms:modified>
</cp:coreProperties>
</file>