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5" r:id="rId1"/>
    <p:sldMasterId id="2147483893" r:id="rId2"/>
  </p:sldMasterIdLst>
  <p:notesMasterIdLst>
    <p:notesMasterId r:id="rId6"/>
  </p:notesMasterIdLst>
  <p:handoutMasterIdLst>
    <p:handoutMasterId r:id="rId7"/>
  </p:handoutMasterIdLst>
  <p:sldIdLst>
    <p:sldId id="320" r:id="rId3"/>
    <p:sldId id="321" r:id="rId4"/>
    <p:sldId id="323" r:id="rId5"/>
  </p:sldIdLst>
  <p:sldSz cx="9144000" cy="6858000" type="screen4x3"/>
  <p:notesSz cx="6858000" cy="92964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91" autoAdjust="0"/>
  </p:normalViewPr>
  <p:slideViewPr>
    <p:cSldViewPr snapToGrid="0">
      <p:cViewPr varScale="1">
        <p:scale>
          <a:sx n="88" d="100"/>
          <a:sy n="88" d="100"/>
        </p:scale>
        <p:origin x="74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03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0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47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3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74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38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9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855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41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1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0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design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Residuals</a:t>
            </a:r>
          </a:p>
          <a:p>
            <a:r>
              <a:rPr lang="en-US" sz="2800" dirty="0" smtClean="0"/>
              <a:t>Entrance </a:t>
            </a:r>
            <a:r>
              <a:rPr lang="en-US" sz="2800" dirty="0"/>
              <a:t>tank </a:t>
            </a:r>
            <a:endParaRPr lang="en-US" sz="2800" dirty="0" smtClean="0"/>
          </a:p>
          <a:p>
            <a:r>
              <a:rPr lang="en-US" dirty="0"/>
              <a:t>480 L/s plant </a:t>
            </a:r>
            <a:r>
              <a:rPr lang="en-US" dirty="0" smtClean="0"/>
              <a:t>layout</a:t>
            </a:r>
          </a:p>
          <a:p>
            <a:r>
              <a:rPr lang="en-US" sz="2800" dirty="0" smtClean="0"/>
              <a:t>100</a:t>
            </a:r>
            <a:r>
              <a:rPr lang="en-US" sz="2800" dirty="0"/>
              <a:t>+ L/s sedimentation tank </a:t>
            </a:r>
          </a:p>
          <a:p>
            <a:r>
              <a:rPr lang="en-US" sz="2800" dirty="0" smtClean="0"/>
              <a:t>CDC </a:t>
            </a:r>
            <a:r>
              <a:rPr lang="en-US" sz="2800" dirty="0"/>
              <a:t>for flows above 100 L/s. </a:t>
            </a:r>
          </a:p>
        </p:txBody>
      </p:sp>
    </p:spTree>
    <p:extLst>
      <p:ext uri="{BB962C8B-B14F-4D97-AF65-F5344CB8AC3E}">
        <p14:creationId xmlns:p14="http://schemas.microsoft.com/office/powerpoint/2010/main" val="383899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Priority Design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 for Entrance Tank (High Priority)</a:t>
            </a:r>
          </a:p>
          <a:p>
            <a:pPr lvl="1"/>
            <a:r>
              <a:rPr lang="en-US" dirty="0" smtClean="0"/>
              <a:t>Current design has velocities that are too high</a:t>
            </a:r>
          </a:p>
          <a:p>
            <a:pPr lvl="1"/>
            <a:r>
              <a:rPr lang="en-US" dirty="0" smtClean="0"/>
              <a:t>Grit is carried into the flocculator</a:t>
            </a:r>
          </a:p>
          <a:p>
            <a:pPr lvl="1"/>
            <a:r>
              <a:rPr lang="en-US" dirty="0" smtClean="0"/>
              <a:t>Also need larger trash rack</a:t>
            </a:r>
          </a:p>
          <a:p>
            <a:r>
              <a:rPr lang="en-US" dirty="0" smtClean="0"/>
              <a:t>Residuals Management</a:t>
            </a:r>
            <a:endParaRPr lang="en-US" dirty="0"/>
          </a:p>
          <a:p>
            <a:pPr lvl="1"/>
            <a:r>
              <a:rPr lang="en-US" dirty="0"/>
              <a:t>Obtain regulations from Honduras and </a:t>
            </a:r>
            <a:r>
              <a:rPr lang="en-US" dirty="0" smtClean="0"/>
              <a:t>Colombia</a:t>
            </a:r>
          </a:p>
          <a:p>
            <a:pPr lvl="1"/>
            <a:r>
              <a:rPr lang="en-US" dirty="0" smtClean="0"/>
              <a:t>Review alternatives, choose the best ones, design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807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MESh</a:t>
            </a:r>
            <a:endParaRPr lang="en-US" dirty="0"/>
          </a:p>
          <a:p>
            <a:r>
              <a:rPr lang="en-US" dirty="0" err="1"/>
              <a:t>TheFlocs</a:t>
            </a:r>
            <a:endParaRPr lang="en-US" dirty="0"/>
          </a:p>
          <a:p>
            <a:r>
              <a:rPr lang="en-US" dirty="0"/>
              <a:t>hydro homies</a:t>
            </a:r>
          </a:p>
          <a:p>
            <a:r>
              <a:rPr lang="en-US" dirty="0"/>
              <a:t>Lily Pads</a:t>
            </a:r>
          </a:p>
          <a:p>
            <a:r>
              <a:rPr lang="en-US" dirty="0"/>
              <a:t>Phoenix Flocs</a:t>
            </a:r>
          </a:p>
        </p:txBody>
      </p:sp>
    </p:spTree>
    <p:extLst>
      <p:ext uri="{BB962C8B-B14F-4D97-AF65-F5344CB8AC3E}">
        <p14:creationId xmlns:p14="http://schemas.microsoft.com/office/powerpoint/2010/main" val="803596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8510</TotalTime>
  <Words>82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Candara</vt:lpstr>
      <vt:lpstr>Arial</vt:lpstr>
      <vt:lpstr>Times New Roman</vt:lpstr>
      <vt:lpstr>Wingdings</vt:lpstr>
      <vt:lpstr>1_Lecture 4540 2016</vt:lpstr>
      <vt:lpstr>2_Lecture 4540 2016</vt:lpstr>
      <vt:lpstr>Selected design project</vt:lpstr>
      <vt:lpstr>Review of Priority Design Work</vt:lpstr>
      <vt:lpstr>Project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mw24</cp:lastModifiedBy>
  <cp:revision>407</cp:revision>
  <cp:lastPrinted>2017-10-18T15:42:17Z</cp:lastPrinted>
  <dcterms:created xsi:type="dcterms:W3CDTF">2010-11-27T13:46:58Z</dcterms:created>
  <dcterms:modified xsi:type="dcterms:W3CDTF">2019-10-22T12:19:24Z</dcterms:modified>
</cp:coreProperties>
</file>